
<file path=[Content_Types].xml><?xml version="1.0" encoding="utf-8"?>
<Types xmlns="http://schemas.openxmlformats.org/package/2006/content-types">
  <Default ContentType="application/xml" Extension="xml"/>
  <Default ContentType="image/x-wmf" Extension="wmf"/>
  <Default ContentType="image/jpeg" Extension="jpeg"/>
  <Default ContentType="application/vnd.openxmlformats-package.relationships+xml" Extension="rels"/>
  <Default ContentType="image/gif" Extension="gif"/>
  <Default ContentType="video/unknown" Extension="mov"/>
  <Default ContentType="application/vnd.openxmlformats-officedocument.presentationml.printerSettings" Extension="bin"/>
  <Default ContentType="image/png" Extension="png"/>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theme+xml" PartName="/ppt/theme/theme2.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theme+xml" PartName="/ppt/theme/theme3.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theme+xml" PartName="/ppt/theme/theme4.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theme+xml" PartName="/ppt/theme/theme5.xml"/>
  <Override ContentType="application/vnd.openxmlformats-officedocument.theme+xml" PartName="/ppt/theme/theme6.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 id="2147484353" r:id="rId3"/>
    <p:sldMasterId id="2147484392" r:id="rId4"/>
    <p:sldMasterId id="2147484432" r:id="rId5"/>
  </p:sldMasterIdLst>
  <p:notesMasterIdLst>
    <p:notesMasterId r:id="rId61"/>
  </p:notesMasterIdLst>
  <p:sldIdLst>
    <p:sldId id="298" r:id="rId6"/>
    <p:sldId id="709" r:id="rId7"/>
    <p:sldId id="708" r:id="rId8"/>
    <p:sldId id="710" r:id="rId9"/>
    <p:sldId id="711" r:id="rId10"/>
    <p:sldId id="712" r:id="rId11"/>
    <p:sldId id="715" r:id="rId12"/>
    <p:sldId id="752" r:id="rId13"/>
    <p:sldId id="758" r:id="rId14"/>
    <p:sldId id="716" r:id="rId15"/>
    <p:sldId id="650" r:id="rId16"/>
    <p:sldId id="718" r:id="rId17"/>
    <p:sldId id="714" r:id="rId18"/>
    <p:sldId id="719" r:id="rId19"/>
    <p:sldId id="720" r:id="rId20"/>
    <p:sldId id="721" r:id="rId21"/>
    <p:sldId id="725" r:id="rId22"/>
    <p:sldId id="726" r:id="rId23"/>
    <p:sldId id="722" r:id="rId24"/>
    <p:sldId id="723" r:id="rId25"/>
    <p:sldId id="724" r:id="rId26"/>
    <p:sldId id="743" r:id="rId27"/>
    <p:sldId id="744" r:id="rId28"/>
    <p:sldId id="745" r:id="rId29"/>
    <p:sldId id="727" r:id="rId30"/>
    <p:sldId id="746" r:id="rId31"/>
    <p:sldId id="747" r:id="rId32"/>
    <p:sldId id="748" r:id="rId33"/>
    <p:sldId id="750" r:id="rId34"/>
    <p:sldId id="749" r:id="rId35"/>
    <p:sldId id="753" r:id="rId36"/>
    <p:sldId id="754" r:id="rId37"/>
    <p:sldId id="648" r:id="rId38"/>
    <p:sldId id="751" r:id="rId39"/>
    <p:sldId id="664" r:id="rId40"/>
    <p:sldId id="742" r:id="rId41"/>
    <p:sldId id="636" r:id="rId42"/>
    <p:sldId id="592" r:id="rId43"/>
    <p:sldId id="596" r:id="rId44"/>
    <p:sldId id="660" r:id="rId45"/>
    <p:sldId id="661" r:id="rId46"/>
    <p:sldId id="595" r:id="rId47"/>
    <p:sldId id="668" r:id="rId48"/>
    <p:sldId id="598" r:id="rId49"/>
    <p:sldId id="593" r:id="rId50"/>
    <p:sldId id="703" r:id="rId51"/>
    <p:sldId id="656" r:id="rId52"/>
    <p:sldId id="665" r:id="rId53"/>
    <p:sldId id="707" r:id="rId54"/>
    <p:sldId id="599" r:id="rId55"/>
    <p:sldId id="679" r:id="rId56"/>
    <p:sldId id="700" r:id="rId57"/>
    <p:sldId id="755" r:id="rId58"/>
    <p:sldId id="756" r:id="rId59"/>
    <p:sldId id="757" r:id="rId60"/>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059" algn="l" rtl="0" fontAlgn="base">
      <a:spcBef>
        <a:spcPct val="0"/>
      </a:spcBef>
      <a:spcAft>
        <a:spcPct val="0"/>
      </a:spcAft>
      <a:defRPr kern="1200">
        <a:solidFill>
          <a:schemeClr val="tx1"/>
        </a:solidFill>
        <a:latin typeface="Arial" pitchFamily="34" charset="0"/>
        <a:ea typeface="+mn-ea"/>
        <a:cs typeface="+mn-cs"/>
      </a:defRPr>
    </a:lvl2pPr>
    <a:lvl3pPr marL="914116" algn="l" rtl="0" fontAlgn="base">
      <a:spcBef>
        <a:spcPct val="0"/>
      </a:spcBef>
      <a:spcAft>
        <a:spcPct val="0"/>
      </a:spcAft>
      <a:defRPr kern="1200">
        <a:solidFill>
          <a:schemeClr val="tx1"/>
        </a:solidFill>
        <a:latin typeface="Arial" pitchFamily="34" charset="0"/>
        <a:ea typeface="+mn-ea"/>
        <a:cs typeface="+mn-cs"/>
      </a:defRPr>
    </a:lvl3pPr>
    <a:lvl4pPr marL="1371174" algn="l" rtl="0" fontAlgn="base">
      <a:spcBef>
        <a:spcPct val="0"/>
      </a:spcBef>
      <a:spcAft>
        <a:spcPct val="0"/>
      </a:spcAft>
      <a:defRPr kern="1200">
        <a:solidFill>
          <a:schemeClr val="tx1"/>
        </a:solidFill>
        <a:latin typeface="Arial" pitchFamily="34" charset="0"/>
        <a:ea typeface="+mn-ea"/>
        <a:cs typeface="+mn-cs"/>
      </a:defRPr>
    </a:lvl4pPr>
    <a:lvl5pPr marL="1828231" algn="l" rtl="0" fontAlgn="base">
      <a:spcBef>
        <a:spcPct val="0"/>
      </a:spcBef>
      <a:spcAft>
        <a:spcPct val="0"/>
      </a:spcAft>
      <a:defRPr kern="1200">
        <a:solidFill>
          <a:schemeClr val="tx1"/>
        </a:solidFill>
        <a:latin typeface="Arial" pitchFamily="34" charset="0"/>
        <a:ea typeface="+mn-ea"/>
        <a:cs typeface="+mn-cs"/>
      </a:defRPr>
    </a:lvl5pPr>
    <a:lvl6pPr marL="2285289" algn="l" defTabSz="914116" rtl="0" eaLnBrk="1" latinLnBrk="0" hangingPunct="1">
      <a:defRPr kern="1200">
        <a:solidFill>
          <a:schemeClr val="tx1"/>
        </a:solidFill>
        <a:latin typeface="Arial" pitchFamily="34" charset="0"/>
        <a:ea typeface="+mn-ea"/>
        <a:cs typeface="+mn-cs"/>
      </a:defRPr>
    </a:lvl6pPr>
    <a:lvl7pPr marL="2742346" algn="l" defTabSz="914116" rtl="0" eaLnBrk="1" latinLnBrk="0" hangingPunct="1">
      <a:defRPr kern="1200">
        <a:solidFill>
          <a:schemeClr val="tx1"/>
        </a:solidFill>
        <a:latin typeface="Arial" pitchFamily="34" charset="0"/>
        <a:ea typeface="+mn-ea"/>
        <a:cs typeface="+mn-cs"/>
      </a:defRPr>
    </a:lvl7pPr>
    <a:lvl8pPr marL="3199404" algn="l" defTabSz="914116" rtl="0" eaLnBrk="1" latinLnBrk="0" hangingPunct="1">
      <a:defRPr kern="1200">
        <a:solidFill>
          <a:schemeClr val="tx1"/>
        </a:solidFill>
        <a:latin typeface="Arial" pitchFamily="34" charset="0"/>
        <a:ea typeface="+mn-ea"/>
        <a:cs typeface="+mn-cs"/>
      </a:defRPr>
    </a:lvl8pPr>
    <a:lvl9pPr marL="3656462" algn="l" defTabSz="914116"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0000"/>
    <a:srgbClr val="DFEBFA"/>
    <a:srgbClr val="003A00"/>
    <a:srgbClr val="6A9469"/>
    <a:srgbClr val="F9E896"/>
    <a:srgbClr val="F1DCBF"/>
    <a:srgbClr val="FAD592"/>
    <a:srgbClr val="FACD92"/>
    <a:srgbClr val="FABC8E"/>
    <a:srgbClr val="F2C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3" autoAdjust="0"/>
    <p:restoredTop sz="74014" autoAdjust="0"/>
  </p:normalViewPr>
  <p:slideViewPr>
    <p:cSldViewPr>
      <p:cViewPr varScale="1">
        <p:scale>
          <a:sx n="116" d="100"/>
          <a:sy n="116" d="100"/>
        </p:scale>
        <p:origin x="-760" y="-96"/>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104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Arial" charset="0"/>
              </a:defRPr>
            </a:lvl1pPr>
          </a:lstStyle>
          <a:p>
            <a:pPr>
              <a:defRPr/>
            </a:pPr>
            <a:endParaRPr lang="en-US"/>
          </a:p>
        </p:txBody>
      </p:sp>
      <p:sp>
        <p:nvSpPr>
          <p:cNvPr id="4099"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charset="0"/>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smtClean="0"/>
              <a:t>Clique para editar os estilos do texto mestre</a:t>
            </a:r>
          </a:p>
          <a:p>
            <a:pPr lvl="1"/>
            <a:r>
              <a:rPr lang="en-US" noProof="0" smtClean="0"/>
              <a:t>Segundo nível</a:t>
            </a:r>
          </a:p>
          <a:p>
            <a:pPr lvl="2"/>
            <a:r>
              <a:rPr lang="en-US" noProof="0" smtClean="0"/>
              <a:t>Terceiro nível</a:t>
            </a:r>
          </a:p>
          <a:p>
            <a:pPr lvl="3"/>
            <a:r>
              <a:rPr lang="en-US" noProof="0" smtClean="0"/>
              <a:t>Quarto nível</a:t>
            </a:r>
          </a:p>
          <a:p>
            <a:pPr lvl="4"/>
            <a:r>
              <a:rPr lang="en-US" noProof="0" smtClean="0"/>
              <a:t>Quinto nível</a:t>
            </a:r>
          </a:p>
        </p:txBody>
      </p:sp>
      <p:sp>
        <p:nvSpPr>
          <p:cNvPr id="4102"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Arial" charset="0"/>
              </a:defRPr>
            </a:lvl1pPr>
          </a:lstStyle>
          <a:p>
            <a:pPr>
              <a:defRPr/>
            </a:pPr>
            <a:fld id="{B39EFC95-6D7C-4147-AD5A-C0BE34EC50F9}" type="slidenum">
              <a:rPr lang="en-US"/>
              <a:pPr>
                <a:defRPr/>
              </a:pPr>
              <a:t>‹#›</a:t>
            </a:fld>
            <a:endParaRPr lang="en-US"/>
          </a:p>
        </p:txBody>
      </p:sp>
    </p:spTree>
    <p:extLst>
      <p:ext uri="{BB962C8B-B14F-4D97-AF65-F5344CB8AC3E}">
        <p14:creationId xmlns:p14="http://schemas.microsoft.com/office/powerpoint/2010/main" val="2876060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059" algn="l" rtl="0" eaLnBrk="0" fontAlgn="base" hangingPunct="0">
      <a:spcBef>
        <a:spcPct val="30000"/>
      </a:spcBef>
      <a:spcAft>
        <a:spcPct val="0"/>
      </a:spcAft>
      <a:defRPr sz="1200" kern="1200">
        <a:solidFill>
          <a:schemeClr val="tx1"/>
        </a:solidFill>
        <a:latin typeface="Arial" charset="0"/>
        <a:ea typeface="+mn-ea"/>
        <a:cs typeface="+mn-cs"/>
      </a:defRPr>
    </a:lvl2pPr>
    <a:lvl3pPr marL="914116" algn="l" rtl="0" eaLnBrk="0" fontAlgn="base" hangingPunct="0">
      <a:spcBef>
        <a:spcPct val="30000"/>
      </a:spcBef>
      <a:spcAft>
        <a:spcPct val="0"/>
      </a:spcAft>
      <a:defRPr sz="1200" kern="1200">
        <a:solidFill>
          <a:schemeClr val="tx1"/>
        </a:solidFill>
        <a:latin typeface="Arial" charset="0"/>
        <a:ea typeface="+mn-ea"/>
        <a:cs typeface="+mn-cs"/>
      </a:defRPr>
    </a:lvl3pPr>
    <a:lvl4pPr marL="1371174" algn="l" rtl="0" eaLnBrk="0" fontAlgn="base" hangingPunct="0">
      <a:spcBef>
        <a:spcPct val="30000"/>
      </a:spcBef>
      <a:spcAft>
        <a:spcPct val="0"/>
      </a:spcAft>
      <a:defRPr sz="1200" kern="1200">
        <a:solidFill>
          <a:schemeClr val="tx1"/>
        </a:solidFill>
        <a:latin typeface="Arial" charset="0"/>
        <a:ea typeface="+mn-ea"/>
        <a:cs typeface="+mn-cs"/>
      </a:defRPr>
    </a:lvl4pPr>
    <a:lvl5pPr marL="1828231" algn="l" rtl="0" eaLnBrk="0" fontAlgn="base" hangingPunct="0">
      <a:spcBef>
        <a:spcPct val="30000"/>
      </a:spcBef>
      <a:spcAft>
        <a:spcPct val="0"/>
      </a:spcAft>
      <a:defRPr sz="1200" kern="1200">
        <a:solidFill>
          <a:schemeClr val="tx1"/>
        </a:solidFill>
        <a:latin typeface="Arial" charset="0"/>
        <a:ea typeface="+mn-ea"/>
        <a:cs typeface="+mn-cs"/>
      </a:defRPr>
    </a:lvl5pPr>
    <a:lvl6pPr marL="2285289" algn="l" defTabSz="914116" rtl="0" eaLnBrk="1" latinLnBrk="0" hangingPunct="1">
      <a:defRPr sz="1200" kern="1200">
        <a:solidFill>
          <a:schemeClr val="tx1"/>
        </a:solidFill>
        <a:latin typeface="+mn-lt"/>
        <a:ea typeface="+mn-ea"/>
        <a:cs typeface="+mn-cs"/>
      </a:defRPr>
    </a:lvl6pPr>
    <a:lvl7pPr marL="2742346" algn="l" defTabSz="914116" rtl="0" eaLnBrk="1" latinLnBrk="0" hangingPunct="1">
      <a:defRPr sz="1200" kern="1200">
        <a:solidFill>
          <a:schemeClr val="tx1"/>
        </a:solidFill>
        <a:latin typeface="+mn-lt"/>
        <a:ea typeface="+mn-ea"/>
        <a:cs typeface="+mn-cs"/>
      </a:defRPr>
    </a:lvl7pPr>
    <a:lvl8pPr marL="3199404" algn="l" defTabSz="914116" rtl="0" eaLnBrk="1" latinLnBrk="0" hangingPunct="1">
      <a:defRPr sz="1200" kern="1200">
        <a:solidFill>
          <a:schemeClr val="tx1"/>
        </a:solidFill>
        <a:latin typeface="+mn-lt"/>
        <a:ea typeface="+mn-ea"/>
        <a:cs typeface="+mn-cs"/>
      </a:defRPr>
    </a:lvl8pPr>
    <a:lvl9pPr marL="3656462" algn="l" defTabSz="91411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sz="1200" kern="1200" baseline="0" dirty="0" smtClean="0">
              <a:solidFill>
                <a:schemeClr val="tx1"/>
              </a:solidFill>
              <a:latin typeface="Arial"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B39EFC95-6D7C-4147-AD5A-C0BE34EC50F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ＭＳ Ｐゴシック" charset="0"/>
                <a:cs typeface="ＭＳ Ｐゴシック" charset="0"/>
              </a:defRPr>
            </a:lvl1pPr>
            <a:lvl2pPr marL="804763" indent="-309524" eaLnBrk="0" hangingPunct="0">
              <a:defRPr sz="1500">
                <a:solidFill>
                  <a:schemeClr val="tx1"/>
                </a:solidFill>
                <a:latin typeface="Arial" charset="0"/>
                <a:ea typeface="ＭＳ Ｐゴシック" charset="0"/>
              </a:defRPr>
            </a:lvl2pPr>
            <a:lvl3pPr marL="1238098" indent="-247620" eaLnBrk="0" hangingPunct="0">
              <a:defRPr sz="1500">
                <a:solidFill>
                  <a:schemeClr val="tx1"/>
                </a:solidFill>
                <a:latin typeface="Arial" charset="0"/>
                <a:ea typeface="ＭＳ Ｐゴシック" charset="0"/>
              </a:defRPr>
            </a:lvl3pPr>
            <a:lvl4pPr marL="1733337" indent="-247620" eaLnBrk="0" hangingPunct="0">
              <a:defRPr sz="1500">
                <a:solidFill>
                  <a:schemeClr val="tx1"/>
                </a:solidFill>
                <a:latin typeface="Arial" charset="0"/>
                <a:ea typeface="ＭＳ Ｐゴシック" charset="0"/>
              </a:defRPr>
            </a:lvl4pPr>
            <a:lvl5pPr marL="2228576" indent="-247620" eaLnBrk="0" hangingPunct="0">
              <a:defRPr sz="1500">
                <a:solidFill>
                  <a:schemeClr val="tx1"/>
                </a:solidFill>
                <a:latin typeface="Arial" charset="0"/>
                <a:ea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defRPr>
            </a:lvl9pPr>
          </a:lstStyle>
          <a:p>
            <a:pPr eaLnBrk="1" hangingPunct="1"/>
            <a:fld id="{A5544451-E1F5-B54E-A4B3-F86DF5D23981}" type="slidenum">
              <a:rPr lang="pt-BR" sz="1300">
                <a:solidFill>
                  <a:srgbClr val="000000"/>
                </a:solidFill>
              </a:rPr>
              <a:pPr eaLnBrk="1" hangingPunct="1"/>
              <a:t>22</a:t>
            </a:fld>
            <a:endParaRPr lang="pt-BR" sz="1300">
              <a:solidFill>
                <a:srgbClr val="000000"/>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ＭＳ Ｐゴシック" charset="0"/>
                <a:cs typeface="ＭＳ Ｐゴシック" charset="0"/>
              </a:defRPr>
            </a:lvl1pPr>
            <a:lvl2pPr marL="804763" indent="-309524" eaLnBrk="0" hangingPunct="0">
              <a:defRPr sz="1500">
                <a:solidFill>
                  <a:schemeClr val="tx1"/>
                </a:solidFill>
                <a:latin typeface="Arial" charset="0"/>
                <a:ea typeface="ＭＳ Ｐゴシック" charset="0"/>
                <a:cs typeface="ＭＳ Ｐゴシック" charset="0"/>
              </a:defRPr>
            </a:lvl2pPr>
            <a:lvl3pPr marL="1238098" indent="-247620" eaLnBrk="0" hangingPunct="0">
              <a:defRPr sz="1500">
                <a:solidFill>
                  <a:schemeClr val="tx1"/>
                </a:solidFill>
                <a:latin typeface="Arial" charset="0"/>
                <a:ea typeface="ＭＳ Ｐゴシック" charset="0"/>
                <a:cs typeface="ＭＳ Ｐゴシック" charset="0"/>
              </a:defRPr>
            </a:lvl3pPr>
            <a:lvl4pPr marL="1733337" indent="-247620" eaLnBrk="0" hangingPunct="0">
              <a:defRPr sz="1500">
                <a:solidFill>
                  <a:schemeClr val="tx1"/>
                </a:solidFill>
                <a:latin typeface="Arial" charset="0"/>
                <a:ea typeface="ＭＳ Ｐゴシック" charset="0"/>
                <a:cs typeface="ＭＳ Ｐゴシック" charset="0"/>
              </a:defRPr>
            </a:lvl4pPr>
            <a:lvl5pPr marL="2228576" indent="-247620" eaLnBrk="0" hangingPunct="0">
              <a:defRPr sz="1500">
                <a:solidFill>
                  <a:schemeClr val="tx1"/>
                </a:solidFill>
                <a:latin typeface="Arial" charset="0"/>
                <a:ea typeface="ＭＳ Ｐゴシック" charset="0"/>
                <a:cs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9pPr>
          </a:lstStyle>
          <a:p>
            <a:pPr eaLnBrk="1" hangingPunct="1"/>
            <a:fld id="{F78DB479-A782-3442-AC12-BE027327C055}" type="slidenum">
              <a:rPr lang="pt-BR" sz="1300"/>
              <a:pPr eaLnBrk="1" hangingPunct="1"/>
              <a:t>23</a:t>
            </a:fld>
            <a:endParaRPr lang="pt-BR" sz="13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ＭＳ Ｐゴシック" charset="0"/>
                <a:cs typeface="ＭＳ Ｐゴシック" charset="0"/>
              </a:defRPr>
            </a:lvl1pPr>
            <a:lvl2pPr marL="804763" indent="-309524" eaLnBrk="0" hangingPunct="0">
              <a:defRPr sz="1500">
                <a:solidFill>
                  <a:schemeClr val="tx1"/>
                </a:solidFill>
                <a:latin typeface="Arial" charset="0"/>
                <a:ea typeface="ＭＳ Ｐゴシック" charset="0"/>
                <a:cs typeface="ＭＳ Ｐゴシック" charset="0"/>
              </a:defRPr>
            </a:lvl2pPr>
            <a:lvl3pPr marL="1238098" indent="-247620" eaLnBrk="0" hangingPunct="0">
              <a:defRPr sz="1500">
                <a:solidFill>
                  <a:schemeClr val="tx1"/>
                </a:solidFill>
                <a:latin typeface="Arial" charset="0"/>
                <a:ea typeface="ＭＳ Ｐゴシック" charset="0"/>
                <a:cs typeface="ＭＳ Ｐゴシック" charset="0"/>
              </a:defRPr>
            </a:lvl3pPr>
            <a:lvl4pPr marL="1733337" indent="-247620" eaLnBrk="0" hangingPunct="0">
              <a:defRPr sz="1500">
                <a:solidFill>
                  <a:schemeClr val="tx1"/>
                </a:solidFill>
                <a:latin typeface="Arial" charset="0"/>
                <a:ea typeface="ＭＳ Ｐゴシック" charset="0"/>
                <a:cs typeface="ＭＳ Ｐゴシック" charset="0"/>
              </a:defRPr>
            </a:lvl4pPr>
            <a:lvl5pPr marL="2228576" indent="-247620" eaLnBrk="0" hangingPunct="0">
              <a:defRPr sz="1500">
                <a:solidFill>
                  <a:schemeClr val="tx1"/>
                </a:solidFill>
                <a:latin typeface="Arial" charset="0"/>
                <a:ea typeface="ＭＳ Ｐゴシック" charset="0"/>
                <a:cs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9pPr>
          </a:lstStyle>
          <a:p>
            <a:pPr eaLnBrk="1" hangingPunct="1"/>
            <a:fld id="{27FE234C-7B2A-1F4C-B968-8EDB5352C224}" type="slidenum">
              <a:rPr lang="pt-BR" sz="1300"/>
              <a:pPr eaLnBrk="1" hangingPunct="1"/>
              <a:t>24</a:t>
            </a:fld>
            <a:endParaRPr lang="pt-BR" sz="13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Geneva" charset="0"/>
                <a:cs typeface="ＭＳ Ｐゴシック" charset="0"/>
              </a:defRPr>
            </a:lvl1pPr>
            <a:lvl2pPr marL="804763" indent="-309524" eaLnBrk="0" hangingPunct="0">
              <a:defRPr sz="1500">
                <a:solidFill>
                  <a:schemeClr val="tx1"/>
                </a:solidFill>
                <a:latin typeface="Arial" charset="0"/>
                <a:ea typeface="ＭＳ Ｐゴシック" charset="0"/>
                <a:cs typeface="ＭＳ Ｐゴシック" charset="0"/>
              </a:defRPr>
            </a:lvl2pPr>
            <a:lvl3pPr marL="1238098" indent="-247620" eaLnBrk="0" hangingPunct="0">
              <a:defRPr sz="1500">
                <a:solidFill>
                  <a:schemeClr val="tx1"/>
                </a:solidFill>
                <a:latin typeface="Arial" charset="0"/>
                <a:ea typeface="ＭＳ Ｐゴシック" charset="0"/>
                <a:cs typeface="ＭＳ Ｐゴシック" charset="0"/>
              </a:defRPr>
            </a:lvl3pPr>
            <a:lvl4pPr marL="1733337" indent="-247620" eaLnBrk="0" hangingPunct="0">
              <a:defRPr sz="1500">
                <a:solidFill>
                  <a:schemeClr val="tx1"/>
                </a:solidFill>
                <a:latin typeface="Arial" charset="0"/>
                <a:ea typeface="ＭＳ Ｐゴシック" charset="0"/>
                <a:cs typeface="ＭＳ Ｐゴシック" charset="0"/>
              </a:defRPr>
            </a:lvl4pPr>
            <a:lvl5pPr marL="2228576" indent="-247620" eaLnBrk="0" hangingPunct="0">
              <a:defRPr sz="1500">
                <a:solidFill>
                  <a:schemeClr val="tx1"/>
                </a:solidFill>
                <a:latin typeface="Arial" charset="0"/>
                <a:ea typeface="ＭＳ Ｐゴシック" charset="0"/>
                <a:cs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9pPr>
          </a:lstStyle>
          <a:p>
            <a:pPr eaLnBrk="1" hangingPunct="1"/>
            <a:fld id="{1B3FE35B-7C5E-004B-B2BB-4F79D4570EE0}" type="slidenum">
              <a:rPr lang="en-US" sz="1300">
                <a:solidFill>
                  <a:srgbClr val="000000"/>
                </a:solidFill>
              </a:rPr>
              <a:pPr eaLnBrk="1" hangingPunct="1"/>
              <a:t>25</a:t>
            </a:fld>
            <a:endParaRPr lang="en-US" sz="1300">
              <a:solidFill>
                <a:srgbClr val="000000"/>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31</a:t>
            </a:fld>
            <a:endParaRPr lang="en-US"/>
          </a:p>
        </p:txBody>
      </p:sp>
    </p:spTree>
    <p:extLst>
      <p:ext uri="{BB962C8B-B14F-4D97-AF65-F5344CB8AC3E}">
        <p14:creationId xmlns:p14="http://schemas.microsoft.com/office/powerpoint/2010/main" val="2068289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32</a:t>
            </a:fld>
            <a:endParaRPr lang="en-US"/>
          </a:p>
        </p:txBody>
      </p:sp>
    </p:spTree>
    <p:extLst>
      <p:ext uri="{BB962C8B-B14F-4D97-AF65-F5344CB8AC3E}">
        <p14:creationId xmlns:p14="http://schemas.microsoft.com/office/powerpoint/2010/main" val="282620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33</a:t>
            </a:fld>
            <a:endParaRPr lang="en-US"/>
          </a:p>
        </p:txBody>
      </p:sp>
    </p:spTree>
    <p:extLst>
      <p:ext uri="{BB962C8B-B14F-4D97-AF65-F5344CB8AC3E}">
        <p14:creationId xmlns:p14="http://schemas.microsoft.com/office/powerpoint/2010/main" val="401577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34</a:t>
            </a:fld>
            <a:endParaRPr lang="en-US"/>
          </a:p>
        </p:txBody>
      </p:sp>
    </p:spTree>
    <p:extLst>
      <p:ext uri="{BB962C8B-B14F-4D97-AF65-F5344CB8AC3E}">
        <p14:creationId xmlns:p14="http://schemas.microsoft.com/office/powerpoint/2010/main" val="401577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pPr>
              <a:defRPr/>
            </a:pPr>
            <a:fld id="{B39EFC95-6D7C-4147-AD5A-C0BE34EC50F9}" type="slidenum">
              <a:rPr lang="en-US" smtClean="0"/>
              <a:pPr>
                <a:defRPr/>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Geneva" charset="0"/>
              </a:defRPr>
            </a:lvl1pPr>
            <a:lvl2pPr marL="807958" indent="-310753" eaLnBrk="0" hangingPunct="0">
              <a:defRPr sz="1500">
                <a:solidFill>
                  <a:schemeClr val="tx1"/>
                </a:solidFill>
                <a:latin typeface="Arial" charset="0"/>
                <a:ea typeface="Geneva" charset="0"/>
              </a:defRPr>
            </a:lvl2pPr>
            <a:lvl3pPr marL="1243013" indent="-248603" eaLnBrk="0" hangingPunct="0">
              <a:defRPr sz="1500">
                <a:solidFill>
                  <a:schemeClr val="tx1"/>
                </a:solidFill>
                <a:latin typeface="Arial" charset="0"/>
                <a:ea typeface="Geneva" charset="0"/>
              </a:defRPr>
            </a:lvl3pPr>
            <a:lvl4pPr marL="1740218" indent="-248603" eaLnBrk="0" hangingPunct="0">
              <a:defRPr sz="1500">
                <a:solidFill>
                  <a:schemeClr val="tx1"/>
                </a:solidFill>
                <a:latin typeface="Arial" charset="0"/>
                <a:ea typeface="Geneva" charset="0"/>
              </a:defRPr>
            </a:lvl4pPr>
            <a:lvl5pPr marL="2237423" indent="-248603" eaLnBrk="0" hangingPunct="0">
              <a:defRPr sz="1500">
                <a:solidFill>
                  <a:schemeClr val="tx1"/>
                </a:solidFill>
                <a:latin typeface="Arial" charset="0"/>
                <a:ea typeface="Geneva" charset="0"/>
              </a:defRPr>
            </a:lvl5pPr>
            <a:lvl6pPr marL="2734628" indent="-248603" eaLnBrk="0" fontAlgn="base" hangingPunct="0">
              <a:spcBef>
                <a:spcPct val="0"/>
              </a:spcBef>
              <a:spcAft>
                <a:spcPct val="0"/>
              </a:spcAft>
              <a:defRPr sz="1500">
                <a:solidFill>
                  <a:schemeClr val="tx1"/>
                </a:solidFill>
                <a:latin typeface="Arial" charset="0"/>
                <a:ea typeface="Geneva" charset="0"/>
              </a:defRPr>
            </a:lvl6pPr>
            <a:lvl7pPr marL="3231833" indent="-248603" eaLnBrk="0" fontAlgn="base" hangingPunct="0">
              <a:spcBef>
                <a:spcPct val="0"/>
              </a:spcBef>
              <a:spcAft>
                <a:spcPct val="0"/>
              </a:spcAft>
              <a:defRPr sz="1500">
                <a:solidFill>
                  <a:schemeClr val="tx1"/>
                </a:solidFill>
                <a:latin typeface="Arial" charset="0"/>
                <a:ea typeface="Geneva" charset="0"/>
              </a:defRPr>
            </a:lvl7pPr>
            <a:lvl8pPr marL="3729038" indent="-248603" eaLnBrk="0" fontAlgn="base" hangingPunct="0">
              <a:spcBef>
                <a:spcPct val="0"/>
              </a:spcBef>
              <a:spcAft>
                <a:spcPct val="0"/>
              </a:spcAft>
              <a:defRPr sz="1500">
                <a:solidFill>
                  <a:schemeClr val="tx1"/>
                </a:solidFill>
                <a:latin typeface="Arial" charset="0"/>
                <a:ea typeface="Geneva" charset="0"/>
              </a:defRPr>
            </a:lvl8pPr>
            <a:lvl9pPr marL="4226243" indent="-248603" eaLnBrk="0" fontAlgn="base" hangingPunct="0">
              <a:spcBef>
                <a:spcPct val="0"/>
              </a:spcBef>
              <a:spcAft>
                <a:spcPct val="0"/>
              </a:spcAft>
              <a:defRPr sz="1500">
                <a:solidFill>
                  <a:schemeClr val="tx1"/>
                </a:solidFill>
                <a:latin typeface="Arial" charset="0"/>
                <a:ea typeface="Geneva" charset="0"/>
              </a:defRPr>
            </a:lvl9pPr>
          </a:lstStyle>
          <a:p>
            <a:pPr eaLnBrk="1" hangingPunct="1"/>
            <a:fld id="{B34020F5-A6FA-034F-87EE-B84D3E1665A3}" type="slidenum">
              <a:rPr lang="pt-BR" sz="1300"/>
              <a:pPr eaLnBrk="1" hangingPunct="1"/>
              <a:t>36</a:t>
            </a:fld>
            <a:endParaRPr lang="pt-BR" sz="13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46574" y="4861442"/>
            <a:ext cx="5206153"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Geneva" charset="0"/>
              </a:defRPr>
            </a:lvl1pPr>
            <a:lvl2pPr marL="807958" indent="-310753" eaLnBrk="0" hangingPunct="0">
              <a:defRPr sz="1500">
                <a:solidFill>
                  <a:schemeClr val="tx1"/>
                </a:solidFill>
                <a:latin typeface="Arial" charset="0"/>
                <a:ea typeface="Geneva" charset="0"/>
              </a:defRPr>
            </a:lvl2pPr>
            <a:lvl3pPr marL="1243013" indent="-248603" eaLnBrk="0" hangingPunct="0">
              <a:defRPr sz="1500">
                <a:solidFill>
                  <a:schemeClr val="tx1"/>
                </a:solidFill>
                <a:latin typeface="Arial" charset="0"/>
                <a:ea typeface="Geneva" charset="0"/>
              </a:defRPr>
            </a:lvl3pPr>
            <a:lvl4pPr marL="1740218" indent="-248603" eaLnBrk="0" hangingPunct="0">
              <a:defRPr sz="1500">
                <a:solidFill>
                  <a:schemeClr val="tx1"/>
                </a:solidFill>
                <a:latin typeface="Arial" charset="0"/>
                <a:ea typeface="Geneva" charset="0"/>
              </a:defRPr>
            </a:lvl4pPr>
            <a:lvl5pPr marL="2237423" indent="-248603" eaLnBrk="0" hangingPunct="0">
              <a:defRPr sz="1500">
                <a:solidFill>
                  <a:schemeClr val="tx1"/>
                </a:solidFill>
                <a:latin typeface="Arial" charset="0"/>
                <a:ea typeface="Geneva" charset="0"/>
              </a:defRPr>
            </a:lvl5pPr>
            <a:lvl6pPr marL="2734628" indent="-248603" eaLnBrk="0" fontAlgn="base" hangingPunct="0">
              <a:spcBef>
                <a:spcPct val="0"/>
              </a:spcBef>
              <a:spcAft>
                <a:spcPct val="0"/>
              </a:spcAft>
              <a:defRPr sz="1500">
                <a:solidFill>
                  <a:schemeClr val="tx1"/>
                </a:solidFill>
                <a:latin typeface="Arial" charset="0"/>
                <a:ea typeface="Geneva" charset="0"/>
              </a:defRPr>
            </a:lvl6pPr>
            <a:lvl7pPr marL="3231833" indent="-248603" eaLnBrk="0" fontAlgn="base" hangingPunct="0">
              <a:spcBef>
                <a:spcPct val="0"/>
              </a:spcBef>
              <a:spcAft>
                <a:spcPct val="0"/>
              </a:spcAft>
              <a:defRPr sz="1500">
                <a:solidFill>
                  <a:schemeClr val="tx1"/>
                </a:solidFill>
                <a:latin typeface="Arial" charset="0"/>
                <a:ea typeface="Geneva" charset="0"/>
              </a:defRPr>
            </a:lvl7pPr>
            <a:lvl8pPr marL="3729038" indent="-248603" eaLnBrk="0" fontAlgn="base" hangingPunct="0">
              <a:spcBef>
                <a:spcPct val="0"/>
              </a:spcBef>
              <a:spcAft>
                <a:spcPct val="0"/>
              </a:spcAft>
              <a:defRPr sz="1500">
                <a:solidFill>
                  <a:schemeClr val="tx1"/>
                </a:solidFill>
                <a:latin typeface="Arial" charset="0"/>
                <a:ea typeface="Geneva" charset="0"/>
              </a:defRPr>
            </a:lvl8pPr>
            <a:lvl9pPr marL="4226243" indent="-248603" eaLnBrk="0" fontAlgn="base" hangingPunct="0">
              <a:spcBef>
                <a:spcPct val="0"/>
              </a:spcBef>
              <a:spcAft>
                <a:spcPct val="0"/>
              </a:spcAft>
              <a:defRPr sz="1500">
                <a:solidFill>
                  <a:schemeClr val="tx1"/>
                </a:solidFill>
                <a:latin typeface="Arial" charset="0"/>
                <a:ea typeface="Geneva" charset="0"/>
              </a:defRPr>
            </a:lvl9pPr>
          </a:lstStyle>
          <a:p>
            <a:pPr eaLnBrk="1" hangingPunct="1"/>
            <a:fld id="{4A7F1A21-E601-1C4D-A6E7-A41E7022252A}" type="slidenum">
              <a:rPr lang="en-US" sz="1300"/>
              <a:pPr eaLnBrk="1" hangingPunct="1"/>
              <a:t>7</a:t>
            </a:fld>
            <a:endParaRPr lang="en-US" sz="1300"/>
          </a:p>
        </p:txBody>
      </p:sp>
      <p:sp>
        <p:nvSpPr>
          <p:cNvPr id="48131" name="Rectangle 2"/>
          <p:cNvSpPr>
            <a:spLocks noChangeArrowheads="1"/>
          </p:cNvSpPr>
          <p:nvPr/>
        </p:nvSpPr>
        <p:spPr bwMode="auto">
          <a:xfrm>
            <a:off x="4021294" y="0"/>
            <a:ext cx="3078006" cy="50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441" tIns="49721" rIns="99441" bIns="49721" anchor="ctr"/>
          <a:lstStyle/>
          <a:p>
            <a:endParaRPr lang="en-US"/>
          </a:p>
        </p:txBody>
      </p:sp>
      <p:sp>
        <p:nvSpPr>
          <p:cNvPr id="48132" name="Rectangle 3"/>
          <p:cNvSpPr>
            <a:spLocks noChangeArrowheads="1"/>
          </p:cNvSpPr>
          <p:nvPr/>
        </p:nvSpPr>
        <p:spPr bwMode="auto">
          <a:xfrm>
            <a:off x="4021294" y="9721094"/>
            <a:ext cx="3078006" cy="51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59" tIns="51792" rIns="101859" bIns="51792" anchor="b"/>
          <a:lstStyle/>
          <a:p>
            <a:pPr algn="r" defTabSz="1032391" eaLnBrk="0" hangingPunct="0"/>
            <a:r>
              <a:rPr lang="pt-BR" sz="1300" b="1"/>
              <a:t>35</a:t>
            </a:r>
          </a:p>
        </p:txBody>
      </p:sp>
      <p:sp>
        <p:nvSpPr>
          <p:cNvPr id="48133" name="Rectangle 4"/>
          <p:cNvSpPr>
            <a:spLocks noChangeArrowheads="1"/>
          </p:cNvSpPr>
          <p:nvPr/>
        </p:nvSpPr>
        <p:spPr bwMode="auto">
          <a:xfrm>
            <a:off x="0" y="9721094"/>
            <a:ext cx="3076363" cy="51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441" tIns="49721" rIns="99441" bIns="49721" anchor="ctr"/>
          <a:lstStyle/>
          <a:p>
            <a:endParaRPr lang="en-US"/>
          </a:p>
        </p:txBody>
      </p:sp>
      <p:sp>
        <p:nvSpPr>
          <p:cNvPr id="48134" name="Rectangle 5"/>
          <p:cNvSpPr>
            <a:spLocks noChangeArrowheads="1"/>
          </p:cNvSpPr>
          <p:nvPr/>
        </p:nvSpPr>
        <p:spPr bwMode="auto">
          <a:xfrm>
            <a:off x="0" y="0"/>
            <a:ext cx="3076363" cy="50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441" tIns="49721" rIns="99441" bIns="49721" anchor="ctr"/>
          <a:lstStyle/>
          <a:p>
            <a:endParaRPr lang="en-US"/>
          </a:p>
        </p:txBody>
      </p:sp>
      <p:sp>
        <p:nvSpPr>
          <p:cNvPr id="48135" name="Rectangle 6"/>
          <p:cNvSpPr>
            <a:spLocks noGrp="1" noChangeArrowheads="1"/>
          </p:cNvSpPr>
          <p:nvPr>
            <p:ph type="body" idx="1"/>
          </p:nvPr>
        </p:nvSpPr>
        <p:spPr>
          <a:xfrm>
            <a:off x="946574" y="4859652"/>
            <a:ext cx="5204510"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8406" tIns="48339" rIns="98406" bIns="48339"/>
          <a:lstStyle/>
          <a:p>
            <a:pPr defTabSz="1032391">
              <a:spcBef>
                <a:spcPct val="0"/>
              </a:spcBef>
            </a:pPr>
            <a:endParaRPr lang="en-US"/>
          </a:p>
        </p:txBody>
      </p:sp>
      <p:sp>
        <p:nvSpPr>
          <p:cNvPr id="48136" name="Rectangle 7"/>
          <p:cNvSpPr>
            <a:spLocks noGrp="1" noRot="1" noChangeAspect="1" noChangeArrowheads="1" noTextEdit="1"/>
          </p:cNvSpPr>
          <p:nvPr>
            <p:ph type="sldImg"/>
          </p:nvPr>
        </p:nvSpPr>
        <p:spPr>
          <a:xfrm>
            <a:off x="1000125" y="774700"/>
            <a:ext cx="5099050" cy="3824288"/>
          </a:xfrm>
          <a:ln w="12700" cap="flat">
            <a:solidFill>
              <a:schemeClr val="tx1"/>
            </a:solid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37</a:t>
            </a:fld>
            <a:endParaRPr lang="en-US"/>
          </a:p>
        </p:txBody>
      </p:sp>
    </p:spTree>
    <p:extLst>
      <p:ext uri="{BB962C8B-B14F-4D97-AF65-F5344CB8AC3E}">
        <p14:creationId xmlns:p14="http://schemas.microsoft.com/office/powerpoint/2010/main" val="1637085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smtClean="0"/>
              <a:t>These are two works o</a:t>
            </a:r>
            <a:r>
              <a:rPr lang="en-US" baseline="0" dirty="0" smtClean="0"/>
              <a:t>n innovative spatial analysis, </a:t>
            </a:r>
            <a:r>
              <a:rPr lang="en-US" baseline="0" dirty="0" err="1" smtClean="0"/>
              <a:t>onde</a:t>
            </a:r>
            <a:r>
              <a:rPr lang="en-US" baseline="0" dirty="0" smtClean="0"/>
              <a:t> done by </a:t>
            </a:r>
            <a:r>
              <a:rPr lang="en-US" baseline="0" dirty="0" err="1" smtClean="0"/>
              <a:t>Feitosa</a:t>
            </a:r>
            <a:r>
              <a:rPr lang="en-US" baseline="0" dirty="0" smtClean="0"/>
              <a:t> </a:t>
            </a:r>
            <a:r>
              <a:rPr lang="en-US" baseline="0" dirty="0" err="1" smtClean="0"/>
              <a:t>wich</a:t>
            </a:r>
            <a:r>
              <a:rPr lang="en-US" baseline="0" dirty="0" smtClean="0"/>
              <a:t> developed a new spatial…</a:t>
            </a:r>
          </a:p>
          <a:p>
            <a:r>
              <a:rPr lang="en-US" baseline="0" dirty="0" smtClean="0"/>
              <a:t>And the other</a:t>
            </a:r>
          </a:p>
          <a:p>
            <a:r>
              <a:rPr lang="en-US" baseline="0" dirty="0" smtClean="0"/>
              <a:t>Done by </a:t>
            </a:r>
            <a:r>
              <a:rPr lang="en-US" baseline="0" dirty="0" err="1" smtClean="0"/>
              <a:t>assuncao</a:t>
            </a:r>
            <a:r>
              <a:rPr lang="en-US" baseline="0" dirty="0" smtClean="0"/>
              <a:t> e </a:t>
            </a:r>
            <a:r>
              <a:rPr lang="en-US" baseline="0" dirty="0" err="1" smtClean="0"/>
              <a:t>colab</a:t>
            </a:r>
            <a:r>
              <a:rPr lang="en-US" baseline="0" dirty="0" smtClean="0"/>
              <a:t> that developed </a:t>
            </a:r>
            <a:r>
              <a:rPr lang="en-US" baseline="0" dirty="0" err="1" smtClean="0"/>
              <a:t>regionalizatio</a:t>
            </a:r>
            <a:r>
              <a:rPr lang="en-US" baseline="0" dirty="0" smtClean="0"/>
              <a:t> techniques</a:t>
            </a:r>
          </a:p>
          <a:p>
            <a:endParaRPr lang="en-US" baseline="0" dirty="0" smtClean="0"/>
          </a:p>
          <a:p>
            <a:r>
              <a:rPr lang="en-US" baseline="0" dirty="0" smtClean="0"/>
              <a:t>Both works were developed using </a:t>
            </a:r>
            <a:r>
              <a:rPr lang="en-US" baseline="0" dirty="0" err="1" smtClean="0"/>
              <a:t>terralib</a:t>
            </a:r>
            <a:r>
              <a:rPr lang="en-US" baseline="0" dirty="0" smtClean="0"/>
              <a:t> and now they are available as plugins…</a:t>
            </a:r>
            <a:endParaRPr lang="en-US" dirty="0"/>
          </a:p>
        </p:txBody>
      </p:sp>
      <p:sp>
        <p:nvSpPr>
          <p:cNvPr id="4" name="Espaço Reservado para Número de Slide 3"/>
          <p:cNvSpPr>
            <a:spLocks noGrp="1"/>
          </p:cNvSpPr>
          <p:nvPr>
            <p:ph type="sldNum" sz="quarter" idx="10"/>
          </p:nvPr>
        </p:nvSpPr>
        <p:spPr/>
        <p:txBody>
          <a:bodyPr/>
          <a:lstStyle/>
          <a:p>
            <a:pPr>
              <a:defRPr/>
            </a:pPr>
            <a:fld id="{B39EFC95-6D7C-4147-AD5A-C0BE34EC50F9}" type="slidenum">
              <a:rPr lang="en-US" smtClean="0"/>
              <a:pPr>
                <a:defRPr/>
              </a:pPr>
              <a:t>38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work using </a:t>
            </a:r>
            <a:r>
              <a:rPr lang="en-US" baseline="0" dirty="0" err="1" smtClean="0"/>
              <a:t>TerraView</a:t>
            </a:r>
            <a:r>
              <a:rPr lang="en-US" baseline="0" dirty="0" smtClean="0"/>
              <a:t> is the work from Carlos </a:t>
            </a:r>
            <a:r>
              <a:rPr lang="en-US" baseline="0" dirty="0" err="1" smtClean="0"/>
              <a:t>Kiffer</a:t>
            </a:r>
            <a:r>
              <a:rPr lang="en-US" baseline="0" dirty="0" smtClean="0"/>
              <a:t> which study the </a:t>
            </a:r>
            <a:r>
              <a:rPr lang="en-US" baseline="0" dirty="0" err="1" smtClean="0"/>
              <a:t>resistence</a:t>
            </a:r>
            <a:r>
              <a:rPr lang="en-US" baseline="0" dirty="0" smtClean="0"/>
              <a:t> of </a:t>
            </a:r>
            <a:r>
              <a:rPr lang="en-US" baseline="0" dirty="0" err="1" smtClean="0"/>
              <a:t>antobiotic</a:t>
            </a:r>
            <a:r>
              <a:rPr lang="en-US" baseline="0" dirty="0" smtClean="0"/>
              <a:t> in the population.</a:t>
            </a:r>
          </a:p>
          <a:p>
            <a:r>
              <a:rPr lang="en-US" baseline="0" dirty="0" smtClean="0"/>
              <a:t>They used </a:t>
            </a:r>
            <a:r>
              <a:rPr lang="en-US" baseline="0" dirty="0" err="1" smtClean="0"/>
              <a:t>TerraView</a:t>
            </a:r>
            <a:r>
              <a:rPr lang="en-US" baseline="0" dirty="0" smtClean="0"/>
              <a:t> to </a:t>
            </a:r>
            <a:r>
              <a:rPr lang="en-US" baseline="0" dirty="0" err="1" smtClean="0"/>
              <a:t>spatialize</a:t>
            </a:r>
            <a:r>
              <a:rPr lang="en-US" baseline="0" dirty="0" smtClean="0"/>
              <a:t> their data according to Brazilian address model, then they performed some spatial analysis for creating a map with cluster of </a:t>
            </a:r>
            <a:r>
              <a:rPr lang="en-US" baseline="0" dirty="0" err="1" smtClean="0"/>
              <a:t>resistence</a:t>
            </a:r>
            <a:r>
              <a:rPr lang="en-US" baseline="0" dirty="0" smtClean="0"/>
              <a:t> to antibiotics….</a:t>
            </a:r>
          </a:p>
          <a:p>
            <a:r>
              <a:rPr lang="en-US" baseline="0" dirty="0" smtClean="0"/>
              <a:t>O </a:t>
            </a:r>
            <a:r>
              <a:rPr lang="en-US" baseline="0" dirty="0" err="1" smtClean="0"/>
              <a:t>mais</a:t>
            </a:r>
            <a:r>
              <a:rPr lang="en-US" baseline="0" dirty="0" smtClean="0"/>
              <a:t> </a:t>
            </a:r>
            <a:r>
              <a:rPr lang="en-US" baseline="0" dirty="0" err="1" smtClean="0"/>
              <a:t>escuro</a:t>
            </a:r>
            <a:r>
              <a:rPr lang="en-US" baseline="0" dirty="0" smtClean="0"/>
              <a:t> é o </a:t>
            </a:r>
            <a:r>
              <a:rPr lang="en-US" baseline="0" dirty="0" err="1" smtClean="0"/>
              <a:t>mais</a:t>
            </a:r>
            <a:r>
              <a:rPr lang="en-US" baseline="0" dirty="0" smtClean="0"/>
              <a:t> </a:t>
            </a:r>
            <a:r>
              <a:rPr lang="en-US" baseline="0" dirty="0" err="1" smtClean="0"/>
              <a:t>resistente</a:t>
            </a:r>
            <a:endParaRPr lang="en-US" baseline="0" dirty="0" smtClean="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39</a:t>
            </a:fld>
            <a:endParaRPr lang="en-US"/>
          </a:p>
        </p:txBody>
      </p:sp>
    </p:spTree>
    <p:extLst>
      <p:ext uri="{BB962C8B-B14F-4D97-AF65-F5344CB8AC3E}">
        <p14:creationId xmlns:p14="http://schemas.microsoft.com/office/powerpoint/2010/main" val="3208456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smtClean="0"/>
              <a:t>ART</a:t>
            </a:r>
            <a:r>
              <a:rPr lang="en-US" baseline="0" dirty="0" smtClean="0"/>
              <a:t> is another tool developed in the TerraLib ecosystem that integrates TerraLib to R.</a:t>
            </a:r>
          </a:p>
          <a:p>
            <a:r>
              <a:rPr lang="en-US" baseline="0" dirty="0" smtClean="0"/>
              <a:t>It allows the </a:t>
            </a:r>
            <a:r>
              <a:rPr lang="en-US" baseline="0" dirty="0" err="1" smtClean="0"/>
              <a:t>TerraView</a:t>
            </a:r>
            <a:r>
              <a:rPr lang="en-US" baseline="0" dirty="0" smtClean="0"/>
              <a:t> users to perform spatial analysis through R.</a:t>
            </a:r>
          </a:p>
          <a:p>
            <a:r>
              <a:rPr lang="en-US" baseline="0" dirty="0" smtClean="0"/>
              <a:t>All the </a:t>
            </a:r>
            <a:r>
              <a:rPr lang="en-US" baseline="0" dirty="0" err="1" smtClean="0"/>
              <a:t>comunication</a:t>
            </a:r>
            <a:r>
              <a:rPr lang="en-US" baseline="0" dirty="0" smtClean="0"/>
              <a:t> between R and </a:t>
            </a:r>
            <a:r>
              <a:rPr lang="en-US" baseline="0" dirty="0" err="1" smtClean="0"/>
              <a:t>terrlib</a:t>
            </a:r>
            <a:r>
              <a:rPr lang="en-US" baseline="0" dirty="0" smtClean="0"/>
              <a:t> is done by the database.</a:t>
            </a:r>
          </a:p>
          <a:p>
            <a:r>
              <a:rPr lang="en-US" baseline="0" dirty="0" smtClean="0"/>
              <a:t>A user working with a spatial database in </a:t>
            </a:r>
            <a:r>
              <a:rPr lang="en-US" baseline="0" dirty="0" err="1" smtClean="0"/>
              <a:t>TerraView</a:t>
            </a:r>
            <a:r>
              <a:rPr lang="en-US" baseline="0" dirty="0" smtClean="0"/>
              <a:t> can go to R access the same data and perform some spatial analysis an then come back to </a:t>
            </a:r>
            <a:r>
              <a:rPr lang="en-US" baseline="0" dirty="0" err="1" smtClean="0"/>
              <a:t>TerraView</a:t>
            </a:r>
            <a:r>
              <a:rPr lang="en-US" baseline="0" dirty="0" smtClean="0"/>
              <a:t> to display the result and further analysis.</a:t>
            </a:r>
            <a:endParaRPr lang="en-US" dirty="0"/>
          </a:p>
        </p:txBody>
      </p:sp>
      <p:sp>
        <p:nvSpPr>
          <p:cNvPr id="4" name="Espaço Reservado para Número de Slide 3"/>
          <p:cNvSpPr>
            <a:spLocks noGrp="1"/>
          </p:cNvSpPr>
          <p:nvPr>
            <p:ph type="sldNum" sz="quarter" idx="10"/>
          </p:nvPr>
        </p:nvSpPr>
        <p:spPr/>
        <p:txBody>
          <a:bodyPr/>
          <a:lstStyle/>
          <a:p>
            <a:pPr>
              <a:defRPr/>
            </a:pPr>
            <a:fld id="{B39EFC95-6D7C-4147-AD5A-C0BE34EC50F9}" type="slidenum">
              <a:rPr lang="en-US" smtClean="0"/>
              <a:pPr>
                <a:defRPr/>
              </a:pPr>
              <a:t>40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smtClean="0"/>
              <a:t>These is</a:t>
            </a:r>
            <a:r>
              <a:rPr lang="en-US" baseline="0" dirty="0" smtClean="0"/>
              <a:t> an example that shows how a </a:t>
            </a:r>
            <a:r>
              <a:rPr lang="en-US" baseline="0" dirty="0" err="1" smtClean="0"/>
              <a:t>TerraView</a:t>
            </a:r>
            <a:r>
              <a:rPr lang="en-US" baseline="0" dirty="0" smtClean="0"/>
              <a:t> user can write an R script to perform a </a:t>
            </a:r>
            <a:r>
              <a:rPr lang="en-US" baseline="0" dirty="0" err="1" smtClean="0"/>
              <a:t>kriging</a:t>
            </a:r>
            <a:r>
              <a:rPr lang="en-US" baseline="0" dirty="0" smtClean="0"/>
              <a:t>.</a:t>
            </a:r>
          </a:p>
          <a:p>
            <a:r>
              <a:rPr lang="en-US" baseline="0" dirty="0" smtClean="0"/>
              <a:t>In the first picture we have to datasets inside </a:t>
            </a:r>
            <a:r>
              <a:rPr lang="en-US" baseline="0" dirty="0" err="1" smtClean="0"/>
              <a:t>TerraView</a:t>
            </a:r>
            <a:r>
              <a:rPr lang="en-US" baseline="0" dirty="0" smtClean="0"/>
              <a:t>, one with point data and another one with the Parana State boundary.</a:t>
            </a:r>
          </a:p>
          <a:p>
            <a:r>
              <a:rPr lang="en-US" baseline="0" dirty="0" smtClean="0"/>
              <a:t>So in R you can connect to the same database, access both layers and then call an R function that do </a:t>
            </a:r>
            <a:r>
              <a:rPr lang="en-US" baseline="0" dirty="0" err="1" smtClean="0"/>
              <a:t>kriging</a:t>
            </a:r>
            <a:endParaRPr lang="en-US" baseline="0" dirty="0" smtClean="0"/>
          </a:p>
          <a:p>
            <a:r>
              <a:rPr lang="en-US" baseline="0" dirty="0" smtClean="0"/>
              <a:t>All you need at the end is to save the data in database and then comeback to </a:t>
            </a:r>
            <a:r>
              <a:rPr lang="en-US" baseline="0" dirty="0" err="1" smtClean="0"/>
              <a:t>terraview</a:t>
            </a:r>
            <a:r>
              <a:rPr lang="en-US" baseline="0" dirty="0" smtClean="0"/>
              <a:t> to see the result and do something else.</a:t>
            </a:r>
            <a:endParaRPr lang="en-US" dirty="0"/>
          </a:p>
        </p:txBody>
      </p:sp>
      <p:sp>
        <p:nvSpPr>
          <p:cNvPr id="4" name="Espaço Reservado para Número de Slide 3"/>
          <p:cNvSpPr>
            <a:spLocks noGrp="1"/>
          </p:cNvSpPr>
          <p:nvPr>
            <p:ph type="sldNum" sz="quarter" idx="10"/>
          </p:nvPr>
        </p:nvSpPr>
        <p:spPr/>
        <p:txBody>
          <a:bodyPr/>
          <a:lstStyle/>
          <a:p>
            <a:pPr>
              <a:defRPr/>
            </a:pPr>
            <a:fld id="{B39EFC95-6D7C-4147-AD5A-C0BE34EC50F9}" type="slidenum">
              <a:rPr lang="en-US" smtClean="0"/>
              <a:pPr>
                <a:defRPr/>
              </a:pPr>
              <a:t>41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A879ED-A693-5A48-88CF-7C27BFDC51CA}" type="slidenum">
              <a:rPr lang="pt-BR"/>
              <a:pPr>
                <a:defRPr/>
              </a:pPr>
              <a:t>42</a:t>
            </a:fld>
            <a:endParaRPr lang="pt-B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New Roman" charset="0"/>
              </a:rPr>
              <a:t>This tool was</a:t>
            </a:r>
            <a:r>
              <a:rPr lang="en-US" baseline="0" dirty="0" smtClean="0">
                <a:latin typeface="Times New Roman" charset="0"/>
              </a:rPr>
              <a:t> used in some works, we have here two examples </a:t>
            </a:r>
            <a:r>
              <a:rPr lang="en-US" baseline="0" dirty="0" err="1" smtClean="0">
                <a:latin typeface="Times New Roman" charset="0"/>
              </a:rPr>
              <a:t>onde</a:t>
            </a:r>
            <a:r>
              <a:rPr lang="en-US" baseline="0" dirty="0" smtClean="0">
                <a:latin typeface="Times New Roman" charset="0"/>
              </a:rPr>
              <a:t> from </a:t>
            </a:r>
            <a:r>
              <a:rPr lang="en-US" baseline="0" dirty="0" err="1" smtClean="0">
                <a:latin typeface="Times New Roman" charset="0"/>
              </a:rPr>
              <a:t>Aguiar</a:t>
            </a:r>
            <a:r>
              <a:rPr lang="en-US" baseline="0" dirty="0" smtClean="0">
                <a:latin typeface="Times New Roman" charset="0"/>
              </a:rPr>
              <a:t> and another from </a:t>
            </a:r>
            <a:r>
              <a:rPr lang="en-US" baseline="0" dirty="0" err="1" smtClean="0">
                <a:latin typeface="Times New Roman" charset="0"/>
              </a:rPr>
              <a:t>Giovana</a:t>
            </a:r>
            <a:r>
              <a:rPr lang="en-US" baseline="0" dirty="0" smtClean="0">
                <a:latin typeface="Times New Roman" charset="0"/>
              </a:rPr>
              <a:t> that used ART with deforestation dataset and census data to study the drivers of deforestation in Amazonia and they perform several ST to </a:t>
            </a:r>
            <a:r>
              <a:rPr lang="en-US" baseline="0" dirty="0" err="1" smtClean="0">
                <a:latin typeface="Times New Roman" charset="0"/>
              </a:rPr>
              <a:t>invesitigate</a:t>
            </a:r>
            <a:r>
              <a:rPr lang="en-US" baseline="0" dirty="0" smtClean="0">
                <a:latin typeface="Times New Roman" charset="0"/>
              </a:rPr>
              <a:t> the impact of different factors such as: ….</a:t>
            </a:r>
          </a:p>
          <a:p>
            <a:endParaRPr lang="en-US" baseline="0" dirty="0" smtClean="0">
              <a:latin typeface="Times New Roman" charset="0"/>
            </a:endParaRPr>
          </a:p>
          <a:p>
            <a:endParaRPr lang="en-US" baseline="0" dirty="0" smtClean="0">
              <a:latin typeface="Times New Roman" charset="0"/>
            </a:endParaRPr>
          </a:p>
          <a:p>
            <a:r>
              <a:rPr lang="en-US" baseline="0" dirty="0" smtClean="0">
                <a:latin typeface="Times New Roman" charset="0"/>
              </a:rPr>
              <a:t>O </a:t>
            </a:r>
            <a:r>
              <a:rPr lang="en-US" baseline="0" dirty="0" err="1" smtClean="0">
                <a:latin typeface="Times New Roman" charset="0"/>
              </a:rPr>
              <a:t>impacto</a:t>
            </a:r>
            <a:r>
              <a:rPr lang="en-US" baseline="0" dirty="0" smtClean="0">
                <a:latin typeface="Times New Roman" charset="0"/>
              </a:rPr>
              <a:t> </a:t>
            </a:r>
            <a:r>
              <a:rPr lang="en-US" baseline="0" dirty="0" err="1" smtClean="0">
                <a:latin typeface="Times New Roman" charset="0"/>
              </a:rPr>
              <a:t>dessas</a:t>
            </a:r>
            <a:r>
              <a:rPr lang="en-US" baseline="0" dirty="0" smtClean="0">
                <a:latin typeface="Times New Roman" charset="0"/>
              </a:rPr>
              <a:t> </a:t>
            </a:r>
            <a:r>
              <a:rPr lang="en-US" baseline="0" dirty="0" err="1" smtClean="0">
                <a:latin typeface="Times New Roman" charset="0"/>
              </a:rPr>
              <a:t>variáveis</a:t>
            </a:r>
            <a:r>
              <a:rPr lang="en-US" baseline="0" dirty="0" smtClean="0">
                <a:latin typeface="Times New Roman" charset="0"/>
              </a:rPr>
              <a:t> no </a:t>
            </a:r>
            <a:r>
              <a:rPr lang="en-US" baseline="0" dirty="0" err="1" smtClean="0">
                <a:latin typeface="Times New Roman" charset="0"/>
              </a:rPr>
              <a:t>desmatamento</a:t>
            </a:r>
            <a:r>
              <a:rPr lang="en-US" baseline="0" dirty="0" smtClean="0">
                <a:latin typeface="Times New Roman" charset="0"/>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ＭＳ Ｐゴシック" charset="0"/>
                <a:cs typeface="ＭＳ Ｐゴシック" charset="0"/>
              </a:defRPr>
            </a:lvl1pPr>
            <a:lvl2pPr marL="804763" indent="-309524" eaLnBrk="0" hangingPunct="0">
              <a:defRPr sz="1500">
                <a:solidFill>
                  <a:schemeClr val="tx1"/>
                </a:solidFill>
                <a:latin typeface="Arial" charset="0"/>
                <a:ea typeface="ＭＳ Ｐゴシック" charset="0"/>
              </a:defRPr>
            </a:lvl2pPr>
            <a:lvl3pPr marL="1238098" indent="-247620" eaLnBrk="0" hangingPunct="0">
              <a:defRPr sz="1500">
                <a:solidFill>
                  <a:schemeClr val="tx1"/>
                </a:solidFill>
                <a:latin typeface="Arial" charset="0"/>
                <a:ea typeface="ＭＳ Ｐゴシック" charset="0"/>
              </a:defRPr>
            </a:lvl3pPr>
            <a:lvl4pPr marL="1733337" indent="-247620" eaLnBrk="0" hangingPunct="0">
              <a:defRPr sz="1500">
                <a:solidFill>
                  <a:schemeClr val="tx1"/>
                </a:solidFill>
                <a:latin typeface="Arial" charset="0"/>
                <a:ea typeface="ＭＳ Ｐゴシック" charset="0"/>
              </a:defRPr>
            </a:lvl4pPr>
            <a:lvl5pPr marL="2228576" indent="-247620" eaLnBrk="0" hangingPunct="0">
              <a:defRPr sz="1500">
                <a:solidFill>
                  <a:schemeClr val="tx1"/>
                </a:solidFill>
                <a:latin typeface="Arial" charset="0"/>
                <a:ea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defRPr>
            </a:lvl9pPr>
          </a:lstStyle>
          <a:p>
            <a:pPr eaLnBrk="1" hangingPunct="1"/>
            <a:fld id="{14A44C57-D4B4-9C41-9A8A-22EE4060FDE0}" type="slidenum">
              <a:rPr lang="pt-BR" sz="1300">
                <a:solidFill>
                  <a:srgbClr val="000000"/>
                </a:solidFill>
              </a:rPr>
              <a:pPr eaLnBrk="1" hangingPunct="1"/>
              <a:t>43</a:t>
            </a:fld>
            <a:endParaRPr lang="pt-BR" sz="1300">
              <a:solidFill>
                <a:srgbClr val="000000"/>
              </a:solidFill>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ＭＳ Ｐゴシック" charset="0"/>
                <a:cs typeface="ＭＳ Ｐゴシック" charset="0"/>
              </a:defRPr>
            </a:lvl1pPr>
            <a:lvl2pPr marL="804763" indent="-309524" eaLnBrk="0" hangingPunct="0">
              <a:defRPr sz="1500">
                <a:solidFill>
                  <a:schemeClr val="tx1"/>
                </a:solidFill>
                <a:latin typeface="Arial" charset="0"/>
                <a:ea typeface="ＭＳ Ｐゴシック" charset="0"/>
              </a:defRPr>
            </a:lvl2pPr>
            <a:lvl3pPr marL="1238098" indent="-247620" eaLnBrk="0" hangingPunct="0">
              <a:defRPr sz="1500">
                <a:solidFill>
                  <a:schemeClr val="tx1"/>
                </a:solidFill>
                <a:latin typeface="Arial" charset="0"/>
                <a:ea typeface="ＭＳ Ｐゴシック" charset="0"/>
              </a:defRPr>
            </a:lvl3pPr>
            <a:lvl4pPr marL="1733337" indent="-247620" eaLnBrk="0" hangingPunct="0">
              <a:defRPr sz="1500">
                <a:solidFill>
                  <a:schemeClr val="tx1"/>
                </a:solidFill>
                <a:latin typeface="Arial" charset="0"/>
                <a:ea typeface="ＭＳ Ｐゴシック" charset="0"/>
              </a:defRPr>
            </a:lvl4pPr>
            <a:lvl5pPr marL="2228576" indent="-247620" eaLnBrk="0" hangingPunct="0">
              <a:defRPr sz="1500">
                <a:solidFill>
                  <a:schemeClr val="tx1"/>
                </a:solidFill>
                <a:latin typeface="Arial" charset="0"/>
                <a:ea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defRPr>
            </a:lvl9pPr>
          </a:lstStyle>
          <a:p>
            <a:pPr eaLnBrk="1" hangingPunct="1"/>
            <a:fld id="{9ABB2C17-82D6-6448-B5E3-243E182EF0D8}" type="slidenum">
              <a:rPr lang="en-US" sz="1300">
                <a:latin typeface="Times New Roman" charset="0"/>
              </a:rPr>
              <a:pPr eaLnBrk="1" hangingPunct="1"/>
              <a:t>44</a:t>
            </a:fld>
            <a:endParaRPr lang="en-US" sz="1300" dirty="0">
              <a:latin typeface="Times New Roman"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xfrm>
            <a:off x="946574" y="4861441"/>
            <a:ext cx="5206153"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atin typeface="Times New Roman" charset="0"/>
              </a:rPr>
              <a:t>Cena de maior prioridade utilizou imagens CBRES na s tres principais areas: 166-112, 165-113 2 166-113. Sendo complementada por imagem TM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smtClean="0"/>
              <a:t>É </a:t>
            </a:r>
            <a:r>
              <a:rPr lang="en-US" dirty="0" err="1" smtClean="0"/>
              <a:t>uma</a:t>
            </a:r>
            <a:r>
              <a:rPr lang="en-US" dirty="0" smtClean="0"/>
              <a:t> </a:t>
            </a:r>
            <a:r>
              <a:rPr lang="en-US" dirty="0" err="1" smtClean="0"/>
              <a:t>ferramenta</a:t>
            </a:r>
            <a:r>
              <a:rPr lang="en-US" dirty="0" smtClean="0"/>
              <a:t> </a:t>
            </a:r>
            <a:r>
              <a:rPr lang="en-US" dirty="0" err="1" smtClean="0"/>
              <a:t>que</a:t>
            </a:r>
            <a:r>
              <a:rPr lang="en-US" dirty="0" smtClean="0"/>
              <a:t> </a:t>
            </a:r>
            <a:r>
              <a:rPr lang="en-US" dirty="0" err="1" smtClean="0"/>
              <a:t>usa</a:t>
            </a:r>
            <a:r>
              <a:rPr lang="en-US" dirty="0" smtClean="0"/>
              <a:t> </a:t>
            </a:r>
            <a:r>
              <a:rPr lang="en-US" dirty="0" err="1" smtClean="0"/>
              <a:t>técnicas</a:t>
            </a:r>
            <a:r>
              <a:rPr lang="en-US" dirty="0" smtClean="0"/>
              <a:t> de data mining </a:t>
            </a:r>
            <a:r>
              <a:rPr lang="en-US" dirty="0" err="1" smtClean="0"/>
              <a:t>para</a:t>
            </a:r>
            <a:r>
              <a:rPr lang="en-US" dirty="0" smtClean="0"/>
              <a:t> </a:t>
            </a:r>
            <a:r>
              <a:rPr lang="en-US" dirty="0" err="1" smtClean="0"/>
              <a:t>classificar</a:t>
            </a:r>
            <a:r>
              <a:rPr lang="en-US" dirty="0" smtClean="0"/>
              <a:t> e </a:t>
            </a:r>
            <a:r>
              <a:rPr lang="en-US" dirty="0" err="1" smtClean="0"/>
              <a:t>identificar</a:t>
            </a:r>
            <a:r>
              <a:rPr lang="en-US" dirty="0" smtClean="0"/>
              <a:t> </a:t>
            </a:r>
            <a:r>
              <a:rPr lang="en-US" dirty="0" err="1" smtClean="0"/>
              <a:t>padrões</a:t>
            </a:r>
            <a:r>
              <a:rPr lang="en-US" dirty="0" smtClean="0"/>
              <a:t> </a:t>
            </a:r>
            <a:r>
              <a:rPr lang="en-US" dirty="0" err="1" smtClean="0"/>
              <a:t>em</a:t>
            </a:r>
            <a:r>
              <a:rPr lang="en-US" dirty="0" smtClean="0"/>
              <a:t> </a:t>
            </a:r>
            <a:r>
              <a:rPr lang="en-US" dirty="0" err="1" smtClean="0"/>
              <a:t>imagens</a:t>
            </a:r>
            <a:r>
              <a:rPr lang="en-US" dirty="0" smtClean="0"/>
              <a:t> de sr.</a:t>
            </a:r>
          </a:p>
          <a:p>
            <a:r>
              <a:rPr lang="en-US" dirty="0" err="1" smtClean="0"/>
              <a:t>Est;a</a:t>
            </a:r>
            <a:r>
              <a:rPr lang="en-US" dirty="0" smtClean="0"/>
              <a:t> </a:t>
            </a:r>
            <a:r>
              <a:rPr lang="en-US" dirty="0" err="1" smtClean="0"/>
              <a:t>dispon;ivel</a:t>
            </a:r>
            <a:r>
              <a:rPr lang="en-US" dirty="0" smtClean="0"/>
              <a:t> </a:t>
            </a:r>
            <a:r>
              <a:rPr lang="en-US" dirty="0" err="1" smtClean="0"/>
              <a:t>na</a:t>
            </a:r>
            <a:r>
              <a:rPr lang="en-US" dirty="0" smtClean="0"/>
              <a:t> forma de </a:t>
            </a:r>
            <a:r>
              <a:rPr lang="en-US" dirty="0" err="1" smtClean="0"/>
              <a:t>plugi</a:t>
            </a:r>
            <a:r>
              <a:rPr lang="en-US" dirty="0" smtClean="0"/>
              <a:t> do </a:t>
            </a:r>
            <a:r>
              <a:rPr lang="en-US" dirty="0" err="1" smtClean="0"/>
              <a:t>terraview</a:t>
            </a:r>
            <a:endParaRPr lang="en-US" dirty="0" smtClean="0"/>
          </a:p>
          <a:p>
            <a:r>
              <a:rPr lang="en-US" dirty="0" smtClean="0"/>
              <a:t>É </a:t>
            </a:r>
            <a:r>
              <a:rPr lang="en-US" dirty="0" err="1" smtClean="0"/>
              <a:t>fruto</a:t>
            </a:r>
            <a:r>
              <a:rPr lang="en-US" dirty="0" smtClean="0"/>
              <a:t> de </a:t>
            </a:r>
            <a:r>
              <a:rPr lang="en-US" dirty="0" err="1" smtClean="0"/>
              <a:t>uma</a:t>
            </a:r>
            <a:r>
              <a:rPr lang="en-US" dirty="0" smtClean="0"/>
              <a:t> </a:t>
            </a:r>
            <a:r>
              <a:rPr lang="en-US" dirty="0" err="1" smtClean="0"/>
              <a:t>tese</a:t>
            </a:r>
            <a:r>
              <a:rPr lang="en-US" dirty="0" smtClean="0"/>
              <a:t> de </a:t>
            </a:r>
            <a:r>
              <a:rPr lang="en-US" dirty="0" err="1" smtClean="0"/>
              <a:t>doutorado</a:t>
            </a:r>
            <a:r>
              <a:rPr lang="en-US" dirty="0" smtClean="0"/>
              <a:t>, o </a:t>
            </a:r>
            <a:r>
              <a:rPr lang="en-US" dirty="0" err="1" smtClean="0"/>
              <a:t>aluno</a:t>
            </a:r>
            <a:r>
              <a:rPr lang="en-US" dirty="0" smtClean="0"/>
              <a:t> agora </a:t>
            </a:r>
            <a:r>
              <a:rPr lang="en-US" dirty="0" err="1" smtClean="0"/>
              <a:t>faz</a:t>
            </a:r>
            <a:r>
              <a:rPr lang="en-US" dirty="0" smtClean="0"/>
              <a:t> parte do time de </a:t>
            </a:r>
            <a:r>
              <a:rPr lang="en-US" dirty="0" err="1" smtClean="0"/>
              <a:t>desenvolvimento</a:t>
            </a:r>
            <a:r>
              <a:rPr lang="en-US" dirty="0" smtClean="0"/>
              <a:t> </a:t>
            </a:r>
            <a:r>
              <a:rPr lang="en-US" dirty="0" err="1" smtClean="0"/>
              <a:t>da</a:t>
            </a:r>
            <a:r>
              <a:rPr lang="en-US" dirty="0" smtClean="0"/>
              <a:t> TL.</a:t>
            </a:r>
          </a:p>
          <a:p>
            <a:endParaRPr lang="en-US" dirty="0"/>
          </a:p>
        </p:txBody>
      </p:sp>
      <p:sp>
        <p:nvSpPr>
          <p:cNvPr id="4" name="Espaço Reservado para Número de Slide 3"/>
          <p:cNvSpPr>
            <a:spLocks noGrp="1"/>
          </p:cNvSpPr>
          <p:nvPr>
            <p:ph type="sldNum" sz="quarter" idx="10"/>
          </p:nvPr>
        </p:nvSpPr>
        <p:spPr/>
        <p:txBody>
          <a:bodyPr/>
          <a:lstStyle/>
          <a:p>
            <a:pPr>
              <a:defRPr/>
            </a:pPr>
            <a:fld id="{B39EFC95-6D7C-4147-AD5A-C0BE34EC50F9}" type="slidenum">
              <a:rPr lang="en-US" smtClean="0"/>
              <a:pPr>
                <a:defRPr/>
              </a:pPr>
              <a:t>45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ＭＳ Ｐゴシック" charset="0"/>
                <a:cs typeface="ＭＳ Ｐゴシック" charset="0"/>
              </a:defRPr>
            </a:lvl1pPr>
            <a:lvl2pPr marL="804763" indent="-309524" eaLnBrk="0" hangingPunct="0">
              <a:defRPr sz="1500">
                <a:solidFill>
                  <a:schemeClr val="tx1"/>
                </a:solidFill>
                <a:latin typeface="Arial" charset="0"/>
                <a:ea typeface="ＭＳ Ｐゴシック" charset="0"/>
                <a:cs typeface="ＭＳ Ｐゴシック" charset="0"/>
              </a:defRPr>
            </a:lvl2pPr>
            <a:lvl3pPr marL="1238098" indent="-247620" eaLnBrk="0" hangingPunct="0">
              <a:defRPr sz="1500">
                <a:solidFill>
                  <a:schemeClr val="tx1"/>
                </a:solidFill>
                <a:latin typeface="Arial" charset="0"/>
                <a:ea typeface="ＭＳ Ｐゴシック" charset="0"/>
                <a:cs typeface="ＭＳ Ｐゴシック" charset="0"/>
              </a:defRPr>
            </a:lvl3pPr>
            <a:lvl4pPr marL="1733337" indent="-247620" eaLnBrk="0" hangingPunct="0">
              <a:defRPr sz="1500">
                <a:solidFill>
                  <a:schemeClr val="tx1"/>
                </a:solidFill>
                <a:latin typeface="Arial" charset="0"/>
                <a:ea typeface="ＭＳ Ｐゴシック" charset="0"/>
                <a:cs typeface="ＭＳ Ｐゴシック" charset="0"/>
              </a:defRPr>
            </a:lvl4pPr>
            <a:lvl5pPr marL="2228576" indent="-247620" eaLnBrk="0" hangingPunct="0">
              <a:defRPr sz="1500">
                <a:solidFill>
                  <a:schemeClr val="tx1"/>
                </a:solidFill>
                <a:latin typeface="Arial" charset="0"/>
                <a:ea typeface="ＭＳ Ｐゴシック" charset="0"/>
                <a:cs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9pPr>
          </a:lstStyle>
          <a:p>
            <a:pPr eaLnBrk="1" hangingPunct="1"/>
            <a:fld id="{9F28E4D8-F808-6649-BF34-4E1D7A5FA800}" type="slidenum">
              <a:rPr lang="en-GB" sz="1300">
                <a:latin typeface="DejaVu Sans" charset="0"/>
              </a:rPr>
              <a:pPr eaLnBrk="1" hangingPunct="1"/>
              <a:t>46</a:t>
            </a:fld>
            <a:endParaRPr lang="en-GB" sz="1300">
              <a:latin typeface="DejaVu Sans" charset="0"/>
            </a:endParaRPr>
          </a:p>
        </p:txBody>
      </p:sp>
      <p:sp>
        <p:nvSpPr>
          <p:cNvPr id="78851" name="Text Box 1"/>
          <p:cNvSpPr txBox="1">
            <a:spLocks noChangeArrowheads="1"/>
          </p:cNvSpPr>
          <p:nvPr/>
        </p:nvSpPr>
        <p:spPr bwMode="auto">
          <a:xfrm>
            <a:off x="1183217" y="767596"/>
            <a:ext cx="4732867" cy="3837980"/>
          </a:xfrm>
          <a:prstGeom prst="rect">
            <a:avLst/>
          </a:prstGeom>
          <a:solidFill>
            <a:srgbClr val="FFFFFF"/>
          </a:solidFill>
          <a:ln w="9360">
            <a:solidFill>
              <a:srgbClr val="000000"/>
            </a:solidFill>
            <a:miter lim="800000"/>
            <a:headEnd/>
            <a:tailEnd/>
          </a:ln>
        </p:spPr>
        <p:txBody>
          <a:bodyPr wrap="none" lIns="99048" tIns="49524" rIns="99048" bIns="49524"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endParaRPr lang="en-US"/>
          </a:p>
        </p:txBody>
      </p:sp>
      <p:sp>
        <p:nvSpPr>
          <p:cNvPr id="78852" name="Rectangle 2"/>
          <p:cNvSpPr>
            <a:spLocks noGrp="1" noChangeArrowheads="1"/>
          </p:cNvSpPr>
          <p:nvPr>
            <p:ph type="body"/>
          </p:nvPr>
        </p:nvSpPr>
        <p:spPr>
          <a:xfrm>
            <a:off x="709930" y="4861441"/>
            <a:ext cx="5653146"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r>
              <a:rPr lang="en-US" dirty="0" err="1" smtClean="0"/>
              <a:t>TerraME</a:t>
            </a:r>
            <a:r>
              <a:rPr lang="en-US" dirty="0" smtClean="0"/>
              <a:t> is…</a:t>
            </a:r>
          </a:p>
          <a:p>
            <a:r>
              <a:rPr lang="en-US" dirty="0" smtClean="0"/>
              <a:t>It is</a:t>
            </a:r>
            <a:r>
              <a:rPr lang="en-US" baseline="0" dirty="0" smtClean="0"/>
              <a:t> capable of accessing data</a:t>
            </a:r>
            <a:r>
              <a:rPr lang="en-US" baseline="0" dirty="0"/>
              <a:t> </a:t>
            </a:r>
            <a:r>
              <a:rPr lang="en-US" baseline="0" dirty="0" smtClean="0"/>
              <a:t>in a spatial database through </a:t>
            </a:r>
            <a:r>
              <a:rPr lang="en-US" baseline="0" dirty="0" err="1" smtClean="0"/>
              <a:t>terralib</a:t>
            </a:r>
            <a:endParaRPr lang="en-US" baseline="0" dirty="0" smtClean="0"/>
          </a:p>
          <a:p>
            <a:r>
              <a:rPr lang="en-US" baseline="0" dirty="0" smtClean="0"/>
              <a:t>It has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Geneva" charset="0"/>
              </a:defRPr>
            </a:lvl1pPr>
            <a:lvl2pPr marL="807958" indent="-310753" eaLnBrk="0" hangingPunct="0">
              <a:defRPr sz="1500">
                <a:solidFill>
                  <a:schemeClr val="tx1"/>
                </a:solidFill>
                <a:latin typeface="Arial" charset="0"/>
                <a:ea typeface="Geneva" charset="0"/>
              </a:defRPr>
            </a:lvl2pPr>
            <a:lvl3pPr marL="1243013" indent="-248603" eaLnBrk="0" hangingPunct="0">
              <a:defRPr sz="1500">
                <a:solidFill>
                  <a:schemeClr val="tx1"/>
                </a:solidFill>
                <a:latin typeface="Arial" charset="0"/>
                <a:ea typeface="Geneva" charset="0"/>
              </a:defRPr>
            </a:lvl3pPr>
            <a:lvl4pPr marL="1740218" indent="-248603" eaLnBrk="0" hangingPunct="0">
              <a:defRPr sz="1500">
                <a:solidFill>
                  <a:schemeClr val="tx1"/>
                </a:solidFill>
                <a:latin typeface="Arial" charset="0"/>
                <a:ea typeface="Geneva" charset="0"/>
              </a:defRPr>
            </a:lvl4pPr>
            <a:lvl5pPr marL="2237423" indent="-248603" eaLnBrk="0" hangingPunct="0">
              <a:defRPr sz="1500">
                <a:solidFill>
                  <a:schemeClr val="tx1"/>
                </a:solidFill>
                <a:latin typeface="Arial" charset="0"/>
                <a:ea typeface="Geneva" charset="0"/>
              </a:defRPr>
            </a:lvl5pPr>
            <a:lvl6pPr marL="2734628" indent="-248603" eaLnBrk="0" fontAlgn="base" hangingPunct="0">
              <a:spcBef>
                <a:spcPct val="0"/>
              </a:spcBef>
              <a:spcAft>
                <a:spcPct val="0"/>
              </a:spcAft>
              <a:defRPr sz="1500">
                <a:solidFill>
                  <a:schemeClr val="tx1"/>
                </a:solidFill>
                <a:latin typeface="Arial" charset="0"/>
                <a:ea typeface="Geneva" charset="0"/>
              </a:defRPr>
            </a:lvl6pPr>
            <a:lvl7pPr marL="3231833" indent="-248603" eaLnBrk="0" fontAlgn="base" hangingPunct="0">
              <a:spcBef>
                <a:spcPct val="0"/>
              </a:spcBef>
              <a:spcAft>
                <a:spcPct val="0"/>
              </a:spcAft>
              <a:defRPr sz="1500">
                <a:solidFill>
                  <a:schemeClr val="tx1"/>
                </a:solidFill>
                <a:latin typeface="Arial" charset="0"/>
                <a:ea typeface="Geneva" charset="0"/>
              </a:defRPr>
            </a:lvl7pPr>
            <a:lvl8pPr marL="3729038" indent="-248603" eaLnBrk="0" fontAlgn="base" hangingPunct="0">
              <a:spcBef>
                <a:spcPct val="0"/>
              </a:spcBef>
              <a:spcAft>
                <a:spcPct val="0"/>
              </a:spcAft>
              <a:defRPr sz="1500">
                <a:solidFill>
                  <a:schemeClr val="tx1"/>
                </a:solidFill>
                <a:latin typeface="Arial" charset="0"/>
                <a:ea typeface="Geneva" charset="0"/>
              </a:defRPr>
            </a:lvl8pPr>
            <a:lvl9pPr marL="4226243" indent="-248603" eaLnBrk="0" fontAlgn="base" hangingPunct="0">
              <a:spcBef>
                <a:spcPct val="0"/>
              </a:spcBef>
              <a:spcAft>
                <a:spcPct val="0"/>
              </a:spcAft>
              <a:defRPr sz="1500">
                <a:solidFill>
                  <a:schemeClr val="tx1"/>
                </a:solidFill>
                <a:latin typeface="Arial" charset="0"/>
                <a:ea typeface="Geneva" charset="0"/>
              </a:defRPr>
            </a:lvl9pPr>
          </a:lstStyle>
          <a:p>
            <a:pPr eaLnBrk="1" hangingPunct="1"/>
            <a:fld id="{4A7F1A21-E601-1C4D-A6E7-A41E7022252A}" type="slidenum">
              <a:rPr lang="en-US" sz="1300"/>
              <a:pPr eaLnBrk="1" hangingPunct="1"/>
              <a:t>8</a:t>
            </a:fld>
            <a:endParaRPr lang="en-US" sz="1300"/>
          </a:p>
        </p:txBody>
      </p:sp>
      <p:sp>
        <p:nvSpPr>
          <p:cNvPr id="48131" name="Rectangle 2"/>
          <p:cNvSpPr>
            <a:spLocks noChangeArrowheads="1"/>
          </p:cNvSpPr>
          <p:nvPr/>
        </p:nvSpPr>
        <p:spPr bwMode="auto">
          <a:xfrm>
            <a:off x="4021294" y="0"/>
            <a:ext cx="3078006" cy="50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441" tIns="49721" rIns="99441" bIns="49721" anchor="ctr"/>
          <a:lstStyle/>
          <a:p>
            <a:endParaRPr lang="en-US"/>
          </a:p>
        </p:txBody>
      </p:sp>
      <p:sp>
        <p:nvSpPr>
          <p:cNvPr id="48132" name="Rectangle 3"/>
          <p:cNvSpPr>
            <a:spLocks noChangeArrowheads="1"/>
          </p:cNvSpPr>
          <p:nvPr/>
        </p:nvSpPr>
        <p:spPr bwMode="auto">
          <a:xfrm>
            <a:off x="4021294" y="9721094"/>
            <a:ext cx="3078006" cy="51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59" tIns="51792" rIns="101859" bIns="51792" anchor="b"/>
          <a:lstStyle/>
          <a:p>
            <a:pPr algn="r" defTabSz="1032391" eaLnBrk="0" hangingPunct="0"/>
            <a:r>
              <a:rPr lang="pt-BR" sz="1300" b="1"/>
              <a:t>35</a:t>
            </a:r>
          </a:p>
        </p:txBody>
      </p:sp>
      <p:sp>
        <p:nvSpPr>
          <p:cNvPr id="48133" name="Rectangle 4"/>
          <p:cNvSpPr>
            <a:spLocks noChangeArrowheads="1"/>
          </p:cNvSpPr>
          <p:nvPr/>
        </p:nvSpPr>
        <p:spPr bwMode="auto">
          <a:xfrm>
            <a:off x="0" y="9721094"/>
            <a:ext cx="3076363" cy="51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441" tIns="49721" rIns="99441" bIns="49721" anchor="ctr"/>
          <a:lstStyle/>
          <a:p>
            <a:endParaRPr lang="en-US"/>
          </a:p>
        </p:txBody>
      </p:sp>
      <p:sp>
        <p:nvSpPr>
          <p:cNvPr id="48134" name="Rectangle 5"/>
          <p:cNvSpPr>
            <a:spLocks noChangeArrowheads="1"/>
          </p:cNvSpPr>
          <p:nvPr/>
        </p:nvSpPr>
        <p:spPr bwMode="auto">
          <a:xfrm>
            <a:off x="0" y="0"/>
            <a:ext cx="3076363" cy="50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441" tIns="49721" rIns="99441" bIns="49721" anchor="ctr"/>
          <a:lstStyle/>
          <a:p>
            <a:endParaRPr lang="en-US"/>
          </a:p>
        </p:txBody>
      </p:sp>
      <p:sp>
        <p:nvSpPr>
          <p:cNvPr id="48135" name="Rectangle 6"/>
          <p:cNvSpPr>
            <a:spLocks noGrp="1" noChangeArrowheads="1"/>
          </p:cNvSpPr>
          <p:nvPr>
            <p:ph type="body" idx="1"/>
          </p:nvPr>
        </p:nvSpPr>
        <p:spPr>
          <a:xfrm>
            <a:off x="946574" y="4859652"/>
            <a:ext cx="5204510"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8406" tIns="48339" rIns="98406" bIns="48339"/>
          <a:lstStyle/>
          <a:p>
            <a:pPr defTabSz="1032391">
              <a:spcBef>
                <a:spcPct val="0"/>
              </a:spcBef>
            </a:pPr>
            <a:endParaRPr lang="en-US"/>
          </a:p>
        </p:txBody>
      </p:sp>
      <p:sp>
        <p:nvSpPr>
          <p:cNvPr id="48136" name="Rectangle 7"/>
          <p:cNvSpPr>
            <a:spLocks noGrp="1" noRot="1" noChangeAspect="1" noChangeArrowheads="1" noTextEdit="1"/>
          </p:cNvSpPr>
          <p:nvPr>
            <p:ph type="sldImg"/>
          </p:nvPr>
        </p:nvSpPr>
        <p:spPr>
          <a:xfrm>
            <a:off x="1000125" y="774700"/>
            <a:ext cx="5099050" cy="3824288"/>
          </a:xfrm>
          <a:ln w="12700" cap="flat">
            <a:solidFill>
              <a:schemeClr val="tx1"/>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ço Reservado para Imagem de Slide 1"/>
          <p:cNvSpPr>
            <a:spLocks noGrp="1" noRot="1" noChangeAspect="1" noTextEdit="1"/>
          </p:cNvSpPr>
          <p:nvPr>
            <p:ph type="sldImg"/>
          </p:nvPr>
        </p:nvSpPr>
        <p:spPr bwMode="auto">
          <a:xfrm>
            <a:off x="979488" y="768350"/>
            <a:ext cx="5111750" cy="3835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pt-BR" b="1" dirty="0">
                <a:latin typeface="Times New Roman" charset="0"/>
              </a:rPr>
              <a:t>Simulando padrões de incêndios no Parque Nacional das Emas </a:t>
            </a:r>
            <a:r>
              <a:rPr lang="pt-BR" dirty="0">
                <a:latin typeface="Times New Roman" charset="0"/>
              </a:rPr>
              <a:t/>
            </a:r>
            <a:br>
              <a:rPr lang="pt-BR" dirty="0">
                <a:latin typeface="Times New Roman" charset="0"/>
              </a:rPr>
            </a:br>
            <a:r>
              <a:rPr lang="pt-BR" i="1" dirty="0">
                <a:latin typeface="Times New Roman" charset="0"/>
              </a:rPr>
              <a:t>Rodolfo Almeida, </a:t>
            </a:r>
            <a:r>
              <a:rPr lang="pt-BR" i="1" dirty="0" err="1">
                <a:latin typeface="Times New Roman" charset="0"/>
              </a:rPr>
              <a:t>Elbert</a:t>
            </a:r>
            <a:r>
              <a:rPr lang="pt-BR" i="1" dirty="0">
                <a:latin typeface="Times New Roman" charset="0"/>
              </a:rPr>
              <a:t> Macau, Fernando Ramos, Helena França, Tiago Carneiro</a:t>
            </a:r>
            <a:r>
              <a:rPr lang="pt-BR" dirty="0">
                <a:latin typeface="Times New Roman" charset="0"/>
              </a:rPr>
              <a:t> </a:t>
            </a:r>
          </a:p>
          <a:p>
            <a:r>
              <a:rPr lang="pt-BR" dirty="0" err="1">
                <a:latin typeface="Times New Roman" charset="0"/>
              </a:rPr>
              <a:t>GeoInfo</a:t>
            </a:r>
            <a:r>
              <a:rPr lang="pt-BR" dirty="0">
                <a:latin typeface="Times New Roman" charset="0"/>
              </a:rPr>
              <a:t> 2008</a:t>
            </a:r>
          </a:p>
          <a:p>
            <a:r>
              <a:rPr lang="en-US" dirty="0">
                <a:latin typeface="Times New Roman" charset="0"/>
              </a:rPr>
              <a:t>CARNEIRO, T. Nested-CA: a foundation for </a:t>
            </a:r>
            <a:r>
              <a:rPr lang="en-US" dirty="0" err="1">
                <a:latin typeface="Times New Roman" charset="0"/>
              </a:rPr>
              <a:t>multiscale</a:t>
            </a:r>
            <a:r>
              <a:rPr lang="en-US" dirty="0">
                <a:latin typeface="Times New Roman" charset="0"/>
              </a:rPr>
              <a:t> modeling of land use and land change. PhD Thesis in Computer </a:t>
            </a:r>
            <a:r>
              <a:rPr lang="en-US" dirty="0" err="1">
                <a:latin typeface="Times New Roman" charset="0"/>
              </a:rPr>
              <a:t>Science.Sao</a:t>
            </a:r>
            <a:r>
              <a:rPr lang="en-US" dirty="0">
                <a:latin typeface="Times New Roman" charset="0"/>
              </a:rPr>
              <a:t> Jose dos Campos: INPE.</a:t>
            </a:r>
          </a:p>
          <a:p>
            <a:endParaRPr lang="pt-BR" dirty="0">
              <a:latin typeface="Times New Roman" charset="0"/>
            </a:endParaRPr>
          </a:p>
        </p:txBody>
      </p:sp>
      <p:sp>
        <p:nvSpPr>
          <p:cNvPr id="23555"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84128" algn="l"/>
                <a:tab pos="1568257" algn="l"/>
                <a:tab pos="2352385" algn="l"/>
                <a:tab pos="3136514" algn="l"/>
              </a:tabLst>
              <a:defRPr sz="2600">
                <a:solidFill>
                  <a:schemeClr val="tx1"/>
                </a:solidFill>
                <a:latin typeface="Arial" charset="0"/>
                <a:ea typeface="ＭＳ Ｐゴシック" charset="0"/>
                <a:cs typeface="ＭＳ Ｐゴシック" charset="0"/>
              </a:defRPr>
            </a:lvl1pPr>
            <a:lvl2pPr marL="804763" indent="-309524" eaLnBrk="0" hangingPunct="0">
              <a:tabLst>
                <a:tab pos="784128" algn="l"/>
                <a:tab pos="1568257" algn="l"/>
                <a:tab pos="2352385" algn="l"/>
                <a:tab pos="3136514" algn="l"/>
              </a:tabLst>
              <a:defRPr sz="2600">
                <a:solidFill>
                  <a:schemeClr val="tx1"/>
                </a:solidFill>
                <a:latin typeface="Arial" charset="0"/>
                <a:ea typeface="ＭＳ Ｐゴシック" charset="0"/>
              </a:defRPr>
            </a:lvl2pPr>
            <a:lvl3pPr marL="1238098" indent="-247620" eaLnBrk="0" hangingPunct="0">
              <a:tabLst>
                <a:tab pos="784128" algn="l"/>
                <a:tab pos="1568257" algn="l"/>
                <a:tab pos="2352385" algn="l"/>
                <a:tab pos="3136514" algn="l"/>
              </a:tabLst>
              <a:defRPr sz="2600">
                <a:solidFill>
                  <a:schemeClr val="tx1"/>
                </a:solidFill>
                <a:latin typeface="Arial" charset="0"/>
                <a:ea typeface="ＭＳ Ｐゴシック" charset="0"/>
              </a:defRPr>
            </a:lvl3pPr>
            <a:lvl4pPr marL="1733337" indent="-247620" eaLnBrk="0" hangingPunct="0">
              <a:tabLst>
                <a:tab pos="784128" algn="l"/>
                <a:tab pos="1568257" algn="l"/>
                <a:tab pos="2352385" algn="l"/>
                <a:tab pos="3136514" algn="l"/>
              </a:tabLst>
              <a:defRPr sz="2600">
                <a:solidFill>
                  <a:schemeClr val="tx1"/>
                </a:solidFill>
                <a:latin typeface="Arial" charset="0"/>
                <a:ea typeface="ＭＳ Ｐゴシック" charset="0"/>
              </a:defRPr>
            </a:lvl4pPr>
            <a:lvl5pPr marL="2228576" indent="-247620" eaLnBrk="0" hangingPunct="0">
              <a:tabLst>
                <a:tab pos="784128" algn="l"/>
                <a:tab pos="1568257" algn="l"/>
                <a:tab pos="2352385" algn="l"/>
                <a:tab pos="3136514" algn="l"/>
              </a:tabLst>
              <a:defRPr sz="2600">
                <a:solidFill>
                  <a:schemeClr val="tx1"/>
                </a:solidFill>
                <a:latin typeface="Arial" charset="0"/>
                <a:ea typeface="ＭＳ Ｐゴシック" charset="0"/>
              </a:defRPr>
            </a:lvl5pPr>
            <a:lvl6pPr marL="2723815" indent="-247620" eaLnBrk="0" fontAlgn="base" hangingPunct="0">
              <a:spcBef>
                <a:spcPct val="0"/>
              </a:spcBef>
              <a:spcAft>
                <a:spcPct val="0"/>
              </a:spcAft>
              <a:tabLst>
                <a:tab pos="784128" algn="l"/>
                <a:tab pos="1568257" algn="l"/>
                <a:tab pos="2352385" algn="l"/>
                <a:tab pos="3136514" algn="l"/>
              </a:tabLst>
              <a:defRPr sz="2600">
                <a:solidFill>
                  <a:schemeClr val="tx1"/>
                </a:solidFill>
                <a:latin typeface="Arial" charset="0"/>
                <a:ea typeface="ＭＳ Ｐゴシック" charset="0"/>
              </a:defRPr>
            </a:lvl6pPr>
            <a:lvl7pPr marL="3219054" indent="-247620" eaLnBrk="0" fontAlgn="base" hangingPunct="0">
              <a:spcBef>
                <a:spcPct val="0"/>
              </a:spcBef>
              <a:spcAft>
                <a:spcPct val="0"/>
              </a:spcAft>
              <a:tabLst>
                <a:tab pos="784128" algn="l"/>
                <a:tab pos="1568257" algn="l"/>
                <a:tab pos="2352385" algn="l"/>
                <a:tab pos="3136514" algn="l"/>
              </a:tabLst>
              <a:defRPr sz="2600">
                <a:solidFill>
                  <a:schemeClr val="tx1"/>
                </a:solidFill>
                <a:latin typeface="Arial" charset="0"/>
                <a:ea typeface="ＭＳ Ｐゴシック" charset="0"/>
              </a:defRPr>
            </a:lvl7pPr>
            <a:lvl8pPr marL="3714293" indent="-247620" eaLnBrk="0" fontAlgn="base" hangingPunct="0">
              <a:spcBef>
                <a:spcPct val="0"/>
              </a:spcBef>
              <a:spcAft>
                <a:spcPct val="0"/>
              </a:spcAft>
              <a:tabLst>
                <a:tab pos="784128" algn="l"/>
                <a:tab pos="1568257" algn="l"/>
                <a:tab pos="2352385" algn="l"/>
                <a:tab pos="3136514" algn="l"/>
              </a:tabLst>
              <a:defRPr sz="2600">
                <a:solidFill>
                  <a:schemeClr val="tx1"/>
                </a:solidFill>
                <a:latin typeface="Arial" charset="0"/>
                <a:ea typeface="ＭＳ Ｐゴシック" charset="0"/>
              </a:defRPr>
            </a:lvl8pPr>
            <a:lvl9pPr marL="4209532" indent="-247620" eaLnBrk="0" fontAlgn="base" hangingPunct="0">
              <a:spcBef>
                <a:spcPct val="0"/>
              </a:spcBef>
              <a:spcAft>
                <a:spcPct val="0"/>
              </a:spcAft>
              <a:tabLst>
                <a:tab pos="784128" algn="l"/>
                <a:tab pos="1568257" algn="l"/>
                <a:tab pos="2352385" algn="l"/>
                <a:tab pos="3136514" algn="l"/>
              </a:tabLst>
              <a:defRPr sz="2600">
                <a:solidFill>
                  <a:schemeClr val="tx1"/>
                </a:solidFill>
                <a:latin typeface="Arial" charset="0"/>
                <a:ea typeface="ＭＳ Ｐゴシック" charset="0"/>
              </a:defRPr>
            </a:lvl9pPr>
          </a:lstStyle>
          <a:p>
            <a:pPr eaLnBrk="1" hangingPunct="1"/>
            <a:fld id="{38802E3A-4CF7-4A4E-8915-3741882B6A3A}" type="slidenum">
              <a:rPr lang="pt-BR" sz="1300">
                <a:solidFill>
                  <a:srgbClr val="000000"/>
                </a:solidFill>
                <a:latin typeface="DejaVu Sans" charset="0"/>
                <a:cs typeface="Arial" charset="0"/>
              </a:rPr>
              <a:pPr eaLnBrk="1" hangingPunct="1"/>
              <a:t>47</a:t>
            </a:fld>
            <a:endParaRPr lang="pt-BR" sz="1300" dirty="0">
              <a:solidFill>
                <a:srgbClr val="000000"/>
              </a:solidFill>
              <a:latin typeface="DejaVu Sans"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smtClean="0"/>
              <a:t>Where we study the dengue epidemics in Brazil</a:t>
            </a:r>
            <a:endParaRPr lang="en-US" dirty="0"/>
          </a:p>
        </p:txBody>
      </p:sp>
      <p:sp>
        <p:nvSpPr>
          <p:cNvPr id="4" name="Espaço Reservado para Número de Slide 3"/>
          <p:cNvSpPr>
            <a:spLocks noGrp="1"/>
          </p:cNvSpPr>
          <p:nvPr>
            <p:ph type="sldNum" sz="quarter" idx="10"/>
          </p:nvPr>
        </p:nvSpPr>
        <p:spPr/>
        <p:txBody>
          <a:bodyPr/>
          <a:lstStyle/>
          <a:p>
            <a:pPr>
              <a:defRPr/>
            </a:pPr>
            <a:fld id="{B39EFC95-6D7C-4147-AD5A-C0BE34EC50F9}" type="slidenum">
              <a:rPr lang="en-US" smtClean="0"/>
              <a:pPr>
                <a:defRPr/>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420813" y="1089025"/>
            <a:ext cx="4256087" cy="3192463"/>
          </a:xfrm>
          <a:solidFill>
            <a:srgbClr val="FFFFFF"/>
          </a:solidFill>
          <a:ln/>
        </p:spPr>
      </p:sp>
      <p:sp>
        <p:nvSpPr>
          <p:cNvPr id="31746" name="Rectangle 3"/>
          <p:cNvSpPr>
            <a:spLocks noGrp="1" noChangeArrowheads="1"/>
          </p:cNvSpPr>
          <p:nvPr>
            <p:ph type="body" idx="1"/>
          </p:nvPr>
        </p:nvSpPr>
        <p:spPr>
          <a:xfrm>
            <a:off x="947738" y="4859338"/>
            <a:ext cx="5200650" cy="4306887"/>
          </a:xfrm>
          <a:solidFill>
            <a:srgbClr val="FFFFFF"/>
          </a:solidFill>
          <a:ln>
            <a:solidFill>
              <a:srgbClr val="000000"/>
            </a:solidFill>
          </a:ln>
        </p:spPr>
        <p:txBody>
          <a:bodyPr lIns="86621" tIns="43312" rIns="86621" bIns="43312"/>
          <a:lstStyle/>
          <a:p>
            <a:endParaRPr lang="pt-B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ＭＳ Ｐゴシック" charset="0"/>
                <a:cs typeface="ＭＳ Ｐゴシック" charset="0"/>
              </a:defRPr>
            </a:lvl1pPr>
            <a:lvl2pPr marL="804763" indent="-309524" eaLnBrk="0" hangingPunct="0">
              <a:defRPr sz="1500">
                <a:solidFill>
                  <a:schemeClr val="tx1"/>
                </a:solidFill>
                <a:latin typeface="Arial" charset="0"/>
                <a:ea typeface="ＭＳ Ｐゴシック" charset="0"/>
              </a:defRPr>
            </a:lvl2pPr>
            <a:lvl3pPr marL="1238098" indent="-247620" eaLnBrk="0" hangingPunct="0">
              <a:defRPr sz="1500">
                <a:solidFill>
                  <a:schemeClr val="tx1"/>
                </a:solidFill>
                <a:latin typeface="Arial" charset="0"/>
                <a:ea typeface="ＭＳ Ｐゴシック" charset="0"/>
              </a:defRPr>
            </a:lvl3pPr>
            <a:lvl4pPr marL="1733337" indent="-247620" eaLnBrk="0" hangingPunct="0">
              <a:defRPr sz="1500">
                <a:solidFill>
                  <a:schemeClr val="tx1"/>
                </a:solidFill>
                <a:latin typeface="Arial" charset="0"/>
                <a:ea typeface="ＭＳ Ｐゴシック" charset="0"/>
              </a:defRPr>
            </a:lvl4pPr>
            <a:lvl5pPr marL="2228576" indent="-247620" eaLnBrk="0" hangingPunct="0">
              <a:defRPr sz="1500">
                <a:solidFill>
                  <a:schemeClr val="tx1"/>
                </a:solidFill>
                <a:latin typeface="Arial" charset="0"/>
                <a:ea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defRPr>
            </a:lvl9pPr>
          </a:lstStyle>
          <a:p>
            <a:pPr eaLnBrk="1" hangingPunct="1"/>
            <a:fld id="{9E6B07BA-8B72-CC4F-9AC2-0B5F9B6B7F99}" type="slidenum">
              <a:rPr lang="pt-BR" sz="1300">
                <a:solidFill>
                  <a:srgbClr val="000000"/>
                </a:solidFill>
                <a:latin typeface="Times New Roman" charset="0"/>
              </a:rPr>
              <a:pPr eaLnBrk="1" hangingPunct="1"/>
              <a:t>50</a:t>
            </a:fld>
            <a:endParaRPr lang="pt-BR" sz="1300" dirty="0">
              <a:solidFill>
                <a:srgbClr val="000000"/>
              </a:solidFill>
              <a:latin typeface="Times New Roman" charset="0"/>
            </a:endParaRPr>
          </a:p>
        </p:txBody>
      </p:sp>
      <p:sp>
        <p:nvSpPr>
          <p:cNvPr id="95234" name="Espaço Reservado para Imagem de Slide 1"/>
          <p:cNvSpPr>
            <a:spLocks noGrp="1" noRot="1" noChangeAspect="1" noTextEdit="1"/>
          </p:cNvSpPr>
          <p:nvPr>
            <p:ph type="sldImg"/>
          </p:nvPr>
        </p:nvSpPr>
        <p:spPr>
          <a:xfrm>
            <a:off x="811213" y="860425"/>
            <a:ext cx="5724525" cy="4294188"/>
          </a:xfrm>
          <a:ln/>
        </p:spPr>
      </p:sp>
      <p:sp>
        <p:nvSpPr>
          <p:cNvPr id="95235" name="Espaço Reservado para Anotações 2"/>
          <p:cNvSpPr>
            <a:spLocks noGrp="1"/>
          </p:cNvSpPr>
          <p:nvPr>
            <p:ph type="body" idx="1"/>
          </p:nvPr>
        </p:nvSpPr>
        <p:spPr>
          <a:xfrm>
            <a:off x="979441" y="5440692"/>
            <a:ext cx="5386923" cy="51510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102936" tIns="53418" rIns="102936" bIns="53418"/>
          <a:lstStyle/>
          <a:p>
            <a:pPr eaLnBrk="1" hangingPunct="1"/>
            <a:endParaRPr lang="en-US">
              <a:latin typeface="Times New Roman" charset="0"/>
            </a:endParaRPr>
          </a:p>
        </p:txBody>
      </p:sp>
      <p:sp>
        <p:nvSpPr>
          <p:cNvPr id="95236" name="Espaço Reservado para Número de Slide 3"/>
          <p:cNvSpPr txBox="1">
            <a:spLocks noGrp="1"/>
          </p:cNvSpPr>
          <p:nvPr/>
        </p:nvSpPr>
        <p:spPr bwMode="auto">
          <a:xfrm>
            <a:off x="4164265" y="10883161"/>
            <a:ext cx="3181538" cy="56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2936" tIns="53418" rIns="102936" bIns="53418" anchor="b"/>
          <a:lstStyle>
            <a:lvl1pPr defTabSz="449263" eaLnBrk="0" hangingPunct="0">
              <a:tabLst>
                <a:tab pos="723900" algn="l"/>
                <a:tab pos="1447800" algn="l"/>
                <a:tab pos="2171700" algn="l"/>
                <a:tab pos="2895600" algn="l"/>
              </a:tabLst>
              <a:defRPr sz="1400">
                <a:solidFill>
                  <a:schemeClr val="tx1"/>
                </a:solidFill>
                <a:latin typeface="Arial" charset="0"/>
                <a:ea typeface="ＭＳ Ｐゴシック" charset="0"/>
                <a:cs typeface="ＭＳ Ｐゴシック" charset="0"/>
              </a:defRPr>
            </a:lvl1pPr>
            <a:lvl2pPr marL="742950" indent="-285750" defTabSz="449263" eaLnBrk="0" hangingPunct="0">
              <a:tabLst>
                <a:tab pos="723900" algn="l"/>
                <a:tab pos="1447800" algn="l"/>
                <a:tab pos="2171700" algn="l"/>
                <a:tab pos="2895600" algn="l"/>
              </a:tabLst>
              <a:defRPr sz="1400">
                <a:solidFill>
                  <a:schemeClr val="tx1"/>
                </a:solidFill>
                <a:latin typeface="Arial" charset="0"/>
                <a:ea typeface="ＭＳ Ｐゴシック" charset="0"/>
              </a:defRPr>
            </a:lvl2pPr>
            <a:lvl3pPr marL="1143000" indent="-228600" defTabSz="449263" eaLnBrk="0" hangingPunct="0">
              <a:tabLst>
                <a:tab pos="723900" algn="l"/>
                <a:tab pos="1447800" algn="l"/>
                <a:tab pos="2171700" algn="l"/>
                <a:tab pos="2895600" algn="l"/>
              </a:tabLst>
              <a:defRPr sz="1400">
                <a:solidFill>
                  <a:schemeClr val="tx1"/>
                </a:solidFill>
                <a:latin typeface="Arial" charset="0"/>
                <a:ea typeface="ＭＳ Ｐゴシック" charset="0"/>
              </a:defRPr>
            </a:lvl3pPr>
            <a:lvl4pPr marL="1600200" indent="-228600" defTabSz="449263" eaLnBrk="0" hangingPunct="0">
              <a:tabLst>
                <a:tab pos="723900" algn="l"/>
                <a:tab pos="1447800" algn="l"/>
                <a:tab pos="2171700" algn="l"/>
                <a:tab pos="2895600" algn="l"/>
              </a:tabLst>
              <a:defRPr sz="1400">
                <a:solidFill>
                  <a:schemeClr val="tx1"/>
                </a:solidFill>
                <a:latin typeface="Arial" charset="0"/>
                <a:ea typeface="ＭＳ Ｐゴシック" charset="0"/>
              </a:defRPr>
            </a:lvl4pPr>
            <a:lvl5pPr marL="2057400" indent="-228600" defTabSz="449263" eaLnBrk="0" hangingPunct="0">
              <a:tabLst>
                <a:tab pos="723900" algn="l"/>
                <a:tab pos="1447800" algn="l"/>
                <a:tab pos="2171700" algn="l"/>
                <a:tab pos="2895600" algn="l"/>
              </a:tabLst>
              <a:defRPr sz="1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1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1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1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1400">
                <a:solidFill>
                  <a:schemeClr val="tx1"/>
                </a:solidFill>
                <a:latin typeface="Arial" charset="0"/>
                <a:ea typeface="ＭＳ Ｐゴシック" charset="0"/>
              </a:defRPr>
            </a:lvl9pPr>
          </a:lstStyle>
          <a:p>
            <a:pPr algn="r" eaLnBrk="1" hangingPunct="1">
              <a:buClr>
                <a:srgbClr val="000000"/>
              </a:buClr>
              <a:buSzPct val="45000"/>
              <a:buFont typeface="Wingdings" charset="0"/>
              <a:buNone/>
            </a:pPr>
            <a:fld id="{ECB67001-54D3-2844-8947-5A37E6783837}" type="slidenum">
              <a:rPr lang="en-GB">
                <a:solidFill>
                  <a:srgbClr val="000000"/>
                </a:solidFill>
                <a:latin typeface="Times New Roman" charset="0"/>
              </a:rPr>
              <a:pPr algn="r" eaLnBrk="1" hangingPunct="1">
                <a:buClr>
                  <a:srgbClr val="000000"/>
                </a:buClr>
                <a:buSzPct val="45000"/>
                <a:buFont typeface="Wingdings" charset="0"/>
                <a:buNone/>
              </a:pPr>
              <a:t>50</a:t>
            </a:fld>
            <a:endParaRPr lang="en-GB" dirty="0">
              <a:solidFill>
                <a:srgbClr val="000000"/>
              </a:solidFill>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core is also responsible for all the data access </a:t>
            </a:r>
          </a:p>
          <a:p>
            <a:r>
              <a:rPr lang="en-US" dirty="0" smtClean="0"/>
              <a:t>We have the concept of data source and data access drivers</a:t>
            </a:r>
            <a:r>
              <a:rPr lang="en-US" baseline="0" dirty="0" smtClean="0"/>
              <a:t> and this is the low level o TerraLib.</a:t>
            </a:r>
          </a:p>
          <a:p>
            <a:r>
              <a:rPr lang="en-US" baseline="0" dirty="0" smtClean="0"/>
              <a:t>The next release will be able to interpret queries over two or more data sources</a:t>
            </a:r>
          </a:p>
          <a:p>
            <a:endParaRPr lang="en-US" dirty="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52</a:t>
            </a:fld>
            <a:endParaRPr lang="en-US"/>
          </a:p>
        </p:txBody>
      </p:sp>
    </p:spTree>
    <p:extLst>
      <p:ext uri="{BB962C8B-B14F-4D97-AF65-F5344CB8AC3E}">
        <p14:creationId xmlns:p14="http://schemas.microsoft.com/office/powerpoint/2010/main" val="2864599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53</a:t>
            </a:fld>
            <a:endParaRPr lang="en-US"/>
          </a:p>
        </p:txBody>
      </p:sp>
    </p:spTree>
    <p:extLst>
      <p:ext uri="{BB962C8B-B14F-4D97-AF65-F5344CB8AC3E}">
        <p14:creationId xmlns:p14="http://schemas.microsoft.com/office/powerpoint/2010/main" val="1559336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54</a:t>
            </a:fld>
            <a:endParaRPr lang="en-US"/>
          </a:p>
        </p:txBody>
      </p:sp>
    </p:spTree>
    <p:extLst>
      <p:ext uri="{BB962C8B-B14F-4D97-AF65-F5344CB8AC3E}">
        <p14:creationId xmlns:p14="http://schemas.microsoft.com/office/powerpoint/2010/main" val="1559336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Geneva" charset="0"/>
              </a:defRPr>
            </a:lvl1pPr>
            <a:lvl2pPr marL="807958" indent="-310753" eaLnBrk="0" hangingPunct="0">
              <a:defRPr sz="1500">
                <a:solidFill>
                  <a:schemeClr val="tx1"/>
                </a:solidFill>
                <a:latin typeface="Arial" charset="0"/>
                <a:ea typeface="Geneva" charset="0"/>
              </a:defRPr>
            </a:lvl2pPr>
            <a:lvl3pPr marL="1243013" indent="-248603" eaLnBrk="0" hangingPunct="0">
              <a:defRPr sz="1500">
                <a:solidFill>
                  <a:schemeClr val="tx1"/>
                </a:solidFill>
                <a:latin typeface="Arial" charset="0"/>
                <a:ea typeface="Geneva" charset="0"/>
              </a:defRPr>
            </a:lvl3pPr>
            <a:lvl4pPr marL="1740218" indent="-248603" eaLnBrk="0" hangingPunct="0">
              <a:defRPr sz="1500">
                <a:solidFill>
                  <a:schemeClr val="tx1"/>
                </a:solidFill>
                <a:latin typeface="Arial" charset="0"/>
                <a:ea typeface="Geneva" charset="0"/>
              </a:defRPr>
            </a:lvl4pPr>
            <a:lvl5pPr marL="2237423" indent="-248603" eaLnBrk="0" hangingPunct="0">
              <a:defRPr sz="1500">
                <a:solidFill>
                  <a:schemeClr val="tx1"/>
                </a:solidFill>
                <a:latin typeface="Arial" charset="0"/>
                <a:ea typeface="Geneva" charset="0"/>
              </a:defRPr>
            </a:lvl5pPr>
            <a:lvl6pPr marL="2734628" indent="-248603" eaLnBrk="0" fontAlgn="base" hangingPunct="0">
              <a:spcBef>
                <a:spcPct val="0"/>
              </a:spcBef>
              <a:spcAft>
                <a:spcPct val="0"/>
              </a:spcAft>
              <a:defRPr sz="1500">
                <a:solidFill>
                  <a:schemeClr val="tx1"/>
                </a:solidFill>
                <a:latin typeface="Arial" charset="0"/>
                <a:ea typeface="Geneva" charset="0"/>
              </a:defRPr>
            </a:lvl6pPr>
            <a:lvl7pPr marL="3231833" indent="-248603" eaLnBrk="0" fontAlgn="base" hangingPunct="0">
              <a:spcBef>
                <a:spcPct val="0"/>
              </a:spcBef>
              <a:spcAft>
                <a:spcPct val="0"/>
              </a:spcAft>
              <a:defRPr sz="1500">
                <a:solidFill>
                  <a:schemeClr val="tx1"/>
                </a:solidFill>
                <a:latin typeface="Arial" charset="0"/>
                <a:ea typeface="Geneva" charset="0"/>
              </a:defRPr>
            </a:lvl7pPr>
            <a:lvl8pPr marL="3729038" indent="-248603" eaLnBrk="0" fontAlgn="base" hangingPunct="0">
              <a:spcBef>
                <a:spcPct val="0"/>
              </a:spcBef>
              <a:spcAft>
                <a:spcPct val="0"/>
              </a:spcAft>
              <a:defRPr sz="1500">
                <a:solidFill>
                  <a:schemeClr val="tx1"/>
                </a:solidFill>
                <a:latin typeface="Arial" charset="0"/>
                <a:ea typeface="Geneva" charset="0"/>
              </a:defRPr>
            </a:lvl8pPr>
            <a:lvl9pPr marL="4226243" indent="-248603" eaLnBrk="0" fontAlgn="base" hangingPunct="0">
              <a:spcBef>
                <a:spcPct val="0"/>
              </a:spcBef>
              <a:spcAft>
                <a:spcPct val="0"/>
              </a:spcAft>
              <a:defRPr sz="1500">
                <a:solidFill>
                  <a:schemeClr val="tx1"/>
                </a:solidFill>
                <a:latin typeface="Arial" charset="0"/>
                <a:ea typeface="Geneva" charset="0"/>
              </a:defRPr>
            </a:lvl9pPr>
          </a:lstStyle>
          <a:p>
            <a:pPr eaLnBrk="1" hangingPunct="1"/>
            <a:fld id="{4A7F1A21-E601-1C4D-A6E7-A41E7022252A}" type="slidenum">
              <a:rPr lang="en-US" sz="1300"/>
              <a:pPr eaLnBrk="1" hangingPunct="1"/>
              <a:t>9</a:t>
            </a:fld>
            <a:endParaRPr lang="en-US" sz="1300"/>
          </a:p>
        </p:txBody>
      </p:sp>
      <p:sp>
        <p:nvSpPr>
          <p:cNvPr id="48131" name="Rectangle 2"/>
          <p:cNvSpPr>
            <a:spLocks noChangeArrowheads="1"/>
          </p:cNvSpPr>
          <p:nvPr/>
        </p:nvSpPr>
        <p:spPr bwMode="auto">
          <a:xfrm>
            <a:off x="4021294" y="0"/>
            <a:ext cx="3078006" cy="50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441" tIns="49721" rIns="99441" bIns="49721" anchor="ctr"/>
          <a:lstStyle/>
          <a:p>
            <a:endParaRPr lang="en-US"/>
          </a:p>
        </p:txBody>
      </p:sp>
      <p:sp>
        <p:nvSpPr>
          <p:cNvPr id="48132" name="Rectangle 3"/>
          <p:cNvSpPr>
            <a:spLocks noChangeArrowheads="1"/>
          </p:cNvSpPr>
          <p:nvPr/>
        </p:nvSpPr>
        <p:spPr bwMode="auto">
          <a:xfrm>
            <a:off x="4021294" y="9721094"/>
            <a:ext cx="3078006" cy="51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859" tIns="51792" rIns="101859" bIns="51792" anchor="b"/>
          <a:lstStyle/>
          <a:p>
            <a:pPr algn="r" defTabSz="1032391" eaLnBrk="0" hangingPunct="0"/>
            <a:r>
              <a:rPr lang="pt-BR" sz="1300" b="1"/>
              <a:t>35</a:t>
            </a:r>
          </a:p>
        </p:txBody>
      </p:sp>
      <p:sp>
        <p:nvSpPr>
          <p:cNvPr id="48133" name="Rectangle 4"/>
          <p:cNvSpPr>
            <a:spLocks noChangeArrowheads="1"/>
          </p:cNvSpPr>
          <p:nvPr/>
        </p:nvSpPr>
        <p:spPr bwMode="auto">
          <a:xfrm>
            <a:off x="0" y="9721094"/>
            <a:ext cx="3076363" cy="51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441" tIns="49721" rIns="99441" bIns="49721" anchor="ctr"/>
          <a:lstStyle/>
          <a:p>
            <a:endParaRPr lang="en-US"/>
          </a:p>
        </p:txBody>
      </p:sp>
      <p:sp>
        <p:nvSpPr>
          <p:cNvPr id="48134" name="Rectangle 5"/>
          <p:cNvSpPr>
            <a:spLocks noChangeArrowheads="1"/>
          </p:cNvSpPr>
          <p:nvPr/>
        </p:nvSpPr>
        <p:spPr bwMode="auto">
          <a:xfrm>
            <a:off x="0" y="0"/>
            <a:ext cx="3076363" cy="50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441" tIns="49721" rIns="99441" bIns="49721" anchor="ctr"/>
          <a:lstStyle/>
          <a:p>
            <a:endParaRPr lang="en-US"/>
          </a:p>
        </p:txBody>
      </p:sp>
      <p:sp>
        <p:nvSpPr>
          <p:cNvPr id="48135" name="Rectangle 6"/>
          <p:cNvSpPr>
            <a:spLocks noGrp="1" noChangeArrowheads="1"/>
          </p:cNvSpPr>
          <p:nvPr>
            <p:ph type="body" idx="1"/>
          </p:nvPr>
        </p:nvSpPr>
        <p:spPr>
          <a:xfrm>
            <a:off x="946574" y="4859652"/>
            <a:ext cx="5204510"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8406" tIns="48339" rIns="98406" bIns="48339"/>
          <a:lstStyle/>
          <a:p>
            <a:pPr defTabSz="1032391">
              <a:spcBef>
                <a:spcPct val="0"/>
              </a:spcBef>
            </a:pPr>
            <a:endParaRPr lang="en-US"/>
          </a:p>
        </p:txBody>
      </p:sp>
      <p:sp>
        <p:nvSpPr>
          <p:cNvPr id="48136" name="Rectangle 7"/>
          <p:cNvSpPr>
            <a:spLocks noGrp="1" noRot="1" noChangeAspect="1" noChangeArrowheads="1" noTextEdit="1"/>
          </p:cNvSpPr>
          <p:nvPr>
            <p:ph type="sldImg"/>
          </p:nvPr>
        </p:nvSpPr>
        <p:spPr>
          <a:xfrm>
            <a:off x="1000125" y="774700"/>
            <a:ext cx="5099050" cy="3824288"/>
          </a:xfrm>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Geneva" charset="0"/>
              </a:defRPr>
            </a:lvl1pPr>
            <a:lvl2pPr marL="807958" indent="-310753" eaLnBrk="0" hangingPunct="0">
              <a:defRPr sz="1500">
                <a:solidFill>
                  <a:schemeClr val="tx1"/>
                </a:solidFill>
                <a:latin typeface="Arial" charset="0"/>
                <a:ea typeface="Geneva" charset="0"/>
              </a:defRPr>
            </a:lvl2pPr>
            <a:lvl3pPr marL="1243013" indent="-248603" eaLnBrk="0" hangingPunct="0">
              <a:defRPr sz="1500">
                <a:solidFill>
                  <a:schemeClr val="tx1"/>
                </a:solidFill>
                <a:latin typeface="Arial" charset="0"/>
                <a:ea typeface="Geneva" charset="0"/>
              </a:defRPr>
            </a:lvl3pPr>
            <a:lvl4pPr marL="1740218" indent="-248603" eaLnBrk="0" hangingPunct="0">
              <a:defRPr sz="1500">
                <a:solidFill>
                  <a:schemeClr val="tx1"/>
                </a:solidFill>
                <a:latin typeface="Arial" charset="0"/>
                <a:ea typeface="Geneva" charset="0"/>
              </a:defRPr>
            </a:lvl4pPr>
            <a:lvl5pPr marL="2237423" indent="-248603" eaLnBrk="0" hangingPunct="0">
              <a:defRPr sz="1500">
                <a:solidFill>
                  <a:schemeClr val="tx1"/>
                </a:solidFill>
                <a:latin typeface="Arial" charset="0"/>
                <a:ea typeface="Geneva" charset="0"/>
              </a:defRPr>
            </a:lvl5pPr>
            <a:lvl6pPr marL="2734628" indent="-248603" eaLnBrk="0" fontAlgn="base" hangingPunct="0">
              <a:spcBef>
                <a:spcPct val="0"/>
              </a:spcBef>
              <a:spcAft>
                <a:spcPct val="0"/>
              </a:spcAft>
              <a:defRPr sz="1500">
                <a:solidFill>
                  <a:schemeClr val="tx1"/>
                </a:solidFill>
                <a:latin typeface="Arial" charset="0"/>
                <a:ea typeface="Geneva" charset="0"/>
              </a:defRPr>
            </a:lvl6pPr>
            <a:lvl7pPr marL="3231833" indent="-248603" eaLnBrk="0" fontAlgn="base" hangingPunct="0">
              <a:spcBef>
                <a:spcPct val="0"/>
              </a:spcBef>
              <a:spcAft>
                <a:spcPct val="0"/>
              </a:spcAft>
              <a:defRPr sz="1500">
                <a:solidFill>
                  <a:schemeClr val="tx1"/>
                </a:solidFill>
                <a:latin typeface="Arial" charset="0"/>
                <a:ea typeface="Geneva" charset="0"/>
              </a:defRPr>
            </a:lvl7pPr>
            <a:lvl8pPr marL="3729038" indent="-248603" eaLnBrk="0" fontAlgn="base" hangingPunct="0">
              <a:spcBef>
                <a:spcPct val="0"/>
              </a:spcBef>
              <a:spcAft>
                <a:spcPct val="0"/>
              </a:spcAft>
              <a:defRPr sz="1500">
                <a:solidFill>
                  <a:schemeClr val="tx1"/>
                </a:solidFill>
                <a:latin typeface="Arial" charset="0"/>
                <a:ea typeface="Geneva" charset="0"/>
              </a:defRPr>
            </a:lvl8pPr>
            <a:lvl9pPr marL="4226243" indent="-248603" eaLnBrk="0" fontAlgn="base" hangingPunct="0">
              <a:spcBef>
                <a:spcPct val="0"/>
              </a:spcBef>
              <a:spcAft>
                <a:spcPct val="0"/>
              </a:spcAft>
              <a:defRPr sz="1500">
                <a:solidFill>
                  <a:schemeClr val="tx1"/>
                </a:solidFill>
                <a:latin typeface="Arial" charset="0"/>
                <a:ea typeface="Geneva" charset="0"/>
              </a:defRPr>
            </a:lvl9pPr>
          </a:lstStyle>
          <a:p>
            <a:pPr eaLnBrk="1" hangingPunct="1"/>
            <a:fld id="{67EB9D99-6ABF-F549-B8BF-D219992A2026}" type="slidenum">
              <a:rPr lang="pt-BR" sz="1300">
                <a:solidFill>
                  <a:srgbClr val="000000"/>
                </a:solidFill>
              </a:rPr>
              <a:pPr eaLnBrk="1" hangingPunct="1"/>
              <a:t>10</a:t>
            </a:fld>
            <a:endParaRPr lang="pt-BR" sz="130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9EFC95-6D7C-4147-AD5A-C0BE34EC50F9}" type="slidenum">
              <a:rPr lang="en-US" smtClean="0"/>
              <a:pPr>
                <a:defRPr/>
              </a:pPr>
              <a:t>11</a:t>
            </a:fld>
            <a:endParaRPr lang="en-US"/>
          </a:p>
        </p:txBody>
      </p:sp>
    </p:spTree>
    <p:extLst>
      <p:ext uri="{BB962C8B-B14F-4D97-AF65-F5344CB8AC3E}">
        <p14:creationId xmlns:p14="http://schemas.microsoft.com/office/powerpoint/2010/main" val="17891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Geneva" charset="0"/>
                <a:cs typeface="ＭＳ Ｐゴシック" charset="0"/>
              </a:defRPr>
            </a:lvl1pPr>
            <a:lvl2pPr marL="804763" indent="-309524" eaLnBrk="0" hangingPunct="0">
              <a:defRPr sz="1500">
                <a:solidFill>
                  <a:schemeClr val="tx1"/>
                </a:solidFill>
                <a:latin typeface="Arial" charset="0"/>
                <a:ea typeface="ＭＳ Ｐゴシック" charset="0"/>
                <a:cs typeface="ＭＳ Ｐゴシック" charset="0"/>
              </a:defRPr>
            </a:lvl2pPr>
            <a:lvl3pPr marL="1238098" indent="-247620" eaLnBrk="0" hangingPunct="0">
              <a:defRPr sz="1500">
                <a:solidFill>
                  <a:schemeClr val="tx1"/>
                </a:solidFill>
                <a:latin typeface="Arial" charset="0"/>
                <a:ea typeface="ＭＳ Ｐゴシック" charset="0"/>
                <a:cs typeface="ＭＳ Ｐゴシック" charset="0"/>
              </a:defRPr>
            </a:lvl3pPr>
            <a:lvl4pPr marL="1733337" indent="-247620" eaLnBrk="0" hangingPunct="0">
              <a:defRPr sz="1500">
                <a:solidFill>
                  <a:schemeClr val="tx1"/>
                </a:solidFill>
                <a:latin typeface="Arial" charset="0"/>
                <a:ea typeface="ＭＳ Ｐゴシック" charset="0"/>
                <a:cs typeface="ＭＳ Ｐゴシック" charset="0"/>
              </a:defRPr>
            </a:lvl4pPr>
            <a:lvl5pPr marL="2228576" indent="-247620" eaLnBrk="0" hangingPunct="0">
              <a:defRPr sz="1500">
                <a:solidFill>
                  <a:schemeClr val="tx1"/>
                </a:solidFill>
                <a:latin typeface="Arial" charset="0"/>
                <a:ea typeface="ＭＳ Ｐゴシック" charset="0"/>
                <a:cs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9pPr>
          </a:lstStyle>
          <a:p>
            <a:pPr eaLnBrk="1" hangingPunct="1"/>
            <a:fld id="{0C4A2CCF-A289-E743-9554-A3D51161D714}" type="slidenum">
              <a:rPr lang="pt-BR" sz="1300">
                <a:cs typeface="Arial" charset="0"/>
              </a:rPr>
              <a:pPr eaLnBrk="1" hangingPunct="1"/>
              <a:t>16</a:t>
            </a:fld>
            <a:endParaRPr lang="pt-BR" sz="1300">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ＭＳ Ｐゴシック" charset="0"/>
                <a:cs typeface="ＭＳ Ｐゴシック" charset="0"/>
              </a:defRPr>
            </a:lvl1pPr>
            <a:lvl2pPr marL="804763" indent="-309524" eaLnBrk="0" hangingPunct="0">
              <a:defRPr sz="1500">
                <a:solidFill>
                  <a:schemeClr val="tx1"/>
                </a:solidFill>
                <a:latin typeface="Arial" charset="0"/>
                <a:ea typeface="ＭＳ Ｐゴシック" charset="0"/>
                <a:cs typeface="ＭＳ Ｐゴシック" charset="0"/>
              </a:defRPr>
            </a:lvl2pPr>
            <a:lvl3pPr marL="1238098" indent="-247620" eaLnBrk="0" hangingPunct="0">
              <a:defRPr sz="1500">
                <a:solidFill>
                  <a:schemeClr val="tx1"/>
                </a:solidFill>
                <a:latin typeface="Arial" charset="0"/>
                <a:ea typeface="ＭＳ Ｐゴシック" charset="0"/>
                <a:cs typeface="ＭＳ Ｐゴシック" charset="0"/>
              </a:defRPr>
            </a:lvl3pPr>
            <a:lvl4pPr marL="1733337" indent="-247620" eaLnBrk="0" hangingPunct="0">
              <a:defRPr sz="1500">
                <a:solidFill>
                  <a:schemeClr val="tx1"/>
                </a:solidFill>
                <a:latin typeface="Arial" charset="0"/>
                <a:ea typeface="ＭＳ Ｐゴシック" charset="0"/>
                <a:cs typeface="ＭＳ Ｐゴシック" charset="0"/>
              </a:defRPr>
            </a:lvl4pPr>
            <a:lvl5pPr marL="2228576" indent="-247620" eaLnBrk="0" hangingPunct="0">
              <a:defRPr sz="1500">
                <a:solidFill>
                  <a:schemeClr val="tx1"/>
                </a:solidFill>
                <a:latin typeface="Arial" charset="0"/>
                <a:ea typeface="ＭＳ Ｐゴシック" charset="0"/>
                <a:cs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9pPr>
          </a:lstStyle>
          <a:p>
            <a:pPr eaLnBrk="1" hangingPunct="1"/>
            <a:fld id="{D33F0A63-7D5F-0C44-9339-5BB500D9AD54}" type="slidenum">
              <a:rPr lang="pt-BR" sz="1300">
                <a:solidFill>
                  <a:srgbClr val="000000"/>
                </a:solidFill>
              </a:rPr>
              <a:pPr eaLnBrk="1" hangingPunct="1"/>
              <a:t>19</a:t>
            </a:fld>
            <a:endParaRPr lang="pt-BR" sz="1300">
              <a:solidFill>
                <a:srgbClr val="000000"/>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ＭＳ Ｐゴシック" charset="0"/>
                <a:cs typeface="ＭＳ Ｐゴシック" charset="0"/>
              </a:defRPr>
            </a:lvl1pPr>
            <a:lvl2pPr marL="804763" indent="-309524" eaLnBrk="0" hangingPunct="0">
              <a:defRPr sz="1500">
                <a:solidFill>
                  <a:schemeClr val="tx1"/>
                </a:solidFill>
                <a:latin typeface="Arial" charset="0"/>
                <a:ea typeface="ＭＳ Ｐゴシック" charset="0"/>
                <a:cs typeface="ＭＳ Ｐゴシック" charset="0"/>
              </a:defRPr>
            </a:lvl2pPr>
            <a:lvl3pPr marL="1238098" indent="-247620" eaLnBrk="0" hangingPunct="0">
              <a:defRPr sz="1500">
                <a:solidFill>
                  <a:schemeClr val="tx1"/>
                </a:solidFill>
                <a:latin typeface="Arial" charset="0"/>
                <a:ea typeface="ＭＳ Ｐゴシック" charset="0"/>
                <a:cs typeface="ＭＳ Ｐゴシック" charset="0"/>
              </a:defRPr>
            </a:lvl3pPr>
            <a:lvl4pPr marL="1733337" indent="-247620" eaLnBrk="0" hangingPunct="0">
              <a:defRPr sz="1500">
                <a:solidFill>
                  <a:schemeClr val="tx1"/>
                </a:solidFill>
                <a:latin typeface="Arial" charset="0"/>
                <a:ea typeface="ＭＳ Ｐゴシック" charset="0"/>
                <a:cs typeface="ＭＳ Ｐゴシック" charset="0"/>
              </a:defRPr>
            </a:lvl4pPr>
            <a:lvl5pPr marL="2228576" indent="-247620" eaLnBrk="0" hangingPunct="0">
              <a:defRPr sz="1500">
                <a:solidFill>
                  <a:schemeClr val="tx1"/>
                </a:solidFill>
                <a:latin typeface="Arial" charset="0"/>
                <a:ea typeface="ＭＳ Ｐゴシック" charset="0"/>
                <a:cs typeface="ＭＳ Ｐゴシック" charset="0"/>
              </a:defRPr>
            </a:lvl5pPr>
            <a:lvl6pPr marL="2723815"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6pPr>
            <a:lvl7pPr marL="3219054"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7pPr>
            <a:lvl8pPr marL="3714293"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8pPr>
            <a:lvl9pPr marL="4209532" indent="-247620" eaLnBrk="0" fontAlgn="base" hangingPunct="0">
              <a:spcBef>
                <a:spcPct val="0"/>
              </a:spcBef>
              <a:spcAft>
                <a:spcPct val="0"/>
              </a:spcAft>
              <a:defRPr sz="1500">
                <a:solidFill>
                  <a:schemeClr val="tx1"/>
                </a:solidFill>
                <a:latin typeface="Arial" charset="0"/>
                <a:ea typeface="ＭＳ Ｐゴシック" charset="0"/>
                <a:cs typeface="ＭＳ Ｐゴシック" charset="0"/>
              </a:defRPr>
            </a:lvl9pPr>
          </a:lstStyle>
          <a:p>
            <a:pPr eaLnBrk="1" hangingPunct="1"/>
            <a:fld id="{E7DB3BE2-E36B-3146-9A6E-68A34633F335}" type="slidenum">
              <a:rPr lang="pt-BR" sz="1300">
                <a:solidFill>
                  <a:srgbClr val="000000"/>
                </a:solidFill>
              </a:rPr>
              <a:pPr eaLnBrk="1" hangingPunct="1"/>
              <a:t>20</a:t>
            </a:fld>
            <a:endParaRPr lang="pt-BR" sz="130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wmf"/><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lIns="91410" tIns="45706" rIns="91410" bIns="45706" anchor="ctr"/>
          <a:lstStyle/>
          <a:p>
            <a:pPr algn="ctr">
              <a:defRPr/>
            </a:pPr>
            <a:endParaRPr lang="en-US" sz="2400">
              <a:latin typeface="Times New Roman" pitchFamily="18" charset="0"/>
            </a:endParaRPr>
          </a:p>
        </p:txBody>
      </p:sp>
      <p:sp>
        <p:nvSpPr>
          <p:cNvPr id="5" name="Rectangle 3"/>
          <p:cNvSpPr>
            <a:spLocks noChangeArrowheads="1"/>
          </p:cNvSpPr>
          <p:nvPr/>
        </p:nvSpPr>
        <p:spPr bwMode="hidden">
          <a:xfrm>
            <a:off x="1716089" y="1690688"/>
            <a:ext cx="7427912" cy="2533650"/>
          </a:xfrm>
          <a:prstGeom prst="rect">
            <a:avLst/>
          </a:prstGeom>
          <a:solidFill>
            <a:srgbClr val="08479C"/>
          </a:solidFill>
          <a:ln w="9525">
            <a:noFill/>
            <a:miter lim="800000"/>
            <a:headEnd/>
            <a:tailEnd/>
          </a:ln>
        </p:spPr>
        <p:txBody>
          <a:bodyPr lIns="91410" tIns="45706" rIns="91410" bIns="45706"/>
          <a:lstStyle/>
          <a:p>
            <a:pPr>
              <a:defRPr/>
            </a:pPr>
            <a:endParaRPr lang="en-US" sz="2400">
              <a:latin typeface="Times New Roman" pitchFamily="18" charset="0"/>
            </a:endParaRPr>
          </a:p>
        </p:txBody>
      </p:sp>
      <p:grpSp>
        <p:nvGrpSpPr>
          <p:cNvPr id="6" name="Group 4"/>
          <p:cNvGrpSpPr>
            <a:grpSpLocks/>
          </p:cNvGrpSpPr>
          <p:nvPr/>
        </p:nvGrpSpPr>
        <p:grpSpPr bwMode="auto">
          <a:xfrm>
            <a:off x="3"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grpSp>
      <p:sp>
        <p:nvSpPr>
          <p:cNvPr id="5138" name="Rectangle 18"/>
          <p:cNvSpPr>
            <a:spLocks noGrp="1" noChangeArrowheads="1"/>
          </p:cNvSpPr>
          <p:nvPr>
            <p:ph type="ctrTitle"/>
          </p:nvPr>
        </p:nvSpPr>
        <p:spPr>
          <a:xfrm>
            <a:off x="2971800" y="1828800"/>
            <a:ext cx="6019800" cy="2209800"/>
          </a:xfrm>
        </p:spPr>
        <p:txBody>
          <a:bodyPr/>
          <a:lstStyle>
            <a:lvl1pPr>
              <a:defRPr sz="3600">
                <a:solidFill>
                  <a:srgbClr val="FFFFFF"/>
                </a:solidFill>
                <a:latin typeface="Calibri" pitchFamily="34" charset="0"/>
              </a:defRPr>
            </a:lvl1pPr>
          </a:lstStyle>
          <a:p>
            <a:r>
              <a:rPr lang="pt-BR" smtClean="0"/>
              <a:t>Clique para editar o estilo do título mestre</a:t>
            </a:r>
            <a:endParaRPr lang="pt-BR" dirty="0"/>
          </a:p>
        </p:txBody>
      </p:sp>
      <p:sp>
        <p:nvSpPr>
          <p:cNvPr id="5139" name="Rectangle 19"/>
          <p:cNvSpPr>
            <a:spLocks noGrp="1" noChangeArrowheads="1"/>
          </p:cNvSpPr>
          <p:nvPr>
            <p:ph type="subTitle" idx="1"/>
          </p:nvPr>
        </p:nvSpPr>
        <p:spPr>
          <a:xfrm>
            <a:off x="2971800" y="4267202"/>
            <a:ext cx="6019800" cy="1752600"/>
          </a:xfrm>
        </p:spPr>
        <p:txBody>
          <a:bodyPr/>
          <a:lstStyle>
            <a:lvl1pPr marL="0" indent="0">
              <a:defRPr sz="3000">
                <a:latin typeface="Calibri" pitchFamily="34" charset="0"/>
              </a:defRPr>
            </a:lvl1pPr>
          </a:lstStyle>
          <a:p>
            <a:r>
              <a:rPr lang="pt-BR" smtClean="0"/>
              <a:t>Clique para editar o estilo do subtítulo mestre</a:t>
            </a:r>
            <a:endParaRPr lang="pt-BR" dirty="0"/>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10" tIns="45706" rIns="91410" bIns="45706" numCol="1" anchor="b" anchorCtr="0" compatLnSpc="1">
            <a:prstTxWarp prst="textNoShape">
              <a:avLst/>
            </a:prstTxWarp>
          </a:bodyPr>
          <a:lstStyle>
            <a:lvl1pPr>
              <a:defRPr sz="1200">
                <a:latin typeface="Arial" charset="0"/>
              </a:defRPr>
            </a:lvl1pPr>
          </a:lstStyle>
          <a:p>
            <a:pPr>
              <a:defRPr/>
            </a:pPr>
            <a:endParaRPr lang="en-US"/>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10" tIns="45706" rIns="91410" bIns="45706" numCol="1" anchor="b" anchorCtr="0" compatLnSpc="1">
            <a:prstTxWarp prst="textNoShape">
              <a:avLst/>
            </a:prstTxWarp>
          </a:bodyPr>
          <a:lstStyle>
            <a:lvl1pPr algn="ctr">
              <a:defRPr sz="1200">
                <a:latin typeface="Arial" charset="0"/>
              </a:defRPr>
            </a:lvl1pPr>
          </a:lstStyle>
          <a:p>
            <a:pPr>
              <a:defRPr/>
            </a:pPr>
            <a:endParaRPr lang="en-US"/>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10" tIns="45706" rIns="91410" bIns="45706" numCol="1" anchor="b" anchorCtr="0" compatLnSpc="1">
            <a:prstTxWarp prst="textNoShape">
              <a:avLst/>
            </a:prstTxWarp>
          </a:bodyPr>
          <a:lstStyle>
            <a:lvl1pPr algn="r">
              <a:defRPr sz="1200">
                <a:latin typeface="Arial Black" pitchFamily="34" charset="0"/>
              </a:defRPr>
            </a:lvl1pPr>
          </a:lstStyle>
          <a:p>
            <a:pPr>
              <a:defRPr/>
            </a:pPr>
            <a:fld id="{8E613E86-E964-4FCA-B36E-6BB3CF8E8293}" type="slidenum">
              <a:rPr lang="en-US"/>
              <a:pPr>
                <a:defRPr/>
              </a:pPr>
              <a:t>‹#›</a:t>
            </a:fld>
            <a:endParaRPr lang="en-US"/>
          </a:p>
        </p:txBody>
      </p:sp>
      <p:pic>
        <p:nvPicPr>
          <p:cNvPr id="148486" name="Picture 6" descr="http://www.globallandproject.org/imagens/INPE_logos.jpg"/>
          <p:cNvPicPr>
            <a:picLocks noChangeAspect="1" noChangeArrowheads="1"/>
          </p:cNvPicPr>
          <p:nvPr userDrawn="1"/>
        </p:nvPicPr>
        <p:blipFill>
          <a:blip r:embed="rId2" cstate="print"/>
          <a:srcRect/>
          <a:stretch>
            <a:fillRect/>
          </a:stretch>
        </p:blipFill>
        <p:spPr bwMode="auto">
          <a:xfrm>
            <a:off x="3491880" y="404664"/>
            <a:ext cx="3672408" cy="127310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AndObj" preserve="1">
  <p:cSld name="Título, 2 partes pequenas de conteúd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Conteúdo 2"/>
          <p:cNvSpPr>
            <a:spLocks noGrp="1"/>
          </p:cNvSpPr>
          <p:nvPr>
            <p:ph sz="quarter" idx="1"/>
          </p:nvPr>
        </p:nvSpPr>
        <p:spPr>
          <a:xfrm>
            <a:off x="609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09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half" idx="3"/>
          </p:nvPr>
        </p:nvSpPr>
        <p:spPr>
          <a:xfrm>
            <a:off x="4800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0" y="381000"/>
            <a:ext cx="8229600" cy="5867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13570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13570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13570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371181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801176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7516816" y="433388"/>
            <a:ext cx="1016000" cy="355600"/>
            <a:chOff x="98" y="28"/>
            <a:chExt cx="1289" cy="517"/>
          </a:xfrm>
        </p:grpSpPr>
        <p:pic>
          <p:nvPicPr>
            <p:cNvPr id="5" name="Picture 5" descr="top7_home"/>
            <p:cNvPicPr>
              <a:picLocks noChangeAspect="1" noChangeArrowheads="1"/>
            </p:cNvPicPr>
            <p:nvPr userDrawn="1"/>
          </p:nvPicPr>
          <p:blipFill>
            <a:blip r:embed="rId2" cstate="print"/>
            <a:srcRect/>
            <a:stretch>
              <a:fillRect/>
            </a:stretch>
          </p:blipFill>
          <p:spPr bwMode="auto">
            <a:xfrm>
              <a:off x="446" y="28"/>
              <a:ext cx="552" cy="516"/>
            </a:xfrm>
            <a:prstGeom prst="rect">
              <a:avLst/>
            </a:prstGeom>
            <a:noFill/>
            <a:ln w="9525">
              <a:noFill/>
              <a:miter lim="800000"/>
              <a:headEnd/>
              <a:tailEnd/>
            </a:ln>
          </p:spPr>
        </p:pic>
        <p:pic>
          <p:nvPicPr>
            <p:cNvPr id="6" name="Picture 6" descr="top6_home"/>
            <p:cNvPicPr>
              <a:picLocks noChangeAspect="1" noChangeArrowheads="1"/>
            </p:cNvPicPr>
            <p:nvPr userDrawn="1"/>
          </p:nvPicPr>
          <p:blipFill>
            <a:blip r:embed="rId3" cstate="print"/>
            <a:srcRect/>
            <a:stretch>
              <a:fillRect/>
            </a:stretch>
          </p:blipFill>
          <p:spPr bwMode="auto">
            <a:xfrm>
              <a:off x="98" y="29"/>
              <a:ext cx="348" cy="516"/>
            </a:xfrm>
            <a:prstGeom prst="rect">
              <a:avLst/>
            </a:prstGeom>
            <a:noFill/>
            <a:ln w="9525">
              <a:noFill/>
              <a:miter lim="800000"/>
              <a:headEnd/>
              <a:tailEnd/>
            </a:ln>
          </p:spPr>
        </p:pic>
        <p:pic>
          <p:nvPicPr>
            <p:cNvPr id="7" name="Picture 7" descr="top8_home"/>
            <p:cNvPicPr>
              <a:picLocks noChangeAspect="1" noChangeArrowheads="1"/>
            </p:cNvPicPr>
            <p:nvPr userDrawn="1"/>
          </p:nvPicPr>
          <p:blipFill>
            <a:blip r:embed="rId4" cstate="print"/>
            <a:srcRect/>
            <a:stretch>
              <a:fillRect/>
            </a:stretch>
          </p:blipFill>
          <p:spPr bwMode="auto">
            <a:xfrm>
              <a:off x="997" y="28"/>
              <a:ext cx="390" cy="516"/>
            </a:xfrm>
            <a:prstGeom prst="rect">
              <a:avLst/>
            </a:prstGeom>
            <a:noFill/>
            <a:ln w="9525">
              <a:noFill/>
              <a:miter lim="800000"/>
              <a:headEnd/>
              <a:tailEnd/>
            </a:ln>
          </p:spPr>
        </p:pic>
      </p:grpSp>
      <p:pic>
        <p:nvPicPr>
          <p:cNvPr id="8" name="Picture 8"/>
          <p:cNvPicPr>
            <a:picLocks noChangeArrowheads="1"/>
          </p:cNvPicPr>
          <p:nvPr userDrawn="1"/>
        </p:nvPicPr>
        <p:blipFill>
          <a:blip r:embed="rId5" cstate="print"/>
          <a:srcRect b="28111"/>
          <a:stretch>
            <a:fillRect/>
          </a:stretch>
        </p:blipFill>
        <p:spPr bwMode="auto">
          <a:xfrm>
            <a:off x="544513" y="438151"/>
            <a:ext cx="1082675" cy="288925"/>
          </a:xfrm>
          <a:prstGeom prst="rect">
            <a:avLst/>
          </a:prstGeom>
          <a:solidFill>
            <a:schemeClr val="bg1"/>
          </a:solidFill>
          <a:ln w="12700">
            <a:noFill/>
            <a:miter lim="800000"/>
            <a:headEnd/>
            <a:tailEnd/>
          </a:ln>
        </p:spPr>
      </p:pic>
      <p:sp>
        <p:nvSpPr>
          <p:cNvPr id="36866" name="Rectangle 2"/>
          <p:cNvSpPr>
            <a:spLocks noGrp="1" noChangeArrowheads="1"/>
          </p:cNvSpPr>
          <p:nvPr>
            <p:ph type="ctrTitle"/>
          </p:nvPr>
        </p:nvSpPr>
        <p:spPr>
          <a:xfrm>
            <a:off x="368300" y="4201169"/>
            <a:ext cx="5880100" cy="459090"/>
          </a:xfrm>
        </p:spPr>
        <p:txBody>
          <a:bodyPr/>
          <a:lstStyle>
            <a:lvl1pPr algn="ctr">
              <a:lnSpc>
                <a:spcPct val="100000"/>
              </a:lnSpc>
              <a:spcBef>
                <a:spcPct val="25000"/>
              </a:spcBef>
              <a:defRPr sz="2400">
                <a:solidFill>
                  <a:srgbClr val="FFFF00"/>
                </a:solidFill>
              </a:defRPr>
            </a:lvl1pPr>
          </a:lstStyle>
          <a:p>
            <a:r>
              <a:rPr lang="pt-BR" smtClean="0"/>
              <a:t>Clique para editar o estilo do título mestre</a:t>
            </a:r>
            <a:endParaRPr lang="en-US"/>
          </a:p>
        </p:txBody>
      </p:sp>
      <p:sp>
        <p:nvSpPr>
          <p:cNvPr id="36867" name="Rectangle 3"/>
          <p:cNvSpPr>
            <a:spLocks noGrp="1" noChangeArrowheads="1"/>
          </p:cNvSpPr>
          <p:nvPr>
            <p:ph type="subTitle" idx="1"/>
          </p:nvPr>
        </p:nvSpPr>
        <p:spPr>
          <a:xfrm>
            <a:off x="1173166" y="5249863"/>
            <a:ext cx="4400550" cy="368976"/>
          </a:xfrm>
        </p:spPr>
        <p:txBody>
          <a:bodyPr/>
          <a:lstStyle>
            <a:lvl1pPr marL="0" indent="0" algn="ctr">
              <a:spcBef>
                <a:spcPct val="0"/>
              </a:spcBef>
              <a:buFontTx/>
              <a:buNone/>
              <a:defRPr sz="1800">
                <a:solidFill>
                  <a:srgbClr val="FFFF00"/>
                </a:solidFill>
              </a:defRPr>
            </a:lvl1pPr>
          </a:lstStyle>
          <a:p>
            <a:r>
              <a:rPr lang="pt-BR" smtClean="0"/>
              <a:t>Clique para editar o estilo do subtítulo mestre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sz="3200" baseline="0">
                <a:latin typeface="Calibri" pitchFamily="34" charset="0"/>
                <a:ea typeface="DejaVu Sans" pitchFamily="34" charset="0"/>
                <a:cs typeface="DejaVu Sans" pitchFamily="34" charset="0"/>
              </a:defRPr>
            </a:lvl1pPr>
          </a:lstStyle>
          <a:p>
            <a:r>
              <a:rPr lang="pt-BR" smtClean="0"/>
              <a:t>Clique para editar o estilo do título mestre</a:t>
            </a:r>
            <a:endParaRPr lang="pt-BR" dirty="0"/>
          </a:p>
        </p:txBody>
      </p:sp>
      <p:sp>
        <p:nvSpPr>
          <p:cNvPr id="3" name="Espaço Reservado para Conteúdo 2"/>
          <p:cNvSpPr>
            <a:spLocks noGrp="1"/>
          </p:cNvSpPr>
          <p:nvPr>
            <p:ph idx="1"/>
          </p:nvPr>
        </p:nvSpPr>
        <p:spPr/>
        <p:txBody>
          <a:bodyPr/>
          <a:lstStyle>
            <a:lvl1pPr>
              <a:defRPr sz="2800">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261980"/>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4010006"/>
            <a:ext cx="7772400" cy="39689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pt-BR" smtClean="0"/>
              <a:t>Clique para editar os estilos do texto mestre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360490"/>
            <a:ext cx="4167188" cy="24295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776791" y="1360490"/>
            <a:ext cx="4168775" cy="24295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93884"/>
            <a:ext cx="8229600" cy="504508"/>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346453"/>
            <a:ext cx="4040188" cy="82842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21224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346453"/>
            <a:ext cx="4041775" cy="82842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21224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759229"/>
            <a:ext cx="3008313" cy="675873"/>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3" y="273051"/>
            <a:ext cx="5111750" cy="27590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435103"/>
            <a:ext cx="3008313" cy="520645"/>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pt-BR" smtClean="0"/>
              <a:t>Clique para editar os estilos do texto mestre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983238"/>
            <a:ext cx="5486400" cy="384100"/>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8"/>
            <a:ext cx="5486400" cy="1066999"/>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30520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pt-BR" smtClean="0"/>
              <a:t>Clique para editar os estilos do texto mestre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1543431" y="1360488"/>
            <a:ext cx="10488997" cy="16986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634535" y="493713"/>
            <a:ext cx="1323924" cy="2565400"/>
          </a:xfrm>
        </p:spPr>
        <p:txBody>
          <a:bodyPr vert="eaVert"/>
          <a:lstStyle/>
          <a:p>
            <a:r>
              <a:rPr lang="pt-BR" smtClean="0"/>
              <a:t>Clique para editar o estilo do título mestre</a:t>
            </a:r>
            <a:endParaRPr lang="pt-B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nchor="ctr"/>
          <a:lstStyle/>
          <a:p>
            <a:pPr algn="ctr"/>
            <a:endParaRPr lang="pt-BR" sz="2400" smtClean="0">
              <a:solidFill>
                <a:srgbClr val="000000"/>
              </a:solidFill>
              <a:latin typeface="Times New Roman" charset="0"/>
              <a:ea typeface="ＭＳ Ｐゴシック" charset="0"/>
              <a:cs typeface="ＭＳ Ｐゴシック" charset="0"/>
            </a:endParaRPr>
          </a:p>
        </p:txBody>
      </p:sp>
      <p:sp>
        <p:nvSpPr>
          <p:cNvPr id="5" name="Rectangle 3"/>
          <p:cNvSpPr>
            <a:spLocks noChangeArrowheads="1"/>
          </p:cNvSpPr>
          <p:nvPr/>
        </p:nvSpPr>
        <p:spPr bwMode="hidden">
          <a:xfrm>
            <a:off x="1716089"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p>
            <a:endParaRPr lang="pt-BR" sz="2400" smtClean="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p:nvGrpSpPr>
        <p:grpSpPr bwMode="auto">
          <a:xfrm>
            <a:off x="3"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smtClean="0">
                <a:solidFill>
                  <a:srgbClr val="000000"/>
                </a:solidFill>
                <a:latin typeface="Times New Roman" charset="0"/>
                <a:ea typeface="ＭＳ Ｐゴシック" charset="0"/>
                <a:cs typeface="ＭＳ Ｐゴシック" charset="0"/>
              </a:endParaRPr>
            </a:p>
          </p:txBody>
        </p:sp>
      </p:grpSp>
      <p:pic>
        <p:nvPicPr>
          <p:cNvPr id="17" name="Picture 20" descr="logoco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52403"/>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2"/>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10" tIns="45706" rIns="91410" bIns="45706" numCol="1" anchor="b" anchorCtr="0" compatLnSpc="1">
            <a:prstTxWarp prst="textNoShape">
              <a:avLst/>
            </a:prstTxWarp>
          </a:bodyPr>
          <a:lstStyle>
            <a:lvl1pPr>
              <a:defRPr sz="1200">
                <a:latin typeface="Arial" charset="0"/>
                <a:ea typeface="+mn-ea"/>
                <a:cs typeface="+mn-cs"/>
              </a:defRPr>
            </a:lvl1pPr>
          </a:lstStyle>
          <a:p>
            <a:pPr>
              <a:defRPr/>
            </a:pPr>
            <a:endParaRPr lang="pt-BR">
              <a:solidFill>
                <a:srgbClr val="000000"/>
              </a:solidFill>
            </a:endParaRP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10" tIns="45706" rIns="91410" bIns="45706" numCol="1" anchor="b" anchorCtr="0" compatLnSpc="1">
            <a:prstTxWarp prst="textNoShape">
              <a:avLst/>
            </a:prstTxWarp>
          </a:bodyPr>
          <a:lstStyle>
            <a:lvl1pPr algn="ctr">
              <a:defRPr sz="1200">
                <a:latin typeface="Arial" charset="0"/>
                <a:ea typeface="+mn-ea"/>
                <a:cs typeface="+mn-cs"/>
              </a:defRPr>
            </a:lvl1pPr>
          </a:lstStyle>
          <a:p>
            <a:pPr>
              <a:defRPr/>
            </a:pPr>
            <a:endParaRPr lang="pt-BR">
              <a:solidFill>
                <a:srgbClr val="000000"/>
              </a:solidFill>
            </a:endParaRP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10" tIns="45706" rIns="91410" bIns="45706" numCol="1" anchor="b" anchorCtr="0" compatLnSpc="1">
            <a:prstTxWarp prst="textNoShape">
              <a:avLst/>
            </a:prstTxWarp>
          </a:bodyPr>
          <a:lstStyle>
            <a:lvl1pPr algn="r">
              <a:defRPr sz="1200">
                <a:latin typeface="Arial Black" charset="0"/>
                <a:cs typeface="+mn-cs"/>
              </a:defRPr>
            </a:lvl1pPr>
          </a:lstStyle>
          <a:p>
            <a:pPr>
              <a:defRPr/>
            </a:pPr>
            <a:fld id="{FB1026CC-2152-C044-9F89-06D5CB908E25}" type="slidenum">
              <a:rPr lang="pt-BR">
                <a:solidFill>
                  <a:srgbClr val="000000"/>
                </a:solidFill>
                <a:ea typeface="ＭＳ Ｐゴシック" charset="0"/>
              </a:rPr>
              <a:pPr>
                <a:defRPr/>
              </a:pPr>
              <a:t>‹#›</a:t>
            </a:fld>
            <a:endParaRPr lang="pt-BR">
              <a:solidFill>
                <a:srgbClr val="000000"/>
              </a:solidFill>
              <a:ea typeface="ＭＳ Ｐゴシック" charset="0"/>
            </a:endParaRPr>
          </a:p>
        </p:txBody>
      </p:sp>
    </p:spTree>
    <p:extLst>
      <p:ext uri="{BB962C8B-B14F-4D97-AF65-F5344CB8AC3E}">
        <p14:creationId xmlns:p14="http://schemas.microsoft.com/office/powerpoint/2010/main" val="420976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3"/>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pt-BR" smtClean="0"/>
              <a:t>Clique para editar os estilos do texto mestre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42689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3"/>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4152960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58370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074685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730208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58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480361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976717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31338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1"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80206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buNone/>
              <a:defRPr sz="2800">
                <a:latin typeface="Calibri" pitchFamily="34" charset="0"/>
                <a:cs typeface="Calibri" pitchFamily="34" charset="0"/>
              </a:defRPr>
            </a:lvl1pPr>
            <a:lvl2pPr>
              <a:buNone/>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Conteúdo 3"/>
          <p:cNvSpPr>
            <a:spLocks noGrp="1"/>
          </p:cNvSpPr>
          <p:nvPr>
            <p:ph sz="half" idx="2"/>
          </p:nvPr>
        </p:nvSpPr>
        <p:spPr>
          <a:xfrm>
            <a:off x="4800600" y="1524000"/>
            <a:ext cx="4038600" cy="4724400"/>
          </a:xfrm>
        </p:spPr>
        <p:txBody>
          <a:bodyPr/>
          <a:lstStyle>
            <a:lvl1pPr>
              <a:buNone/>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44589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578138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9"/>
          <p:cNvSpPr>
            <a:spLocks noChangeArrowheads="1"/>
          </p:cNvSpPr>
          <p:nvPr userDrawn="1"/>
        </p:nvSpPr>
        <p:spPr bwMode="hidden">
          <a:xfrm>
            <a:off x="1233488" y="1643063"/>
            <a:ext cx="7605712" cy="2403475"/>
          </a:xfrm>
          <a:prstGeom prst="rect">
            <a:avLst/>
          </a:prstGeom>
          <a:gradFill rotWithShape="0">
            <a:gsLst>
              <a:gs pos="0">
                <a:schemeClr val="tx1"/>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p>
            <a:endParaRPr lang="en-US" sz="2400" smtClean="0">
              <a:solidFill>
                <a:srgbClr val="000000"/>
              </a:solidFill>
              <a:latin typeface="Times New Roman" charset="0"/>
              <a:ea typeface="ヒラギノ角ゴ Pro W3" charset="0"/>
              <a:cs typeface="ヒラギノ角ゴ Pro W3" charset="0"/>
            </a:endParaRPr>
          </a:p>
        </p:txBody>
      </p:sp>
      <p:sp>
        <p:nvSpPr>
          <p:cNvPr id="5" name="Rectangle 2"/>
          <p:cNvSpPr>
            <a:spLocks noChangeArrowheads="1"/>
          </p:cNvSpPr>
          <p:nvPr/>
        </p:nvSpPr>
        <p:spPr bwMode="hidden">
          <a:xfrm>
            <a:off x="1233488" y="1643063"/>
            <a:ext cx="7605712" cy="2403475"/>
          </a:xfrm>
          <a:prstGeom prst="rect">
            <a:avLst/>
          </a:prstGeom>
          <a:gradFill rotWithShape="0">
            <a:gsLst>
              <a:gs pos="0">
                <a:schemeClr val="tx1"/>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p>
            <a:endParaRPr lang="en-US" sz="2400" smtClean="0">
              <a:solidFill>
                <a:srgbClr val="000000"/>
              </a:solidFill>
              <a:latin typeface="Times New Roman" charset="0"/>
              <a:ea typeface="ヒラギノ角ゴ Pro W3" charset="0"/>
              <a:cs typeface="ヒラギノ角ゴ Pro W3" charset="0"/>
            </a:endParaRPr>
          </a:p>
        </p:txBody>
      </p:sp>
      <p:grpSp>
        <p:nvGrpSpPr>
          <p:cNvPr id="6" name="Group 3"/>
          <p:cNvGrpSpPr>
            <a:grpSpLocks/>
          </p:cNvGrpSpPr>
          <p:nvPr/>
        </p:nvGrpSpPr>
        <p:grpSpPr bwMode="auto">
          <a:xfrm>
            <a:off x="0" y="68266"/>
            <a:ext cx="990600" cy="6713537"/>
            <a:chOff x="0" y="43"/>
            <a:chExt cx="624" cy="4229"/>
          </a:xfrm>
        </p:grpSpPr>
        <p:sp>
          <p:nvSpPr>
            <p:cNvPr id="7" name="Line 4"/>
            <p:cNvSpPr>
              <a:spLocks noChangeShapeType="1"/>
            </p:cNvSpPr>
            <p:nvPr/>
          </p:nvSpPr>
          <p:spPr bwMode="auto">
            <a:xfrm>
              <a:off x="0" y="4203"/>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 name="Line 5"/>
            <p:cNvSpPr>
              <a:spLocks noChangeShapeType="1"/>
            </p:cNvSpPr>
            <p:nvPr/>
          </p:nvSpPr>
          <p:spPr bwMode="auto">
            <a:xfrm>
              <a:off x="0" y="4239"/>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 name="Line 6"/>
            <p:cNvSpPr>
              <a:spLocks noChangeShapeType="1"/>
            </p:cNvSpPr>
            <p:nvPr/>
          </p:nvSpPr>
          <p:spPr bwMode="auto">
            <a:xfrm>
              <a:off x="0" y="4272"/>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0" name="Line 7"/>
            <p:cNvSpPr>
              <a:spLocks noChangeShapeType="1"/>
            </p:cNvSpPr>
            <p:nvPr/>
          </p:nvSpPr>
          <p:spPr bwMode="auto">
            <a:xfrm>
              <a:off x="0" y="4113"/>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1" name="Line 8"/>
            <p:cNvSpPr>
              <a:spLocks noChangeShapeType="1"/>
            </p:cNvSpPr>
            <p:nvPr/>
          </p:nvSpPr>
          <p:spPr bwMode="auto">
            <a:xfrm>
              <a:off x="0" y="4065"/>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2" name="Line 9"/>
            <p:cNvSpPr>
              <a:spLocks noChangeShapeType="1"/>
            </p:cNvSpPr>
            <p:nvPr/>
          </p:nvSpPr>
          <p:spPr bwMode="auto">
            <a:xfrm>
              <a:off x="0" y="4158"/>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3" name="Line 10"/>
            <p:cNvSpPr>
              <a:spLocks noChangeShapeType="1"/>
            </p:cNvSpPr>
            <p:nvPr/>
          </p:nvSpPr>
          <p:spPr bwMode="auto">
            <a:xfrm>
              <a:off x="0" y="3666"/>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4" name="Line 11"/>
            <p:cNvSpPr>
              <a:spLocks noChangeShapeType="1"/>
            </p:cNvSpPr>
            <p:nvPr/>
          </p:nvSpPr>
          <p:spPr bwMode="auto">
            <a:xfrm>
              <a:off x="0" y="3639"/>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5" name="Line 12"/>
            <p:cNvSpPr>
              <a:spLocks noChangeShapeType="1"/>
            </p:cNvSpPr>
            <p:nvPr/>
          </p:nvSpPr>
          <p:spPr bwMode="auto">
            <a:xfrm>
              <a:off x="0" y="4020"/>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6" name="Line 13"/>
            <p:cNvSpPr>
              <a:spLocks noChangeShapeType="1"/>
            </p:cNvSpPr>
            <p:nvPr/>
          </p:nvSpPr>
          <p:spPr bwMode="auto">
            <a:xfrm>
              <a:off x="0" y="3894"/>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7" name="Line 14"/>
            <p:cNvSpPr>
              <a:spLocks noChangeShapeType="1"/>
            </p:cNvSpPr>
            <p:nvPr/>
          </p:nvSpPr>
          <p:spPr bwMode="auto">
            <a:xfrm>
              <a:off x="0" y="3813"/>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8" name="Line 15"/>
            <p:cNvSpPr>
              <a:spLocks noChangeShapeType="1"/>
            </p:cNvSpPr>
            <p:nvPr/>
          </p:nvSpPr>
          <p:spPr bwMode="auto">
            <a:xfrm>
              <a:off x="0" y="3999"/>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9" name="Line 16"/>
            <p:cNvSpPr>
              <a:spLocks noChangeShapeType="1"/>
            </p:cNvSpPr>
            <p:nvPr/>
          </p:nvSpPr>
          <p:spPr bwMode="auto">
            <a:xfrm>
              <a:off x="0" y="3687"/>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0" name="Line 17"/>
            <p:cNvSpPr>
              <a:spLocks noChangeShapeType="1"/>
            </p:cNvSpPr>
            <p:nvPr/>
          </p:nvSpPr>
          <p:spPr bwMode="auto">
            <a:xfrm>
              <a:off x="0" y="3741"/>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1" name="Line 18"/>
            <p:cNvSpPr>
              <a:spLocks noChangeShapeType="1"/>
            </p:cNvSpPr>
            <p:nvPr/>
          </p:nvSpPr>
          <p:spPr bwMode="auto">
            <a:xfrm>
              <a:off x="0" y="393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2" name="Line 19"/>
            <p:cNvSpPr>
              <a:spLocks noChangeShapeType="1"/>
            </p:cNvSpPr>
            <p:nvPr/>
          </p:nvSpPr>
          <p:spPr bwMode="auto">
            <a:xfrm>
              <a:off x="0" y="391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3" name="Line 20"/>
            <p:cNvSpPr>
              <a:spLocks noChangeShapeType="1"/>
            </p:cNvSpPr>
            <p:nvPr/>
          </p:nvSpPr>
          <p:spPr bwMode="auto">
            <a:xfrm>
              <a:off x="0" y="3510"/>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4" name="Line 21"/>
            <p:cNvSpPr>
              <a:spLocks noChangeShapeType="1"/>
            </p:cNvSpPr>
            <p:nvPr/>
          </p:nvSpPr>
          <p:spPr bwMode="auto">
            <a:xfrm>
              <a:off x="0" y="3546"/>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5" name="Line 22"/>
            <p:cNvSpPr>
              <a:spLocks noChangeShapeType="1"/>
            </p:cNvSpPr>
            <p:nvPr/>
          </p:nvSpPr>
          <p:spPr bwMode="auto">
            <a:xfrm>
              <a:off x="0" y="357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6" name="Line 23"/>
            <p:cNvSpPr>
              <a:spLocks noChangeShapeType="1"/>
            </p:cNvSpPr>
            <p:nvPr/>
          </p:nvSpPr>
          <p:spPr bwMode="auto">
            <a:xfrm>
              <a:off x="0" y="3420"/>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7" name="Line 24"/>
            <p:cNvSpPr>
              <a:spLocks noChangeShapeType="1"/>
            </p:cNvSpPr>
            <p:nvPr/>
          </p:nvSpPr>
          <p:spPr bwMode="auto">
            <a:xfrm>
              <a:off x="0" y="3372"/>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8" name="Line 25"/>
            <p:cNvSpPr>
              <a:spLocks noChangeShapeType="1"/>
            </p:cNvSpPr>
            <p:nvPr/>
          </p:nvSpPr>
          <p:spPr bwMode="auto">
            <a:xfrm>
              <a:off x="0" y="3465"/>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29" name="Line 26"/>
            <p:cNvSpPr>
              <a:spLocks noChangeShapeType="1"/>
            </p:cNvSpPr>
            <p:nvPr/>
          </p:nvSpPr>
          <p:spPr bwMode="auto">
            <a:xfrm>
              <a:off x="0" y="2973"/>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0" name="Line 27"/>
            <p:cNvSpPr>
              <a:spLocks noChangeShapeType="1"/>
            </p:cNvSpPr>
            <p:nvPr/>
          </p:nvSpPr>
          <p:spPr bwMode="auto">
            <a:xfrm>
              <a:off x="0" y="2946"/>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1" name="Line 28"/>
            <p:cNvSpPr>
              <a:spLocks noChangeShapeType="1"/>
            </p:cNvSpPr>
            <p:nvPr/>
          </p:nvSpPr>
          <p:spPr bwMode="auto">
            <a:xfrm>
              <a:off x="0" y="3327"/>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2" name="Line 29"/>
            <p:cNvSpPr>
              <a:spLocks noChangeShapeType="1"/>
            </p:cNvSpPr>
            <p:nvPr/>
          </p:nvSpPr>
          <p:spPr bwMode="auto">
            <a:xfrm>
              <a:off x="0" y="3201"/>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3" name="Line 30"/>
            <p:cNvSpPr>
              <a:spLocks noChangeShapeType="1"/>
            </p:cNvSpPr>
            <p:nvPr/>
          </p:nvSpPr>
          <p:spPr bwMode="auto">
            <a:xfrm>
              <a:off x="0" y="3120"/>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4" name="Line 31"/>
            <p:cNvSpPr>
              <a:spLocks noChangeShapeType="1"/>
            </p:cNvSpPr>
            <p:nvPr/>
          </p:nvSpPr>
          <p:spPr bwMode="auto">
            <a:xfrm>
              <a:off x="0" y="3306"/>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5" name="Line 32"/>
            <p:cNvSpPr>
              <a:spLocks noChangeShapeType="1"/>
            </p:cNvSpPr>
            <p:nvPr/>
          </p:nvSpPr>
          <p:spPr bwMode="auto">
            <a:xfrm>
              <a:off x="0" y="2994"/>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6" name="Line 33"/>
            <p:cNvSpPr>
              <a:spLocks noChangeShapeType="1"/>
            </p:cNvSpPr>
            <p:nvPr/>
          </p:nvSpPr>
          <p:spPr bwMode="auto">
            <a:xfrm>
              <a:off x="0" y="3048"/>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7" name="Line 34"/>
            <p:cNvSpPr>
              <a:spLocks noChangeShapeType="1"/>
            </p:cNvSpPr>
            <p:nvPr/>
          </p:nvSpPr>
          <p:spPr bwMode="auto">
            <a:xfrm>
              <a:off x="0" y="3246"/>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8" name="Line 35"/>
            <p:cNvSpPr>
              <a:spLocks noChangeShapeType="1"/>
            </p:cNvSpPr>
            <p:nvPr/>
          </p:nvSpPr>
          <p:spPr bwMode="auto">
            <a:xfrm>
              <a:off x="0" y="3225"/>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39" name="Line 36"/>
            <p:cNvSpPr>
              <a:spLocks noChangeShapeType="1"/>
            </p:cNvSpPr>
            <p:nvPr/>
          </p:nvSpPr>
          <p:spPr bwMode="auto">
            <a:xfrm>
              <a:off x="0" y="2831"/>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0" name="Line 37"/>
            <p:cNvSpPr>
              <a:spLocks noChangeShapeType="1"/>
            </p:cNvSpPr>
            <p:nvPr/>
          </p:nvSpPr>
          <p:spPr bwMode="auto">
            <a:xfrm>
              <a:off x="0" y="2750"/>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1" name="Line 38"/>
            <p:cNvSpPr>
              <a:spLocks noChangeShapeType="1"/>
            </p:cNvSpPr>
            <p:nvPr/>
          </p:nvSpPr>
          <p:spPr bwMode="auto">
            <a:xfrm>
              <a:off x="0" y="2678"/>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2" name="Line 39"/>
            <p:cNvSpPr>
              <a:spLocks noChangeShapeType="1"/>
            </p:cNvSpPr>
            <p:nvPr/>
          </p:nvSpPr>
          <p:spPr bwMode="auto">
            <a:xfrm>
              <a:off x="0" y="2876"/>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3" name="Line 40"/>
            <p:cNvSpPr>
              <a:spLocks noChangeShapeType="1"/>
            </p:cNvSpPr>
            <p:nvPr/>
          </p:nvSpPr>
          <p:spPr bwMode="auto">
            <a:xfrm>
              <a:off x="0" y="2855"/>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4" name="Line 41"/>
            <p:cNvSpPr>
              <a:spLocks noChangeShapeType="1"/>
            </p:cNvSpPr>
            <p:nvPr/>
          </p:nvSpPr>
          <p:spPr bwMode="auto">
            <a:xfrm>
              <a:off x="0" y="2554"/>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5" name="Line 42"/>
            <p:cNvSpPr>
              <a:spLocks noChangeShapeType="1"/>
            </p:cNvSpPr>
            <p:nvPr/>
          </p:nvSpPr>
          <p:spPr bwMode="auto">
            <a:xfrm>
              <a:off x="0" y="2590"/>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6" name="Line 43"/>
            <p:cNvSpPr>
              <a:spLocks noChangeShapeType="1"/>
            </p:cNvSpPr>
            <p:nvPr/>
          </p:nvSpPr>
          <p:spPr bwMode="auto">
            <a:xfrm>
              <a:off x="0" y="2623"/>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7" name="Line 44"/>
            <p:cNvSpPr>
              <a:spLocks noChangeShapeType="1"/>
            </p:cNvSpPr>
            <p:nvPr/>
          </p:nvSpPr>
          <p:spPr bwMode="auto">
            <a:xfrm>
              <a:off x="0" y="2464"/>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8" name="Line 45"/>
            <p:cNvSpPr>
              <a:spLocks noChangeShapeType="1"/>
            </p:cNvSpPr>
            <p:nvPr/>
          </p:nvSpPr>
          <p:spPr bwMode="auto">
            <a:xfrm>
              <a:off x="0" y="2416"/>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49" name="Line 46"/>
            <p:cNvSpPr>
              <a:spLocks noChangeShapeType="1"/>
            </p:cNvSpPr>
            <p:nvPr/>
          </p:nvSpPr>
          <p:spPr bwMode="auto">
            <a:xfrm>
              <a:off x="0" y="250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0" name="Line 47"/>
            <p:cNvSpPr>
              <a:spLocks noChangeShapeType="1"/>
            </p:cNvSpPr>
            <p:nvPr/>
          </p:nvSpPr>
          <p:spPr bwMode="auto">
            <a:xfrm>
              <a:off x="0" y="2371"/>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1" name="Line 48"/>
            <p:cNvSpPr>
              <a:spLocks noChangeShapeType="1"/>
            </p:cNvSpPr>
            <p:nvPr/>
          </p:nvSpPr>
          <p:spPr bwMode="auto">
            <a:xfrm>
              <a:off x="0" y="2245"/>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2" name="Line 49"/>
            <p:cNvSpPr>
              <a:spLocks noChangeShapeType="1"/>
            </p:cNvSpPr>
            <p:nvPr/>
          </p:nvSpPr>
          <p:spPr bwMode="auto">
            <a:xfrm>
              <a:off x="0" y="2350"/>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3" name="Line 50"/>
            <p:cNvSpPr>
              <a:spLocks noChangeShapeType="1"/>
            </p:cNvSpPr>
            <p:nvPr/>
          </p:nvSpPr>
          <p:spPr bwMode="auto">
            <a:xfrm>
              <a:off x="0" y="2290"/>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4" name="Line 51"/>
            <p:cNvSpPr>
              <a:spLocks noChangeShapeType="1"/>
            </p:cNvSpPr>
            <p:nvPr/>
          </p:nvSpPr>
          <p:spPr bwMode="auto">
            <a:xfrm>
              <a:off x="0" y="2269"/>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5" name="Line 52"/>
            <p:cNvSpPr>
              <a:spLocks noChangeShapeType="1"/>
            </p:cNvSpPr>
            <p:nvPr/>
          </p:nvSpPr>
          <p:spPr bwMode="auto">
            <a:xfrm>
              <a:off x="0" y="2130"/>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6" name="Line 53"/>
            <p:cNvSpPr>
              <a:spLocks noChangeShapeType="1"/>
            </p:cNvSpPr>
            <p:nvPr/>
          </p:nvSpPr>
          <p:spPr bwMode="auto">
            <a:xfrm>
              <a:off x="0" y="2166"/>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7" name="Line 54"/>
            <p:cNvSpPr>
              <a:spLocks noChangeShapeType="1"/>
            </p:cNvSpPr>
            <p:nvPr/>
          </p:nvSpPr>
          <p:spPr bwMode="auto">
            <a:xfrm>
              <a:off x="0" y="219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8" name="Line 55"/>
            <p:cNvSpPr>
              <a:spLocks noChangeShapeType="1"/>
            </p:cNvSpPr>
            <p:nvPr/>
          </p:nvSpPr>
          <p:spPr bwMode="auto">
            <a:xfrm>
              <a:off x="0" y="2040"/>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59" name="Line 56"/>
            <p:cNvSpPr>
              <a:spLocks noChangeShapeType="1"/>
            </p:cNvSpPr>
            <p:nvPr/>
          </p:nvSpPr>
          <p:spPr bwMode="auto">
            <a:xfrm>
              <a:off x="0" y="1992"/>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0" name="Line 57"/>
            <p:cNvSpPr>
              <a:spLocks noChangeShapeType="1"/>
            </p:cNvSpPr>
            <p:nvPr/>
          </p:nvSpPr>
          <p:spPr bwMode="auto">
            <a:xfrm>
              <a:off x="0" y="2085"/>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1" name="Line 58"/>
            <p:cNvSpPr>
              <a:spLocks noChangeShapeType="1"/>
            </p:cNvSpPr>
            <p:nvPr/>
          </p:nvSpPr>
          <p:spPr bwMode="auto">
            <a:xfrm>
              <a:off x="0" y="1593"/>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2" name="Line 59"/>
            <p:cNvSpPr>
              <a:spLocks noChangeShapeType="1"/>
            </p:cNvSpPr>
            <p:nvPr/>
          </p:nvSpPr>
          <p:spPr bwMode="auto">
            <a:xfrm>
              <a:off x="0" y="1566"/>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3" name="Line 60"/>
            <p:cNvSpPr>
              <a:spLocks noChangeShapeType="1"/>
            </p:cNvSpPr>
            <p:nvPr/>
          </p:nvSpPr>
          <p:spPr bwMode="auto">
            <a:xfrm>
              <a:off x="0" y="1947"/>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4" name="Line 61"/>
            <p:cNvSpPr>
              <a:spLocks noChangeShapeType="1"/>
            </p:cNvSpPr>
            <p:nvPr/>
          </p:nvSpPr>
          <p:spPr bwMode="auto">
            <a:xfrm>
              <a:off x="0" y="1821"/>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5" name="Line 62"/>
            <p:cNvSpPr>
              <a:spLocks noChangeShapeType="1"/>
            </p:cNvSpPr>
            <p:nvPr/>
          </p:nvSpPr>
          <p:spPr bwMode="auto">
            <a:xfrm>
              <a:off x="0" y="1740"/>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6" name="Line 63"/>
            <p:cNvSpPr>
              <a:spLocks noChangeShapeType="1"/>
            </p:cNvSpPr>
            <p:nvPr/>
          </p:nvSpPr>
          <p:spPr bwMode="auto">
            <a:xfrm>
              <a:off x="0" y="1926"/>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7" name="Line 64"/>
            <p:cNvSpPr>
              <a:spLocks noChangeShapeType="1"/>
            </p:cNvSpPr>
            <p:nvPr/>
          </p:nvSpPr>
          <p:spPr bwMode="auto">
            <a:xfrm>
              <a:off x="0" y="1614"/>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8" name="Line 65"/>
            <p:cNvSpPr>
              <a:spLocks noChangeShapeType="1"/>
            </p:cNvSpPr>
            <p:nvPr/>
          </p:nvSpPr>
          <p:spPr bwMode="auto">
            <a:xfrm>
              <a:off x="0" y="1668"/>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69" name="Line 66"/>
            <p:cNvSpPr>
              <a:spLocks noChangeShapeType="1"/>
            </p:cNvSpPr>
            <p:nvPr/>
          </p:nvSpPr>
          <p:spPr bwMode="auto">
            <a:xfrm>
              <a:off x="0" y="1866"/>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0" name="Line 67"/>
            <p:cNvSpPr>
              <a:spLocks noChangeShapeType="1"/>
            </p:cNvSpPr>
            <p:nvPr/>
          </p:nvSpPr>
          <p:spPr bwMode="auto">
            <a:xfrm>
              <a:off x="0" y="1845"/>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1" name="Line 68"/>
            <p:cNvSpPr>
              <a:spLocks noChangeShapeType="1"/>
            </p:cNvSpPr>
            <p:nvPr/>
          </p:nvSpPr>
          <p:spPr bwMode="auto">
            <a:xfrm>
              <a:off x="0" y="1437"/>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2" name="Line 69"/>
            <p:cNvSpPr>
              <a:spLocks noChangeShapeType="1"/>
            </p:cNvSpPr>
            <p:nvPr/>
          </p:nvSpPr>
          <p:spPr bwMode="auto">
            <a:xfrm>
              <a:off x="0" y="1473"/>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3" name="Line 70"/>
            <p:cNvSpPr>
              <a:spLocks noChangeShapeType="1"/>
            </p:cNvSpPr>
            <p:nvPr/>
          </p:nvSpPr>
          <p:spPr bwMode="auto">
            <a:xfrm>
              <a:off x="0" y="1506"/>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4" name="Line 71"/>
            <p:cNvSpPr>
              <a:spLocks noChangeShapeType="1"/>
            </p:cNvSpPr>
            <p:nvPr/>
          </p:nvSpPr>
          <p:spPr bwMode="auto">
            <a:xfrm>
              <a:off x="0" y="1347"/>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5" name="Line 72"/>
            <p:cNvSpPr>
              <a:spLocks noChangeShapeType="1"/>
            </p:cNvSpPr>
            <p:nvPr/>
          </p:nvSpPr>
          <p:spPr bwMode="auto">
            <a:xfrm>
              <a:off x="0" y="1392"/>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6" name="Line 73"/>
            <p:cNvSpPr>
              <a:spLocks noChangeShapeType="1"/>
            </p:cNvSpPr>
            <p:nvPr/>
          </p:nvSpPr>
          <p:spPr bwMode="auto">
            <a:xfrm>
              <a:off x="0" y="1016"/>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7" name="Line 74"/>
            <p:cNvSpPr>
              <a:spLocks noChangeShapeType="1"/>
            </p:cNvSpPr>
            <p:nvPr/>
          </p:nvSpPr>
          <p:spPr bwMode="auto">
            <a:xfrm>
              <a:off x="0" y="989"/>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8" name="Line 75"/>
            <p:cNvSpPr>
              <a:spLocks noChangeShapeType="1"/>
            </p:cNvSpPr>
            <p:nvPr/>
          </p:nvSpPr>
          <p:spPr bwMode="auto">
            <a:xfrm>
              <a:off x="0" y="1244"/>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79" name="Line 76"/>
            <p:cNvSpPr>
              <a:spLocks noChangeShapeType="1"/>
            </p:cNvSpPr>
            <p:nvPr/>
          </p:nvSpPr>
          <p:spPr bwMode="auto">
            <a:xfrm>
              <a:off x="0" y="1163"/>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0" name="Line 77"/>
            <p:cNvSpPr>
              <a:spLocks noChangeShapeType="1"/>
            </p:cNvSpPr>
            <p:nvPr/>
          </p:nvSpPr>
          <p:spPr bwMode="auto">
            <a:xfrm>
              <a:off x="0" y="1037"/>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1" name="Line 78"/>
            <p:cNvSpPr>
              <a:spLocks noChangeShapeType="1"/>
            </p:cNvSpPr>
            <p:nvPr/>
          </p:nvSpPr>
          <p:spPr bwMode="auto">
            <a:xfrm>
              <a:off x="0" y="1091"/>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2" name="Line 79"/>
            <p:cNvSpPr>
              <a:spLocks noChangeShapeType="1"/>
            </p:cNvSpPr>
            <p:nvPr/>
          </p:nvSpPr>
          <p:spPr bwMode="auto">
            <a:xfrm>
              <a:off x="0" y="128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3" name="Line 80"/>
            <p:cNvSpPr>
              <a:spLocks noChangeShapeType="1"/>
            </p:cNvSpPr>
            <p:nvPr/>
          </p:nvSpPr>
          <p:spPr bwMode="auto">
            <a:xfrm>
              <a:off x="0" y="126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4" name="Line 81"/>
            <p:cNvSpPr>
              <a:spLocks noChangeShapeType="1"/>
            </p:cNvSpPr>
            <p:nvPr/>
          </p:nvSpPr>
          <p:spPr bwMode="auto">
            <a:xfrm>
              <a:off x="0" y="860"/>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5" name="Line 82"/>
            <p:cNvSpPr>
              <a:spLocks noChangeShapeType="1"/>
            </p:cNvSpPr>
            <p:nvPr/>
          </p:nvSpPr>
          <p:spPr bwMode="auto">
            <a:xfrm>
              <a:off x="0" y="896"/>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6" name="Line 83"/>
            <p:cNvSpPr>
              <a:spLocks noChangeShapeType="1"/>
            </p:cNvSpPr>
            <p:nvPr/>
          </p:nvSpPr>
          <p:spPr bwMode="auto">
            <a:xfrm>
              <a:off x="0" y="92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7" name="Line 84"/>
            <p:cNvSpPr>
              <a:spLocks noChangeShapeType="1"/>
            </p:cNvSpPr>
            <p:nvPr/>
          </p:nvSpPr>
          <p:spPr bwMode="auto">
            <a:xfrm>
              <a:off x="0" y="770"/>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8" name="Line 85"/>
            <p:cNvSpPr>
              <a:spLocks noChangeShapeType="1"/>
            </p:cNvSpPr>
            <p:nvPr/>
          </p:nvSpPr>
          <p:spPr bwMode="auto">
            <a:xfrm>
              <a:off x="0" y="815"/>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89" name="Line 86"/>
            <p:cNvSpPr>
              <a:spLocks noChangeShapeType="1"/>
            </p:cNvSpPr>
            <p:nvPr/>
          </p:nvSpPr>
          <p:spPr bwMode="auto">
            <a:xfrm>
              <a:off x="0" y="718"/>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0" name="Line 87"/>
            <p:cNvSpPr>
              <a:spLocks noChangeShapeType="1"/>
            </p:cNvSpPr>
            <p:nvPr/>
          </p:nvSpPr>
          <p:spPr bwMode="auto">
            <a:xfrm>
              <a:off x="0" y="646"/>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1" name="Line 88"/>
            <p:cNvSpPr>
              <a:spLocks noChangeShapeType="1"/>
            </p:cNvSpPr>
            <p:nvPr/>
          </p:nvSpPr>
          <p:spPr bwMode="auto">
            <a:xfrm>
              <a:off x="0" y="522"/>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2" name="Line 89"/>
            <p:cNvSpPr>
              <a:spLocks noChangeShapeType="1"/>
            </p:cNvSpPr>
            <p:nvPr/>
          </p:nvSpPr>
          <p:spPr bwMode="auto">
            <a:xfrm>
              <a:off x="0" y="558"/>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3" name="Line 90"/>
            <p:cNvSpPr>
              <a:spLocks noChangeShapeType="1"/>
            </p:cNvSpPr>
            <p:nvPr/>
          </p:nvSpPr>
          <p:spPr bwMode="auto">
            <a:xfrm>
              <a:off x="0" y="591"/>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4" name="Line 91"/>
            <p:cNvSpPr>
              <a:spLocks noChangeShapeType="1"/>
            </p:cNvSpPr>
            <p:nvPr/>
          </p:nvSpPr>
          <p:spPr bwMode="auto">
            <a:xfrm>
              <a:off x="0" y="432"/>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5" name="Line 92"/>
            <p:cNvSpPr>
              <a:spLocks noChangeShapeType="1"/>
            </p:cNvSpPr>
            <p:nvPr/>
          </p:nvSpPr>
          <p:spPr bwMode="auto">
            <a:xfrm>
              <a:off x="0" y="384"/>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6" name="Line 93"/>
            <p:cNvSpPr>
              <a:spLocks noChangeShapeType="1"/>
            </p:cNvSpPr>
            <p:nvPr/>
          </p:nvSpPr>
          <p:spPr bwMode="auto">
            <a:xfrm>
              <a:off x="0" y="477"/>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7" name="Line 94"/>
            <p:cNvSpPr>
              <a:spLocks noChangeShapeType="1"/>
            </p:cNvSpPr>
            <p:nvPr/>
          </p:nvSpPr>
          <p:spPr bwMode="auto">
            <a:xfrm>
              <a:off x="0" y="33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8" name="Line 95"/>
            <p:cNvSpPr>
              <a:spLocks noChangeShapeType="1"/>
            </p:cNvSpPr>
            <p:nvPr/>
          </p:nvSpPr>
          <p:spPr bwMode="auto">
            <a:xfrm>
              <a:off x="0" y="31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99" name="Line 96"/>
            <p:cNvSpPr>
              <a:spLocks noChangeShapeType="1"/>
            </p:cNvSpPr>
            <p:nvPr/>
          </p:nvSpPr>
          <p:spPr bwMode="auto">
            <a:xfrm>
              <a:off x="0" y="258"/>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00" name="Line 97"/>
            <p:cNvSpPr>
              <a:spLocks noChangeShapeType="1"/>
            </p:cNvSpPr>
            <p:nvPr/>
          </p:nvSpPr>
          <p:spPr bwMode="auto">
            <a:xfrm>
              <a:off x="0" y="70"/>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01" name="Line 98"/>
            <p:cNvSpPr>
              <a:spLocks noChangeShapeType="1"/>
            </p:cNvSpPr>
            <p:nvPr/>
          </p:nvSpPr>
          <p:spPr bwMode="auto">
            <a:xfrm>
              <a:off x="0" y="43"/>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02" name="Line 99"/>
            <p:cNvSpPr>
              <a:spLocks noChangeShapeType="1"/>
            </p:cNvSpPr>
            <p:nvPr/>
          </p:nvSpPr>
          <p:spPr bwMode="auto">
            <a:xfrm>
              <a:off x="0" y="91"/>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03" name="Line 100"/>
            <p:cNvSpPr>
              <a:spLocks noChangeShapeType="1"/>
            </p:cNvSpPr>
            <p:nvPr/>
          </p:nvSpPr>
          <p:spPr bwMode="auto">
            <a:xfrm>
              <a:off x="0" y="145"/>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04" name="Line 101"/>
            <p:cNvSpPr>
              <a:spLocks noChangeShapeType="1"/>
            </p:cNvSpPr>
            <p:nvPr/>
          </p:nvSpPr>
          <p:spPr bwMode="auto">
            <a:xfrm>
              <a:off x="0" y="202"/>
              <a:ext cx="62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400" b="1" u="sng">
                <a:solidFill>
                  <a:srgbClr val="000000"/>
                </a:solidFill>
                <a:latin typeface="Humnst777 BT" charset="0"/>
                <a:ea typeface="ヒラギノ角ゴ Pro W3" charset="0"/>
                <a:cs typeface="ヒラギノ角ゴ Pro W3" charset="0"/>
              </a:endParaRPr>
            </a:p>
          </p:txBody>
        </p:sp>
      </p:grpSp>
      <p:sp>
        <p:nvSpPr>
          <p:cNvPr id="105" name="Rectangle 103"/>
          <p:cNvSpPr>
            <a:spLocks noChangeArrowheads="1"/>
          </p:cNvSpPr>
          <p:nvPr/>
        </p:nvSpPr>
        <p:spPr bwMode="hidden">
          <a:xfrm>
            <a:off x="1295400" y="1587500"/>
            <a:ext cx="6324600" cy="2403475"/>
          </a:xfrm>
          <a:prstGeom prst="rect">
            <a:avLst/>
          </a:prstGeom>
          <a:solidFill>
            <a:srgbClr val="5D7BA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p>
            <a:endParaRPr lang="en-US" sz="2400" smtClean="0">
              <a:solidFill>
                <a:srgbClr val="000000"/>
              </a:solidFill>
              <a:latin typeface="Times New Roman" charset="0"/>
              <a:ea typeface="ヒラギノ角ゴ Pro W3" charset="0"/>
              <a:cs typeface="ヒラギノ角ゴ Pro W3" charset="0"/>
            </a:endParaRPr>
          </a:p>
        </p:txBody>
      </p:sp>
      <p:sp>
        <p:nvSpPr>
          <p:cNvPr id="106" name="Line 104"/>
          <p:cNvSpPr>
            <a:spLocks noChangeShapeType="1"/>
          </p:cNvSpPr>
          <p:nvPr/>
        </p:nvSpPr>
        <p:spPr bwMode="auto">
          <a:xfrm flipV="1">
            <a:off x="1371603" y="1219203"/>
            <a:ext cx="1588" cy="28543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0" tIns="45706" rIns="91410" bIns="45706"/>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07" name="Line 105"/>
          <p:cNvSpPr>
            <a:spLocks noChangeShapeType="1"/>
          </p:cNvSpPr>
          <p:nvPr/>
        </p:nvSpPr>
        <p:spPr bwMode="auto">
          <a:xfrm>
            <a:off x="1066800" y="1752600"/>
            <a:ext cx="5124450" cy="1588"/>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0" tIns="45706" rIns="91410" bIns="45706"/>
          <a:lstStyle/>
          <a:p>
            <a:pPr algn="ctr">
              <a:defRPr/>
            </a:pPr>
            <a:endParaRPr lang="en-US" sz="1400" b="1" u="sng">
              <a:solidFill>
                <a:srgbClr val="000000"/>
              </a:solidFill>
              <a:latin typeface="Humnst777 BT" charset="0"/>
              <a:ea typeface="ヒラギノ角ゴ Pro W3" charset="0"/>
              <a:cs typeface="ヒラギノ角ゴ Pro W3" charset="0"/>
            </a:endParaRPr>
          </a:p>
        </p:txBody>
      </p:sp>
      <p:sp>
        <p:nvSpPr>
          <p:cNvPr id="108" name="Rectangle 106"/>
          <p:cNvSpPr>
            <a:spLocks noChangeArrowheads="1"/>
          </p:cNvSpPr>
          <p:nvPr/>
        </p:nvSpPr>
        <p:spPr bwMode="hidden">
          <a:xfrm>
            <a:off x="7467603" y="1587500"/>
            <a:ext cx="1219200" cy="2403475"/>
          </a:xfrm>
          <a:prstGeom prst="rect">
            <a:avLst/>
          </a:prstGeom>
          <a:gradFill rotWithShape="0">
            <a:gsLst>
              <a:gs pos="0">
                <a:srgbClr val="5D7BAC"/>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p>
            <a:endParaRPr lang="en-US" sz="2400" smtClean="0">
              <a:solidFill>
                <a:srgbClr val="000000"/>
              </a:solidFill>
              <a:latin typeface="Times New Roman" charset="0"/>
              <a:ea typeface="ヒラギノ角ゴ Pro W3" charset="0"/>
              <a:cs typeface="ヒラギノ角ゴ Pro W3" charset="0"/>
            </a:endParaRPr>
          </a:p>
        </p:txBody>
      </p:sp>
      <p:pic>
        <p:nvPicPr>
          <p:cNvPr id="109" name="Picture 107" descr="logoco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304803"/>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98" name="Rectangle 102"/>
          <p:cNvSpPr>
            <a:spLocks noGrp="1" noChangeArrowheads="1"/>
          </p:cNvSpPr>
          <p:nvPr>
            <p:ph type="subTitle" idx="1"/>
          </p:nvPr>
        </p:nvSpPr>
        <p:spPr>
          <a:xfrm>
            <a:off x="1295400" y="4140200"/>
            <a:ext cx="7467600" cy="1727200"/>
          </a:xfrm>
        </p:spPr>
        <p:txBody>
          <a:bodyPr/>
          <a:lstStyle>
            <a:lvl1pPr marL="0" indent="0">
              <a:buFont typeface="Wingdings" charset="0"/>
              <a:buNone/>
              <a:defRPr sz="3000"/>
            </a:lvl1pPr>
          </a:lstStyle>
          <a:p>
            <a:pPr lvl="0"/>
            <a:r>
              <a:rPr lang="pt-BR" noProof="0" smtClean="0"/>
              <a:t>Clique para editar o estilo do subtítulo mestre</a:t>
            </a:r>
          </a:p>
        </p:txBody>
      </p:sp>
      <p:sp>
        <p:nvSpPr>
          <p:cNvPr id="311404" name="Rectangle 108"/>
          <p:cNvSpPr>
            <a:spLocks noGrp="1" noChangeArrowheads="1"/>
          </p:cNvSpPr>
          <p:nvPr>
            <p:ph type="ctrTitle"/>
          </p:nvPr>
        </p:nvSpPr>
        <p:spPr>
          <a:xfrm>
            <a:off x="1447800" y="1828800"/>
            <a:ext cx="6172200" cy="2057400"/>
          </a:xfrm>
        </p:spPr>
        <p:txBody>
          <a:bodyPr/>
          <a:lstStyle>
            <a:lvl1pPr>
              <a:defRPr sz="3800">
                <a:solidFill>
                  <a:srgbClr val="FFFFFF"/>
                </a:solidFill>
              </a:defRPr>
            </a:lvl1pPr>
          </a:lstStyle>
          <a:p>
            <a:pPr lvl="0"/>
            <a:r>
              <a:rPr lang="en-US" noProof="0" smtClean="0"/>
              <a:t>Click to edit Master title style</a:t>
            </a:r>
          </a:p>
        </p:txBody>
      </p:sp>
    </p:spTree>
    <p:extLst>
      <p:ext uri="{BB962C8B-B14F-4D97-AF65-F5344CB8AC3E}">
        <p14:creationId xmlns:p14="http://schemas.microsoft.com/office/powerpoint/2010/main" val="673258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B877B2DF-6B28-D44E-830E-8BC6AC6A745C}"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2674681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x-none"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4556FDC5-8AF8-ED45-AED5-E95F56D2AE97}"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426750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179391" y="1143002"/>
            <a:ext cx="4405312" cy="5310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737101" y="1143002"/>
            <a:ext cx="4406900" cy="5310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1D9CFA47-E0F6-1F46-84AC-D16F110AF80B}"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3816246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986529BB-AF09-4847-9A79-FE48D4E2A36E}"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1654020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6D669AC1-4BD7-834B-ACC2-E3CAEB7CE347}"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3031248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6B883F62-DD4B-8F48-A0FC-924B1AA7DE3E}"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3952956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x-none"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76705C07-64F9-A049-9FE0-F8ED701AC476}"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120131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x-none"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330D0465-704B-DF4A-81B5-AF643886448F}"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3368056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D3CF7C5A-867F-4C40-AC62-10343690BC5F}"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1242001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6453188"/>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0" y="1"/>
            <a:ext cx="6705600" cy="6453188"/>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A4F21FA5-A536-6845-BE8C-B2DB5AEB1487}" type="slidenum">
              <a:rPr lang="pt-BR">
                <a:solidFill>
                  <a:srgbClr val="FFFFFF"/>
                </a:solidFill>
              </a:rPr>
              <a:pPr>
                <a:defRPr/>
              </a:pPr>
              <a:t>‹#›</a:t>
            </a:fld>
            <a:endParaRPr lang="pt-BR">
              <a:solidFill>
                <a:srgbClr val="FFFFFF"/>
              </a:solidFill>
            </a:endParaRPr>
          </a:p>
        </p:txBody>
      </p:sp>
    </p:spTree>
    <p:extLst>
      <p:ext uri="{BB962C8B-B14F-4D97-AF65-F5344CB8AC3E}">
        <p14:creationId xmlns:p14="http://schemas.microsoft.com/office/powerpoint/2010/main" val="2930676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solidFill>
                <a:srgbClr val="000000"/>
              </a:solidFill>
              <a:latin typeface="Times New Roman" pitchFamily="18" charset="0"/>
              <a:ea typeface="Geneva"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en-US" sz="2400">
                <a:solidFill>
                  <a:srgbClr val="000000"/>
                </a:solidFill>
                <a:latin typeface="Times New Roman" pitchFamily="18" charset="0"/>
                <a:ea typeface="Geneva"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Rectangle 18"/>
          <p:cNvSpPr>
            <a:spLocks noGrp="1" noChangeArrowheads="1"/>
          </p:cNvSpPr>
          <p:nvPr>
            <p:ph type="ctrTitle"/>
          </p:nvPr>
        </p:nvSpPr>
        <p:spPr>
          <a:xfrm>
            <a:off x="2971800" y="1828800"/>
            <a:ext cx="6019800" cy="2209800"/>
          </a:xfrm>
        </p:spPr>
        <p:txBody>
          <a:bodyPr/>
          <a:lstStyle>
            <a:lvl1pPr>
              <a:defRPr sz="3600">
                <a:solidFill>
                  <a:srgbClr val="FFFFFF"/>
                </a:solidFill>
                <a:latin typeface="Calibri" pitchFamily="34" charset="0"/>
                <a:ea typeface="Linux Libertine O" pitchFamily="50" charset="0"/>
                <a:cs typeface="Times New Roman" pitchFamily="18" charset="0"/>
              </a:defRPr>
            </a:lvl1pPr>
          </a:lstStyle>
          <a:p>
            <a:r>
              <a:rPr lang="pt-BR" smtClean="0"/>
              <a:t>Clique para editar o estilo do título mestre</a:t>
            </a:r>
            <a:endParaRPr lang="pt-BR" dirty="0"/>
          </a:p>
        </p:txBody>
      </p:sp>
      <p:sp>
        <p:nvSpPr>
          <p:cNvPr id="5139" name="Rectangle 19"/>
          <p:cNvSpPr>
            <a:spLocks noGrp="1" noChangeArrowheads="1"/>
          </p:cNvSpPr>
          <p:nvPr>
            <p:ph type="subTitle" idx="1"/>
          </p:nvPr>
        </p:nvSpPr>
        <p:spPr>
          <a:xfrm>
            <a:off x="2971800" y="4267200"/>
            <a:ext cx="6019800" cy="1752600"/>
          </a:xfrm>
        </p:spPr>
        <p:txBody>
          <a:bodyPr/>
          <a:lstStyle>
            <a:lvl1pPr marL="0" indent="0">
              <a:defRPr sz="3000">
                <a:latin typeface="Calibri" pitchFamily="34" charset="0"/>
                <a:ea typeface="Linux Libertine O" pitchFamily="50" charset="0"/>
                <a:cs typeface="Times New Roman" pitchFamily="18" charset="0"/>
              </a:defRPr>
            </a:lvl1pPr>
          </a:lstStyle>
          <a:p>
            <a:r>
              <a:rPr lang="pt-BR" dirty="0" smtClean="0"/>
              <a:t>Clique para editar o estilo do subtítulo mestre</a:t>
            </a:r>
            <a:endParaRPr lang="pt-BR" dirty="0"/>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pt-BR">
              <a:solidFill>
                <a:srgbClr val="000000"/>
              </a:solidFill>
            </a:endParaRP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Arial" charset="0"/>
                <a:ea typeface="+mn-ea"/>
              </a:defRPr>
            </a:lvl1pPr>
          </a:lstStyle>
          <a:p>
            <a:pPr>
              <a:defRPr/>
            </a:pPr>
            <a:endParaRPr lang="pt-BR">
              <a:solidFill>
                <a:srgbClr val="000000"/>
              </a:solidFill>
            </a:endParaRP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Arial Black" charset="0"/>
              </a:defRPr>
            </a:lvl1pPr>
          </a:lstStyle>
          <a:p>
            <a:fld id="{AEEB639B-9131-974E-87DB-39E2AD7C612E}" type="slidenum">
              <a:rPr lang="pt-BR" smtClean="0">
                <a:solidFill>
                  <a:srgbClr val="000000"/>
                </a:solidFill>
                <a:ea typeface="Geneva" charset="0"/>
              </a:rPr>
              <a:pPr/>
              <a:t>‹#›</a:t>
            </a:fld>
            <a:endParaRPr lang="pt-BR" smtClean="0">
              <a:solidFill>
                <a:srgbClr val="000000"/>
              </a:solidFill>
              <a:ea typeface="Geneva" charset="0"/>
            </a:endParaRPr>
          </a:p>
        </p:txBody>
      </p:sp>
    </p:spTree>
    <p:extLst>
      <p:ext uri="{BB962C8B-B14F-4D97-AF65-F5344CB8AC3E}">
        <p14:creationId xmlns:p14="http://schemas.microsoft.com/office/powerpoint/2010/main" val="4011844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sz="3200" b="1" baseline="0">
                <a:latin typeface="Calibri" pitchFamily="34" charset="0"/>
                <a:ea typeface="Linux Libertine O" pitchFamily="50" charset="0"/>
                <a:cs typeface="Linux Libertine O" pitchFamily="50" charset="0"/>
              </a:defRPr>
            </a:lvl1pPr>
          </a:lstStyle>
          <a:p>
            <a:r>
              <a:rPr lang="pt-BR" dirty="0" smtClean="0"/>
              <a:t>Clique para editar o estilo do título mestre</a:t>
            </a:r>
            <a:endParaRPr lang="pt-BR" dirty="0"/>
          </a:p>
        </p:txBody>
      </p:sp>
      <p:sp>
        <p:nvSpPr>
          <p:cNvPr id="3" name="Espaço Reservado para Conteúdo 2"/>
          <p:cNvSpPr>
            <a:spLocks noGrp="1"/>
          </p:cNvSpPr>
          <p:nvPr>
            <p:ph idx="1"/>
          </p:nvPr>
        </p:nvSpPr>
        <p:spPr/>
        <p:txBody>
          <a:bodyPr/>
          <a:lstStyle>
            <a:lvl1pPr>
              <a:defRPr sz="2800">
                <a:latin typeface="Calibri" pitchFamily="34" charset="0"/>
                <a:ea typeface="Linux Libertine O" pitchFamily="50" charset="0"/>
                <a:cs typeface="Times New Roman" pitchFamily="18" charset="0"/>
              </a:defRPr>
            </a:lvl1pPr>
            <a:lvl2pPr>
              <a:defRPr>
                <a:latin typeface="Calibri" pitchFamily="34" charset="0"/>
                <a:ea typeface="Linux Libertine O" pitchFamily="50" charset="0"/>
                <a:cs typeface="Times New Roman" pitchFamily="18" charset="0"/>
              </a:defRPr>
            </a:lvl2pPr>
            <a:lvl3pPr>
              <a:defRPr>
                <a:latin typeface="Calibri" pitchFamily="34" charset="0"/>
                <a:ea typeface="Linux Libertine O" pitchFamily="50" charset="0"/>
                <a:cs typeface="Times New Roman" pitchFamily="18" charset="0"/>
              </a:defRPr>
            </a:lvl3pPr>
            <a:lvl4pPr>
              <a:defRPr>
                <a:latin typeface="Calibri" pitchFamily="34" charset="0"/>
                <a:ea typeface="Linux Libertine O" pitchFamily="50" charset="0"/>
                <a:cs typeface="Times New Roman" pitchFamily="18" charset="0"/>
              </a:defRPr>
            </a:lvl4pPr>
            <a:lvl5pPr>
              <a:defRPr>
                <a:latin typeface="Calibri" pitchFamily="34" charset="0"/>
                <a:ea typeface="Linux Libertine O" pitchFamily="50" charset="0"/>
                <a:cs typeface="Times New Roman" pitchFamily="18" charset="0"/>
              </a:defRPr>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Tree>
    <p:extLst>
      <p:ext uri="{BB962C8B-B14F-4D97-AF65-F5344CB8AC3E}">
        <p14:creationId xmlns:p14="http://schemas.microsoft.com/office/powerpoint/2010/main" val="2264663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1960468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25438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100725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sz="3200">
                <a:latin typeface="Linux Libertine O" pitchFamily="50" charset="0"/>
                <a:ea typeface="Linux Libertine O" pitchFamily="50" charset="0"/>
                <a:cs typeface="Linux Libertine O" pitchFamily="50" charset="0"/>
              </a:defRPr>
            </a:lvl1pPr>
          </a:lstStyle>
          <a:p>
            <a:r>
              <a:rPr lang="pt-BR" smtClean="0"/>
              <a:t>Clique para editar o estilo do título mestre</a:t>
            </a:r>
            <a:endParaRPr lang="pt-BR" dirty="0"/>
          </a:p>
        </p:txBody>
      </p:sp>
    </p:spTree>
    <p:extLst>
      <p:ext uri="{BB962C8B-B14F-4D97-AF65-F5344CB8AC3E}">
        <p14:creationId xmlns:p14="http://schemas.microsoft.com/office/powerpoint/2010/main" val="2956647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90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sz="3200">
                <a:latin typeface="Calibri" pitchFamily="34" charset="0"/>
              </a:defRPr>
            </a:lvl1pPr>
          </a:lstStyle>
          <a:p>
            <a:r>
              <a:rPr lang="pt-BR" smtClean="0"/>
              <a:t>Clique para editar o estilo do título mestre</a:t>
            </a:r>
            <a:endParaRPr lang="pt-B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032864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lvl1pPr>
              <a:defRPr sz="3200"/>
            </a:lvl1p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609600" y="1524000"/>
            <a:ext cx="8229600" cy="4724400"/>
          </a:xfrm>
        </p:spPr>
        <p:txBody>
          <a:bodyPr/>
          <a:lstStyle/>
          <a:p>
            <a:pPr lvl="0"/>
            <a:r>
              <a:rPr lang="pt-BR" noProof="0" smtClean="0"/>
              <a:t>Clique no ícone para adicionar tabela</a:t>
            </a:r>
          </a:p>
        </p:txBody>
      </p:sp>
    </p:spTree>
    <p:extLst>
      <p:ext uri="{BB962C8B-B14F-4D97-AF65-F5344CB8AC3E}">
        <p14:creationId xmlns:p14="http://schemas.microsoft.com/office/powerpoint/2010/main" val="13725570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AndObj" preserve="1">
  <p:cSld name="Título, 2 partes pequenas de conteúd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Conteúdo 2"/>
          <p:cNvSpPr>
            <a:spLocks noGrp="1"/>
          </p:cNvSpPr>
          <p:nvPr>
            <p:ph sz="quarter" idx="1"/>
          </p:nvPr>
        </p:nvSpPr>
        <p:spPr>
          <a:xfrm>
            <a:off x="609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09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half" idx="3"/>
          </p:nvPr>
        </p:nvSpPr>
        <p:spPr>
          <a:xfrm>
            <a:off x="4800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8820101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664799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0" y="381000"/>
            <a:ext cx="8229600" cy="5867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4607677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mn-lt"/>
              </a:defRPr>
            </a:lvl1pPr>
          </a:lstStyle>
          <a:p>
            <a:r>
              <a:rPr lang="pt-BR" smtClean="0"/>
              <a:t>Clique para editar o estilo do título mestre</a:t>
            </a:r>
            <a:endParaRPr lang="pt-BR"/>
          </a:p>
        </p:txBody>
      </p:sp>
    </p:spTree>
    <p:extLst>
      <p:ext uri="{BB962C8B-B14F-4D97-AF65-F5344CB8AC3E}">
        <p14:creationId xmlns:p14="http://schemas.microsoft.com/office/powerpoint/2010/main" val="2528204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pt-BR" smtClean="0"/>
              <a:t>Clique para editar os estilos do texto mestre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lvl1pPr>
              <a:defRPr sz="3200"/>
            </a:lvl1p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609600" y="1524000"/>
            <a:ext cx="8229600" cy="4724400"/>
          </a:xfrm>
        </p:spPr>
        <p:txBody>
          <a:bodyPr/>
          <a:lstStyle/>
          <a:p>
            <a:pPr lvl="0"/>
            <a:r>
              <a:rPr lang="pt-BR" noProof="0" smtClean="0"/>
              <a:t>Clique no ícone para adicionar tabela</a:t>
            </a: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2.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6.png"/><Relationship Id="rId16" Type="http://schemas.openxmlformats.org/officeDocument/2006/relationships/image" Target="../media/image7.jpeg"/><Relationship Id="rId17" Type="http://schemas.openxmlformats.org/officeDocument/2006/relationships/image" Target="../media/image8.jpeg"/><Relationship Id="rId18" Type="http://schemas.openxmlformats.org/officeDocument/2006/relationships/image" Target="../media/image9.jpe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theme" Target="../theme/theme3.xml"/><Relationship Id="rId15" Type="http://schemas.openxmlformats.org/officeDocument/2006/relationships/image" Target="../media/image11.jpe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theme" Target="../theme/theme4.xml"/><Relationship Id="rId13" Type="http://schemas.openxmlformats.org/officeDocument/2006/relationships/image" Target="../media/image13.png"/><Relationship Id="rId14" Type="http://schemas.openxmlformats.org/officeDocument/2006/relationships/image" Target="../media/image14.jpe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slideLayout" Target="../slideLayouts/slideLayout64.xml"/><Relationship Id="rId13" Type="http://schemas.openxmlformats.org/officeDocument/2006/relationships/slideLayout" Target="../slideLayouts/slideLayout65.xml"/><Relationship Id="rId14" Type="http://schemas.openxmlformats.org/officeDocument/2006/relationships/theme" Target="../theme/theme5.xml"/><Relationship Id="rId15" Type="http://schemas.openxmlformats.org/officeDocument/2006/relationships/image" Target="../media/image16.png"/><Relationship Id="rId16" Type="http://schemas.openxmlformats.org/officeDocument/2006/relationships/image" Target="../media/image17.jpeg"/><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685800" y="381000"/>
            <a:ext cx="8153400" cy="762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pt-BR" smtClean="0"/>
              <a:t>Clique para editar o estilo do título mestre</a:t>
            </a:r>
          </a:p>
        </p:txBody>
      </p:sp>
      <p:sp>
        <p:nvSpPr>
          <p:cNvPr id="5123" name="Rectangle 4"/>
          <p:cNvSpPr>
            <a:spLocks noGrp="1" noChangeArrowheads="1"/>
          </p:cNvSpPr>
          <p:nvPr>
            <p:ph type="body" idx="1"/>
          </p:nvPr>
        </p:nvSpPr>
        <p:spPr bwMode="auto">
          <a:xfrm>
            <a:off x="609600" y="1524000"/>
            <a:ext cx="8229600" cy="4724400"/>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102" name="Freeform 6"/>
          <p:cNvSpPr>
            <a:spLocks noChangeArrowheads="1"/>
          </p:cNvSpPr>
          <p:nvPr/>
        </p:nvSpPr>
        <p:spPr bwMode="auto">
          <a:xfrm>
            <a:off x="685803" y="3810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p:spPr>
        <p:txBody>
          <a:bodyPr lIns="91410" tIns="45706" rIns="91410" bIns="45706"/>
          <a:lstStyle/>
          <a:p>
            <a:pPr>
              <a:defRPr/>
            </a:pPr>
            <a:endParaRPr lang="pt-BR">
              <a:latin typeface="Arial" charset="0"/>
            </a:endParaRPr>
          </a:p>
        </p:txBody>
      </p:sp>
      <p:pic>
        <p:nvPicPr>
          <p:cNvPr id="5125" name="Imagem 6" descr="borda_slide.png"/>
          <p:cNvPicPr>
            <a:picLocks noChangeAspect="1"/>
          </p:cNvPicPr>
          <p:nvPr/>
        </p:nvPicPr>
        <p:blipFill>
          <a:blip r:embed="rId19" cstate="print"/>
          <a:srcRect/>
          <a:stretch>
            <a:fillRect/>
          </a:stretch>
        </p:blipFill>
        <p:spPr bwMode="auto">
          <a:xfrm>
            <a:off x="0" y="258763"/>
            <a:ext cx="431800" cy="6608762"/>
          </a:xfrm>
          <a:prstGeom prst="rect">
            <a:avLst/>
          </a:prstGeom>
          <a:noFill/>
          <a:ln w="9525">
            <a:noFill/>
            <a:miter lim="800000"/>
            <a:headEnd/>
            <a:tailEnd/>
          </a:ln>
        </p:spPr>
      </p:pic>
      <p:pic>
        <p:nvPicPr>
          <p:cNvPr id="5126" name="Imagem 6" descr="ìnpe_simbolo.jpg"/>
          <p:cNvPicPr>
            <a:picLocks noChangeAspect="1"/>
          </p:cNvPicPr>
          <p:nvPr/>
        </p:nvPicPr>
        <p:blipFill>
          <a:blip r:embed="rId20" cstate="print"/>
          <a:srcRect/>
          <a:stretch>
            <a:fillRect/>
          </a:stretch>
        </p:blipFill>
        <p:spPr bwMode="auto">
          <a:xfrm>
            <a:off x="0" y="0"/>
            <a:ext cx="571500" cy="428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33"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35" r:id="rId13"/>
    <p:sldLayoutId id="2147484336" r:id="rId14"/>
    <p:sldLayoutId id="2147484337" r:id="rId15"/>
    <p:sldLayoutId id="2147484404" r:id="rId16"/>
    <p:sldLayoutId id="2147484446" r:id="rId17"/>
  </p:sldLayoutIdLst>
  <p:hf hdr="0" dt="0"/>
  <p:txStyles>
    <p:titleStyle>
      <a:lvl1pPr algn="l" rtl="0" eaLnBrk="0" fontAlgn="base" hangingPunct="0">
        <a:spcBef>
          <a:spcPct val="0"/>
        </a:spcBef>
        <a:spcAft>
          <a:spcPct val="0"/>
        </a:spcAft>
        <a:defRPr sz="3200" b="1">
          <a:solidFill>
            <a:srgbClr val="003366"/>
          </a:solidFill>
          <a:latin typeface="Calibri" pitchFamily="34" charset="0"/>
          <a:ea typeface="+mj-ea"/>
          <a:cs typeface="+mj-cs"/>
        </a:defRPr>
      </a:lvl1pPr>
      <a:lvl2pPr algn="l" rtl="0" eaLnBrk="0" fontAlgn="base" hangingPunct="0">
        <a:spcBef>
          <a:spcPct val="0"/>
        </a:spcBef>
        <a:spcAft>
          <a:spcPct val="0"/>
        </a:spcAft>
        <a:defRPr sz="3200" b="1">
          <a:solidFill>
            <a:srgbClr val="003366"/>
          </a:solidFill>
          <a:latin typeface="Calibri" pitchFamily="34" charset="0"/>
        </a:defRPr>
      </a:lvl2pPr>
      <a:lvl3pPr algn="l" rtl="0" eaLnBrk="0" fontAlgn="base" hangingPunct="0">
        <a:spcBef>
          <a:spcPct val="0"/>
        </a:spcBef>
        <a:spcAft>
          <a:spcPct val="0"/>
        </a:spcAft>
        <a:defRPr sz="3200" b="1">
          <a:solidFill>
            <a:srgbClr val="003366"/>
          </a:solidFill>
          <a:latin typeface="Calibri" pitchFamily="34" charset="0"/>
        </a:defRPr>
      </a:lvl3pPr>
      <a:lvl4pPr algn="l" rtl="0" eaLnBrk="0" fontAlgn="base" hangingPunct="0">
        <a:spcBef>
          <a:spcPct val="0"/>
        </a:spcBef>
        <a:spcAft>
          <a:spcPct val="0"/>
        </a:spcAft>
        <a:defRPr sz="3200" b="1">
          <a:solidFill>
            <a:srgbClr val="003366"/>
          </a:solidFill>
          <a:latin typeface="Calibri" pitchFamily="34" charset="0"/>
        </a:defRPr>
      </a:lvl4pPr>
      <a:lvl5pPr algn="l" rtl="0" eaLnBrk="0" fontAlgn="base" hangingPunct="0">
        <a:spcBef>
          <a:spcPct val="0"/>
        </a:spcBef>
        <a:spcAft>
          <a:spcPct val="0"/>
        </a:spcAft>
        <a:defRPr sz="3200" b="1">
          <a:solidFill>
            <a:srgbClr val="003366"/>
          </a:solidFill>
          <a:latin typeface="Calibri" pitchFamily="34" charset="0"/>
        </a:defRPr>
      </a:lvl5pPr>
      <a:lvl6pPr marL="457059" algn="l" rtl="0" eaLnBrk="1" fontAlgn="base" hangingPunct="1">
        <a:spcBef>
          <a:spcPct val="0"/>
        </a:spcBef>
        <a:spcAft>
          <a:spcPct val="0"/>
        </a:spcAft>
        <a:defRPr sz="3000" b="1">
          <a:solidFill>
            <a:srgbClr val="003366"/>
          </a:solidFill>
          <a:latin typeface="ZapfHumnst BT" pitchFamily="34" charset="0"/>
        </a:defRPr>
      </a:lvl6pPr>
      <a:lvl7pPr marL="914116" algn="l" rtl="0" eaLnBrk="1" fontAlgn="base" hangingPunct="1">
        <a:spcBef>
          <a:spcPct val="0"/>
        </a:spcBef>
        <a:spcAft>
          <a:spcPct val="0"/>
        </a:spcAft>
        <a:defRPr sz="3000" b="1">
          <a:solidFill>
            <a:srgbClr val="003366"/>
          </a:solidFill>
          <a:latin typeface="ZapfHumnst BT" pitchFamily="34" charset="0"/>
        </a:defRPr>
      </a:lvl7pPr>
      <a:lvl8pPr marL="1371174" algn="l" rtl="0" eaLnBrk="1" fontAlgn="base" hangingPunct="1">
        <a:spcBef>
          <a:spcPct val="0"/>
        </a:spcBef>
        <a:spcAft>
          <a:spcPct val="0"/>
        </a:spcAft>
        <a:defRPr sz="3000" b="1">
          <a:solidFill>
            <a:srgbClr val="003366"/>
          </a:solidFill>
          <a:latin typeface="ZapfHumnst BT" pitchFamily="34" charset="0"/>
        </a:defRPr>
      </a:lvl8pPr>
      <a:lvl9pPr marL="1828231" algn="l" rtl="0" eaLnBrk="1" fontAlgn="base" hangingPunct="1">
        <a:spcBef>
          <a:spcPct val="0"/>
        </a:spcBef>
        <a:spcAft>
          <a:spcPct val="0"/>
        </a:spcAft>
        <a:defRPr sz="3000" b="1">
          <a:solidFill>
            <a:srgbClr val="003366"/>
          </a:solidFill>
          <a:latin typeface="ZapfHumnst BT" pitchFamily="34" charset="0"/>
        </a:defRPr>
      </a:lvl9pPr>
    </p:titleStyle>
    <p:bodyStyle>
      <a:lvl1pPr marL="342793" indent="-342793" algn="l" rtl="0" eaLnBrk="0" fontAlgn="base" hangingPunct="0">
        <a:spcBef>
          <a:spcPct val="20000"/>
        </a:spcBef>
        <a:spcAft>
          <a:spcPct val="0"/>
        </a:spcAft>
        <a:buClr>
          <a:schemeClr val="bg2"/>
        </a:buClr>
        <a:buSzPct val="75000"/>
        <a:buFont typeface="Wingdings" pitchFamily="2" charset="2"/>
        <a:defRPr sz="2800">
          <a:solidFill>
            <a:schemeClr val="tx1"/>
          </a:solidFill>
          <a:latin typeface="Calibri" pitchFamily="34" charset="0"/>
          <a:ea typeface="Calibri" pitchFamily="34" charset="0"/>
          <a:cs typeface="Calibri" pitchFamily="34" charset="0"/>
        </a:defRPr>
      </a:lvl1pPr>
      <a:lvl2pPr marL="742719" indent="-285660" algn="l" rtl="0" eaLnBrk="0" fontAlgn="base" hangingPunct="0">
        <a:spcBef>
          <a:spcPct val="20000"/>
        </a:spcBef>
        <a:spcAft>
          <a:spcPct val="0"/>
        </a:spcAft>
        <a:buClr>
          <a:schemeClr val="accent2"/>
        </a:buClr>
        <a:buSzPct val="80000"/>
        <a:buFont typeface="Wingdings" pitchFamily="2" charset="2"/>
        <a:defRPr sz="2400">
          <a:solidFill>
            <a:schemeClr val="tx1"/>
          </a:solidFill>
          <a:latin typeface="Calibri" pitchFamily="34" charset="0"/>
          <a:ea typeface="Calibri" pitchFamily="34" charset="0"/>
          <a:cs typeface="Calibri" pitchFamily="34" charset="0"/>
        </a:defRPr>
      </a:lvl2pPr>
      <a:lvl3pPr marL="1142646" indent="-228529" algn="l" rtl="0" eaLnBrk="0" fontAlgn="base" hangingPunct="0">
        <a:spcBef>
          <a:spcPct val="20000"/>
        </a:spcBef>
        <a:spcAft>
          <a:spcPct val="0"/>
        </a:spcAft>
        <a:buClr>
          <a:schemeClr val="bg2"/>
        </a:buClr>
        <a:buSzPct val="65000"/>
        <a:buFont typeface="Wingdings" pitchFamily="2" charset="2"/>
        <a:buChar char="•"/>
        <a:defRPr sz="2000">
          <a:solidFill>
            <a:schemeClr val="tx1"/>
          </a:solidFill>
          <a:latin typeface="Calibri" pitchFamily="34" charset="0"/>
          <a:ea typeface="Calibri" pitchFamily="34" charset="0"/>
          <a:cs typeface="Calibri" pitchFamily="34" charset="0"/>
        </a:defRPr>
      </a:lvl3pPr>
      <a:lvl4pPr marL="1599702" indent="-228529"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Calibri" pitchFamily="34" charset="0"/>
          <a:ea typeface="Calibri" pitchFamily="34" charset="0"/>
          <a:cs typeface="Calibri" pitchFamily="34" charset="0"/>
        </a:defRPr>
      </a:lvl4pPr>
      <a:lvl5pPr marL="2056760" indent="-228529" algn="l" rtl="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Calibri" pitchFamily="34" charset="0"/>
          <a:cs typeface="Calibri" pitchFamily="34" charset="0"/>
        </a:defRPr>
      </a:lvl5pPr>
      <a:lvl6pPr marL="2513818" indent="-228529"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0876" indent="-228529"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7934" indent="-228529"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4991" indent="-228529"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6146" name="Picture 2" descr="background"/>
          <p:cNvPicPr>
            <a:picLocks noChangeAspect="1" noChangeArrowheads="1"/>
          </p:cNvPicPr>
          <p:nvPr/>
        </p:nvPicPr>
        <p:blipFill>
          <a:blip r:embed="rId14" cstate="print">
            <a:lum bright="-34000" contrast="14000"/>
          </a:blip>
          <a:srcRect/>
          <a:stretch>
            <a:fillRect/>
          </a:stretch>
        </p:blipFill>
        <p:spPr bwMode="auto">
          <a:xfrm>
            <a:off x="0" y="0"/>
            <a:ext cx="9144000" cy="6859588"/>
          </a:xfrm>
          <a:prstGeom prst="rect">
            <a:avLst/>
          </a:prstGeom>
          <a:noFill/>
          <a:ln w="9525">
            <a:noFill/>
            <a:miter lim="800000"/>
            <a:headEnd/>
            <a:tailEnd/>
          </a:ln>
        </p:spPr>
      </p:pic>
      <p:sp>
        <p:nvSpPr>
          <p:cNvPr id="6147" name="Rectangle 3"/>
          <p:cNvSpPr>
            <a:spLocks noGrp="1" noChangeArrowheads="1"/>
          </p:cNvSpPr>
          <p:nvPr>
            <p:ph type="title"/>
          </p:nvPr>
        </p:nvSpPr>
        <p:spPr bwMode="auto">
          <a:xfrm>
            <a:off x="457203" y="489110"/>
            <a:ext cx="8499475" cy="504508"/>
          </a:xfrm>
          <a:prstGeom prst="rect">
            <a:avLst/>
          </a:prstGeom>
          <a:noFill/>
          <a:ln w="12700">
            <a:noFill/>
            <a:miter lim="800000"/>
            <a:headEnd/>
            <a:tailEnd/>
          </a:ln>
        </p:spPr>
        <p:txBody>
          <a:bodyPr vert="horz" wrap="square" lIns="45706" tIns="44436" rIns="45706" bIns="44436" numCol="1" anchor="ctr" anchorCtr="0" compatLnSpc="1">
            <a:prstTxWarp prst="textNoShape">
              <a:avLst/>
            </a:prstTxWarp>
            <a:spAutoFit/>
          </a:bodyPr>
          <a:lstStyle/>
          <a:p>
            <a:pPr lvl="0"/>
            <a:r>
              <a:rPr lang="en-US" smtClean="0"/>
              <a:t>Template for Slide</a:t>
            </a:r>
          </a:p>
        </p:txBody>
      </p:sp>
      <p:sp>
        <p:nvSpPr>
          <p:cNvPr id="6148" name="Rectangle 4"/>
          <p:cNvSpPr>
            <a:spLocks noGrp="1" noChangeArrowheads="1"/>
          </p:cNvSpPr>
          <p:nvPr>
            <p:ph type="body" idx="1"/>
          </p:nvPr>
        </p:nvSpPr>
        <p:spPr bwMode="auto">
          <a:xfrm>
            <a:off x="457203" y="1360488"/>
            <a:ext cx="8488363" cy="1698625"/>
          </a:xfrm>
          <a:prstGeom prst="rect">
            <a:avLst/>
          </a:prstGeom>
          <a:noFill/>
          <a:ln w="12700">
            <a:noFill/>
            <a:miter lim="800000"/>
            <a:headEnd/>
            <a:tailEnd/>
          </a:ln>
        </p:spPr>
        <p:txBody>
          <a:bodyPr vert="horz" wrap="square" lIns="45706" tIns="44436" rIns="45706" bIns="44436"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845" name="Line 5"/>
          <p:cNvSpPr>
            <a:spLocks noChangeShapeType="1"/>
          </p:cNvSpPr>
          <p:nvPr/>
        </p:nvSpPr>
        <p:spPr bwMode="auto">
          <a:xfrm>
            <a:off x="612775" y="1130300"/>
            <a:ext cx="7810500" cy="0"/>
          </a:xfrm>
          <a:prstGeom prst="line">
            <a:avLst/>
          </a:prstGeom>
          <a:noFill/>
          <a:ln w="12700">
            <a:solidFill>
              <a:srgbClr val="FFFF00"/>
            </a:solidFill>
            <a:round/>
            <a:headEnd/>
            <a:tailEnd/>
          </a:ln>
          <a:effectLst/>
        </p:spPr>
        <p:txBody>
          <a:bodyPr lIns="91410" tIns="45706" rIns="91410" bIns="45706"/>
          <a:lstStyle/>
          <a:p>
            <a:pPr>
              <a:defRPr/>
            </a:pPr>
            <a:endParaRPr lang="pt-BR">
              <a:solidFill>
                <a:srgbClr val="000000"/>
              </a:solidFill>
              <a:latin typeface="Arial" charset="0"/>
            </a:endParaRPr>
          </a:p>
        </p:txBody>
      </p:sp>
      <p:sp>
        <p:nvSpPr>
          <p:cNvPr id="35846" name="Line 6"/>
          <p:cNvSpPr>
            <a:spLocks noChangeShapeType="1"/>
          </p:cNvSpPr>
          <p:nvPr/>
        </p:nvSpPr>
        <p:spPr bwMode="auto">
          <a:xfrm>
            <a:off x="612775" y="6034088"/>
            <a:ext cx="7810500" cy="0"/>
          </a:xfrm>
          <a:prstGeom prst="line">
            <a:avLst/>
          </a:prstGeom>
          <a:noFill/>
          <a:ln w="12700">
            <a:solidFill>
              <a:srgbClr val="FFFF00"/>
            </a:solidFill>
            <a:round/>
            <a:headEnd/>
            <a:tailEnd/>
          </a:ln>
          <a:effectLst/>
        </p:spPr>
        <p:txBody>
          <a:bodyPr lIns="91410" tIns="45706" rIns="91410" bIns="45706"/>
          <a:lstStyle/>
          <a:p>
            <a:pPr>
              <a:defRPr/>
            </a:pPr>
            <a:endParaRPr lang="pt-BR">
              <a:solidFill>
                <a:srgbClr val="000000"/>
              </a:solidFill>
              <a:latin typeface="Arial" charset="0"/>
            </a:endParaRPr>
          </a:p>
        </p:txBody>
      </p:sp>
      <p:pic>
        <p:nvPicPr>
          <p:cNvPr id="6151" name="Picture 7" descr="Image of small USGS Identifier"/>
          <p:cNvPicPr>
            <a:picLocks noChangeAspect="1" noChangeArrowheads="1"/>
          </p:cNvPicPr>
          <p:nvPr/>
        </p:nvPicPr>
        <p:blipFill>
          <a:blip r:embed="rId15" cstate="print">
            <a:lum bright="100000"/>
          </a:blip>
          <a:srcRect/>
          <a:stretch>
            <a:fillRect/>
          </a:stretch>
        </p:blipFill>
        <p:spPr bwMode="black">
          <a:xfrm>
            <a:off x="469900" y="6261100"/>
            <a:ext cx="1143000" cy="420688"/>
          </a:xfrm>
          <a:prstGeom prst="rect">
            <a:avLst/>
          </a:prstGeom>
          <a:noFill/>
          <a:ln w="9525">
            <a:noFill/>
            <a:miter lim="800000"/>
            <a:headEnd/>
            <a:tailEnd/>
          </a:ln>
        </p:spPr>
      </p:pic>
      <p:sp>
        <p:nvSpPr>
          <p:cNvPr id="35848" name="Text Box 8"/>
          <p:cNvSpPr txBox="1">
            <a:spLocks noChangeArrowheads="1"/>
          </p:cNvSpPr>
          <p:nvPr/>
        </p:nvSpPr>
        <p:spPr bwMode="auto">
          <a:xfrm>
            <a:off x="7048503" y="6464300"/>
            <a:ext cx="1497013" cy="217976"/>
          </a:xfrm>
          <a:prstGeom prst="rect">
            <a:avLst/>
          </a:prstGeom>
          <a:noFill/>
          <a:ln w="12700">
            <a:noFill/>
            <a:miter lim="800000"/>
            <a:headEnd/>
            <a:tailEnd/>
          </a:ln>
          <a:effectLst/>
        </p:spPr>
        <p:txBody>
          <a:bodyPr lIns="91410" tIns="45706" rIns="91410" bIns="45706">
            <a:spAutoFit/>
          </a:bodyPr>
          <a:lstStyle/>
          <a:p>
            <a:pPr algn="r" eaLnBrk="0" hangingPunct="0">
              <a:spcBef>
                <a:spcPct val="50000"/>
              </a:spcBef>
              <a:defRPr/>
            </a:pPr>
            <a:fld id="{73AC06F1-02C1-41B8-ACAB-AF2EDDB2A7EE}" type="slidenum">
              <a:rPr lang="en-US" sz="800">
                <a:solidFill>
                  <a:srgbClr val="FFFFFF"/>
                </a:solidFill>
                <a:latin typeface="Arial" charset="0"/>
              </a:rPr>
              <a:pPr algn="r" eaLnBrk="0" hangingPunct="0">
                <a:spcBef>
                  <a:spcPct val="50000"/>
                </a:spcBef>
                <a:defRPr/>
              </a:pPr>
              <a:t>‹#›</a:t>
            </a:fld>
            <a:endParaRPr lang="en-US" sz="800">
              <a:solidFill>
                <a:srgbClr val="FFFFFF"/>
              </a:solidFill>
              <a:latin typeface="Arial" charset="0"/>
            </a:endParaRPr>
          </a:p>
        </p:txBody>
      </p:sp>
      <p:grpSp>
        <p:nvGrpSpPr>
          <p:cNvPr id="6153" name="Group 9"/>
          <p:cNvGrpSpPr>
            <a:grpSpLocks/>
          </p:cNvGrpSpPr>
          <p:nvPr/>
        </p:nvGrpSpPr>
        <p:grpSpPr bwMode="auto">
          <a:xfrm>
            <a:off x="7085013" y="6249988"/>
            <a:ext cx="1104900" cy="495300"/>
            <a:chOff x="98" y="28"/>
            <a:chExt cx="1289" cy="517"/>
          </a:xfrm>
        </p:grpSpPr>
        <p:pic>
          <p:nvPicPr>
            <p:cNvPr id="6154" name="Picture 10" descr="top7_home"/>
            <p:cNvPicPr>
              <a:picLocks noChangeAspect="1" noChangeArrowheads="1"/>
            </p:cNvPicPr>
            <p:nvPr userDrawn="1"/>
          </p:nvPicPr>
          <p:blipFill>
            <a:blip r:embed="rId16" cstate="print"/>
            <a:srcRect/>
            <a:stretch>
              <a:fillRect/>
            </a:stretch>
          </p:blipFill>
          <p:spPr bwMode="auto">
            <a:xfrm>
              <a:off x="446" y="28"/>
              <a:ext cx="552" cy="516"/>
            </a:xfrm>
            <a:prstGeom prst="rect">
              <a:avLst/>
            </a:prstGeom>
            <a:noFill/>
            <a:ln w="9525">
              <a:noFill/>
              <a:miter lim="800000"/>
              <a:headEnd/>
              <a:tailEnd/>
            </a:ln>
          </p:spPr>
        </p:pic>
        <p:pic>
          <p:nvPicPr>
            <p:cNvPr id="6155" name="Picture 11" descr="top6_home"/>
            <p:cNvPicPr>
              <a:picLocks noChangeAspect="1" noChangeArrowheads="1"/>
            </p:cNvPicPr>
            <p:nvPr userDrawn="1"/>
          </p:nvPicPr>
          <p:blipFill>
            <a:blip r:embed="rId17" cstate="print"/>
            <a:srcRect/>
            <a:stretch>
              <a:fillRect/>
            </a:stretch>
          </p:blipFill>
          <p:spPr bwMode="auto">
            <a:xfrm>
              <a:off x="98" y="29"/>
              <a:ext cx="348" cy="516"/>
            </a:xfrm>
            <a:prstGeom prst="rect">
              <a:avLst/>
            </a:prstGeom>
            <a:noFill/>
            <a:ln w="9525">
              <a:noFill/>
              <a:miter lim="800000"/>
              <a:headEnd/>
              <a:tailEnd/>
            </a:ln>
          </p:spPr>
        </p:pic>
        <p:pic>
          <p:nvPicPr>
            <p:cNvPr id="6156" name="Picture 12" descr="top8_home"/>
            <p:cNvPicPr>
              <a:picLocks noChangeAspect="1" noChangeArrowheads="1"/>
            </p:cNvPicPr>
            <p:nvPr userDrawn="1"/>
          </p:nvPicPr>
          <p:blipFill>
            <a:blip r:embed="rId18" cstate="print"/>
            <a:srcRect/>
            <a:stretch>
              <a:fillRect/>
            </a:stretch>
          </p:blipFill>
          <p:spPr bwMode="auto">
            <a:xfrm>
              <a:off x="997" y="28"/>
              <a:ext cx="390" cy="516"/>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4334"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hf hdr="0" dt="0"/>
  <p:txStyles>
    <p:titleStyle>
      <a:lvl1pPr algn="l" rtl="0" eaLnBrk="0" fontAlgn="base" hangingPunct="0">
        <a:lnSpc>
          <a:spcPct val="95000"/>
        </a:lnSpc>
        <a:spcBef>
          <a:spcPct val="0"/>
        </a:spcBef>
        <a:spcAft>
          <a:spcPct val="0"/>
        </a:spcAft>
        <a:defRPr sz="2800" b="1">
          <a:solidFill>
            <a:srgbClr val="FFFF66"/>
          </a:solidFill>
          <a:latin typeface="+mj-lt"/>
          <a:ea typeface="+mj-ea"/>
          <a:cs typeface="+mj-cs"/>
        </a:defRPr>
      </a:lvl1pPr>
      <a:lvl2pPr algn="l" rtl="0" eaLnBrk="0" fontAlgn="base" hangingPunct="0">
        <a:lnSpc>
          <a:spcPct val="95000"/>
        </a:lnSpc>
        <a:spcBef>
          <a:spcPct val="0"/>
        </a:spcBef>
        <a:spcAft>
          <a:spcPct val="0"/>
        </a:spcAft>
        <a:defRPr sz="2800" b="1">
          <a:solidFill>
            <a:srgbClr val="FFFF66"/>
          </a:solidFill>
          <a:latin typeface="Times New Roman" pitchFamily="18" charset="0"/>
        </a:defRPr>
      </a:lvl2pPr>
      <a:lvl3pPr algn="l" rtl="0" eaLnBrk="0" fontAlgn="base" hangingPunct="0">
        <a:lnSpc>
          <a:spcPct val="95000"/>
        </a:lnSpc>
        <a:spcBef>
          <a:spcPct val="0"/>
        </a:spcBef>
        <a:spcAft>
          <a:spcPct val="0"/>
        </a:spcAft>
        <a:defRPr sz="2800" b="1">
          <a:solidFill>
            <a:srgbClr val="FFFF66"/>
          </a:solidFill>
          <a:latin typeface="Times New Roman" pitchFamily="18" charset="0"/>
        </a:defRPr>
      </a:lvl3pPr>
      <a:lvl4pPr algn="l" rtl="0" eaLnBrk="0" fontAlgn="base" hangingPunct="0">
        <a:lnSpc>
          <a:spcPct val="95000"/>
        </a:lnSpc>
        <a:spcBef>
          <a:spcPct val="0"/>
        </a:spcBef>
        <a:spcAft>
          <a:spcPct val="0"/>
        </a:spcAft>
        <a:defRPr sz="2800" b="1">
          <a:solidFill>
            <a:srgbClr val="FFFF66"/>
          </a:solidFill>
          <a:latin typeface="Times New Roman" pitchFamily="18" charset="0"/>
        </a:defRPr>
      </a:lvl4pPr>
      <a:lvl5pPr algn="l" rtl="0" eaLnBrk="0" fontAlgn="base" hangingPunct="0">
        <a:lnSpc>
          <a:spcPct val="95000"/>
        </a:lnSpc>
        <a:spcBef>
          <a:spcPct val="0"/>
        </a:spcBef>
        <a:spcAft>
          <a:spcPct val="0"/>
        </a:spcAft>
        <a:defRPr sz="2800" b="1">
          <a:solidFill>
            <a:srgbClr val="FFFF66"/>
          </a:solidFill>
          <a:latin typeface="Times New Roman" pitchFamily="18" charset="0"/>
        </a:defRPr>
      </a:lvl5pPr>
      <a:lvl6pPr marL="457059" algn="l" rtl="0" eaLnBrk="1" fontAlgn="base" hangingPunct="1">
        <a:lnSpc>
          <a:spcPct val="95000"/>
        </a:lnSpc>
        <a:spcBef>
          <a:spcPct val="0"/>
        </a:spcBef>
        <a:spcAft>
          <a:spcPct val="0"/>
        </a:spcAft>
        <a:defRPr sz="2800" b="1">
          <a:solidFill>
            <a:srgbClr val="FFFF66"/>
          </a:solidFill>
          <a:latin typeface="Times New Roman" pitchFamily="18" charset="0"/>
        </a:defRPr>
      </a:lvl6pPr>
      <a:lvl7pPr marL="914116" algn="l" rtl="0" eaLnBrk="1" fontAlgn="base" hangingPunct="1">
        <a:lnSpc>
          <a:spcPct val="95000"/>
        </a:lnSpc>
        <a:spcBef>
          <a:spcPct val="0"/>
        </a:spcBef>
        <a:spcAft>
          <a:spcPct val="0"/>
        </a:spcAft>
        <a:defRPr sz="2800" b="1">
          <a:solidFill>
            <a:srgbClr val="FFFF66"/>
          </a:solidFill>
          <a:latin typeface="Times New Roman" pitchFamily="18" charset="0"/>
        </a:defRPr>
      </a:lvl7pPr>
      <a:lvl8pPr marL="1371174" algn="l" rtl="0" eaLnBrk="1" fontAlgn="base" hangingPunct="1">
        <a:lnSpc>
          <a:spcPct val="95000"/>
        </a:lnSpc>
        <a:spcBef>
          <a:spcPct val="0"/>
        </a:spcBef>
        <a:spcAft>
          <a:spcPct val="0"/>
        </a:spcAft>
        <a:defRPr sz="2800" b="1">
          <a:solidFill>
            <a:srgbClr val="FFFF66"/>
          </a:solidFill>
          <a:latin typeface="Times New Roman" pitchFamily="18" charset="0"/>
        </a:defRPr>
      </a:lvl8pPr>
      <a:lvl9pPr marL="1828231" algn="l" rtl="0" eaLnBrk="1" fontAlgn="base" hangingPunct="1">
        <a:lnSpc>
          <a:spcPct val="95000"/>
        </a:lnSpc>
        <a:spcBef>
          <a:spcPct val="0"/>
        </a:spcBef>
        <a:spcAft>
          <a:spcPct val="0"/>
        </a:spcAft>
        <a:defRPr sz="2800" b="1">
          <a:solidFill>
            <a:srgbClr val="FFFF66"/>
          </a:solidFill>
          <a:latin typeface="Times New Roman" pitchFamily="18" charset="0"/>
        </a:defRPr>
      </a:lvl9pPr>
    </p:titleStyle>
    <p:bodyStyle>
      <a:lvl1pPr marL="342793" indent="-342793" algn="l" rtl="0" eaLnBrk="0" fontAlgn="base" hangingPunct="0">
        <a:spcBef>
          <a:spcPct val="20000"/>
        </a:spcBef>
        <a:spcAft>
          <a:spcPct val="0"/>
        </a:spcAft>
        <a:buClr>
          <a:srgbClr val="FAFD00"/>
        </a:buClr>
        <a:buSzPct val="125000"/>
        <a:buChar char="•"/>
        <a:defRPr sz="2400">
          <a:solidFill>
            <a:srgbClr val="FFFFFF"/>
          </a:solidFill>
          <a:latin typeface="+mn-lt"/>
          <a:ea typeface="+mn-ea"/>
          <a:cs typeface="+mn-cs"/>
        </a:defRPr>
      </a:lvl1pPr>
      <a:lvl2pPr marL="742719" indent="-285660" algn="l" rtl="0" eaLnBrk="0" fontAlgn="base" hangingPunct="0">
        <a:spcBef>
          <a:spcPct val="20000"/>
        </a:spcBef>
        <a:spcAft>
          <a:spcPct val="0"/>
        </a:spcAft>
        <a:buClr>
          <a:srgbClr val="FAFD00"/>
        </a:buClr>
        <a:buSzPct val="125000"/>
        <a:buFont typeface="Symbol" pitchFamily="18" charset="2"/>
        <a:buChar char="-"/>
        <a:defRPr sz="2000">
          <a:solidFill>
            <a:schemeClr val="bg1"/>
          </a:solidFill>
          <a:latin typeface="+mn-lt"/>
        </a:defRPr>
      </a:lvl2pPr>
      <a:lvl3pPr marL="1142646" indent="-228529" algn="l" rtl="0" eaLnBrk="0" fontAlgn="base" hangingPunct="0">
        <a:spcBef>
          <a:spcPct val="20000"/>
        </a:spcBef>
        <a:spcAft>
          <a:spcPct val="0"/>
        </a:spcAft>
        <a:buClr>
          <a:srgbClr val="FAFD00"/>
        </a:buClr>
        <a:buSzPct val="125000"/>
        <a:buFont typeface="Symbol" pitchFamily="18" charset="2"/>
        <a:buChar char="°"/>
        <a:defRPr>
          <a:solidFill>
            <a:schemeClr val="bg1"/>
          </a:solidFill>
          <a:latin typeface="+mn-lt"/>
        </a:defRPr>
      </a:lvl3pPr>
      <a:lvl4pPr marL="1599702" indent="-228529" algn="l" rtl="0" eaLnBrk="0" fontAlgn="base" hangingPunct="0">
        <a:spcBef>
          <a:spcPct val="20000"/>
        </a:spcBef>
        <a:spcAft>
          <a:spcPct val="0"/>
        </a:spcAft>
        <a:buClr>
          <a:srgbClr val="FAFD00"/>
        </a:buClr>
        <a:buSzPct val="125000"/>
        <a:buFont typeface="Symbol" pitchFamily="18" charset="2"/>
        <a:buChar char="-"/>
        <a:defRPr sz="1600">
          <a:solidFill>
            <a:schemeClr val="bg1"/>
          </a:solidFill>
          <a:latin typeface="+mn-lt"/>
        </a:defRPr>
      </a:lvl4pPr>
      <a:lvl5pPr marL="2056760" indent="-228529" algn="l" rtl="0" eaLnBrk="0" fontAlgn="base" hangingPunct="0">
        <a:spcBef>
          <a:spcPct val="20000"/>
        </a:spcBef>
        <a:spcAft>
          <a:spcPct val="0"/>
        </a:spcAft>
        <a:buClr>
          <a:srgbClr val="FAFD00"/>
        </a:buClr>
        <a:buSzPct val="125000"/>
        <a:buFont typeface="Wingdings" pitchFamily="2" charset="2"/>
        <a:buChar char="§"/>
        <a:defRPr sz="1400">
          <a:solidFill>
            <a:schemeClr val="bg1"/>
          </a:solidFill>
          <a:latin typeface="+mn-lt"/>
        </a:defRPr>
      </a:lvl5pPr>
      <a:lvl6pPr marL="2513818" indent="-228529" algn="l" rtl="0" eaLnBrk="1" fontAlgn="base" hangingPunct="1">
        <a:spcBef>
          <a:spcPct val="20000"/>
        </a:spcBef>
        <a:spcAft>
          <a:spcPct val="0"/>
        </a:spcAft>
        <a:buClr>
          <a:srgbClr val="FAFD00"/>
        </a:buClr>
        <a:buSzPct val="125000"/>
        <a:buFont typeface="Wingdings" pitchFamily="2" charset="2"/>
        <a:buChar char="§"/>
        <a:defRPr sz="1400">
          <a:solidFill>
            <a:schemeClr val="bg1"/>
          </a:solidFill>
          <a:latin typeface="+mn-lt"/>
        </a:defRPr>
      </a:lvl6pPr>
      <a:lvl7pPr marL="2970876" indent="-228529" algn="l" rtl="0" eaLnBrk="1" fontAlgn="base" hangingPunct="1">
        <a:spcBef>
          <a:spcPct val="20000"/>
        </a:spcBef>
        <a:spcAft>
          <a:spcPct val="0"/>
        </a:spcAft>
        <a:buClr>
          <a:srgbClr val="FAFD00"/>
        </a:buClr>
        <a:buSzPct val="125000"/>
        <a:buFont typeface="Wingdings" pitchFamily="2" charset="2"/>
        <a:buChar char="§"/>
        <a:defRPr sz="1400">
          <a:solidFill>
            <a:schemeClr val="bg1"/>
          </a:solidFill>
          <a:latin typeface="+mn-lt"/>
        </a:defRPr>
      </a:lvl7pPr>
      <a:lvl8pPr marL="3427934" indent="-228529" algn="l" rtl="0" eaLnBrk="1" fontAlgn="base" hangingPunct="1">
        <a:spcBef>
          <a:spcPct val="20000"/>
        </a:spcBef>
        <a:spcAft>
          <a:spcPct val="0"/>
        </a:spcAft>
        <a:buClr>
          <a:srgbClr val="FAFD00"/>
        </a:buClr>
        <a:buSzPct val="125000"/>
        <a:buFont typeface="Wingdings" pitchFamily="2" charset="2"/>
        <a:buChar char="§"/>
        <a:defRPr sz="1400">
          <a:solidFill>
            <a:schemeClr val="bg1"/>
          </a:solidFill>
          <a:latin typeface="+mn-lt"/>
        </a:defRPr>
      </a:lvl8pPr>
      <a:lvl9pPr marL="3884991" indent="-228529" algn="l" rtl="0" eaLnBrk="1" fontAlgn="base" hangingPunct="1">
        <a:spcBef>
          <a:spcPct val="20000"/>
        </a:spcBef>
        <a:spcAft>
          <a:spcPct val="0"/>
        </a:spcAft>
        <a:buClr>
          <a:srgbClr val="FAFD00"/>
        </a:buClr>
        <a:buSzPct val="125000"/>
        <a:buFont typeface="Wingdings" pitchFamily="2" charset="2"/>
        <a:buChar char="§"/>
        <a:defRPr sz="1400">
          <a:solidFill>
            <a:schemeClr val="bg1"/>
          </a:solidFill>
          <a:latin typeface="+mn-lt"/>
        </a:defRPr>
      </a:lvl9pPr>
    </p:bodyStyle>
    <p:otherStyle>
      <a:defPPr>
        <a:defRPr lang="pt-BR"/>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91410" tIns="45706" rIns="91410" bIns="45706"/>
          <a:lstStyle/>
          <a:p>
            <a:endParaRPr lang="pt-BR" sz="2400" smtClean="0">
              <a:solidFill>
                <a:srgbClr val="000000"/>
              </a:solidFill>
              <a:latin typeface="Times New Roman" charset="0"/>
              <a:ea typeface="ＭＳ Ｐゴシック" charset="0"/>
              <a:cs typeface="ＭＳ Ｐゴシック" charset="0"/>
            </a:endParaRPr>
          </a:p>
        </p:txBody>
      </p:sp>
      <p:sp>
        <p:nvSpPr>
          <p:cNvPr id="1027"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pt-BR"/>
              <a:t>Clique para editar o estilo do título mestre</a:t>
            </a:r>
          </a:p>
        </p:txBody>
      </p:sp>
      <p:sp>
        <p:nvSpPr>
          <p:cNvPr id="1028"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1029" name="Picture 5" descr="inpe_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3"/>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noChangeArrowheads="1"/>
          </p:cNvSpPr>
          <p:nvPr/>
        </p:nvSpPr>
        <p:spPr bwMode="auto">
          <a:xfrm>
            <a:off x="685803" y="3810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410" tIns="45706" rIns="91410" bIns="45706"/>
          <a:lstStyle/>
          <a:p>
            <a:endParaRPr lang="en-US" sz="14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41596024"/>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 id="2147484366" r:id="rId13"/>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059" algn="l" rtl="0" eaLnBrk="1" fontAlgn="base" hangingPunct="1">
        <a:spcBef>
          <a:spcPct val="0"/>
        </a:spcBef>
        <a:spcAft>
          <a:spcPct val="0"/>
        </a:spcAft>
        <a:defRPr sz="3200" b="1">
          <a:solidFill>
            <a:srgbClr val="003366"/>
          </a:solidFill>
          <a:latin typeface="ZapfHumnst BT" pitchFamily="34" charset="0"/>
        </a:defRPr>
      </a:lvl6pPr>
      <a:lvl7pPr marL="914116" algn="l" rtl="0" eaLnBrk="1" fontAlgn="base" hangingPunct="1">
        <a:spcBef>
          <a:spcPct val="0"/>
        </a:spcBef>
        <a:spcAft>
          <a:spcPct val="0"/>
        </a:spcAft>
        <a:defRPr sz="3200" b="1">
          <a:solidFill>
            <a:srgbClr val="003366"/>
          </a:solidFill>
          <a:latin typeface="ZapfHumnst BT" pitchFamily="34" charset="0"/>
        </a:defRPr>
      </a:lvl7pPr>
      <a:lvl8pPr marL="1371174" algn="l" rtl="0" eaLnBrk="1" fontAlgn="base" hangingPunct="1">
        <a:spcBef>
          <a:spcPct val="0"/>
        </a:spcBef>
        <a:spcAft>
          <a:spcPct val="0"/>
        </a:spcAft>
        <a:defRPr sz="3200" b="1">
          <a:solidFill>
            <a:srgbClr val="003366"/>
          </a:solidFill>
          <a:latin typeface="ZapfHumnst BT" pitchFamily="34" charset="0"/>
        </a:defRPr>
      </a:lvl8pPr>
      <a:lvl9pPr marL="1828231" algn="l" rtl="0" eaLnBrk="1" fontAlgn="base" hangingPunct="1">
        <a:spcBef>
          <a:spcPct val="0"/>
        </a:spcBef>
        <a:spcAft>
          <a:spcPct val="0"/>
        </a:spcAft>
        <a:defRPr sz="3200" b="1">
          <a:solidFill>
            <a:srgbClr val="003366"/>
          </a:solidFill>
          <a:latin typeface="ZapfHumnst BT" pitchFamily="34" charset="0"/>
        </a:defRPr>
      </a:lvl9pPr>
    </p:titleStyle>
    <p:bodyStyle>
      <a:lvl1pPr marL="342793" indent="-342793"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719" indent="-28566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2646" indent="-228529"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599702" indent="-228529"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6760" indent="-228529"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3818" indent="-228529"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0876" indent="-228529"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7934" indent="-228529"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4991" indent="-228529"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body" idx="1"/>
          </p:nvPr>
        </p:nvSpPr>
        <p:spPr bwMode="auto">
          <a:xfrm>
            <a:off x="179388" y="1143002"/>
            <a:ext cx="8964612"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pt-BR"/>
              <a:t>Clique para editar os estilos do texto mestre</a:t>
            </a:r>
          </a:p>
          <a:p>
            <a:pPr lvl="1"/>
            <a:r>
              <a:rPr lang="pt-BR"/>
              <a:t>Segundo nível</a:t>
            </a:r>
          </a:p>
          <a:p>
            <a:pPr lvl="0"/>
            <a:r>
              <a:rPr lang="pt-BR"/>
              <a:t>Terceiro nível</a:t>
            </a:r>
          </a:p>
          <a:p>
            <a:pPr lvl="1"/>
            <a:r>
              <a:rPr lang="pt-BR"/>
              <a:t>Quarto nível</a:t>
            </a:r>
          </a:p>
          <a:p>
            <a:pPr lvl="2"/>
            <a:r>
              <a:rPr lang="pt-BR"/>
              <a:t>Quinto nível</a:t>
            </a:r>
          </a:p>
        </p:txBody>
      </p:sp>
      <p:sp>
        <p:nvSpPr>
          <p:cNvPr id="310275" name="Text Box 3"/>
          <p:cNvSpPr txBox="1">
            <a:spLocks noChangeArrowheads="1"/>
          </p:cNvSpPr>
          <p:nvPr/>
        </p:nvSpPr>
        <p:spPr bwMode="auto">
          <a:xfrm>
            <a:off x="8229600" y="64135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0" tIns="45706" rIns="91410" bIns="45706">
            <a:spAutoFit/>
          </a:bodyPr>
          <a:lstStyle/>
          <a:p>
            <a:pPr algn="ctr">
              <a:spcBef>
                <a:spcPct val="50000"/>
              </a:spcBef>
              <a:defRPr/>
            </a:pPr>
            <a:endParaRPr lang="en-US" sz="1400" u="sng">
              <a:solidFill>
                <a:srgbClr val="000000"/>
              </a:solidFill>
              <a:latin typeface="Humnst777 BT" charset="0"/>
              <a:ea typeface="ヒラギノ角ゴ Pro W3" charset="0"/>
              <a:cs typeface="ヒラギノ角ゴ Pro W3" charset="0"/>
            </a:endParaRPr>
          </a:p>
        </p:txBody>
      </p:sp>
      <p:pic>
        <p:nvPicPr>
          <p:cNvPr id="310276"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23816"/>
            <a:ext cx="91440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0277" name="Rectangle 5"/>
          <p:cNvSpPr>
            <a:spLocks noGrp="1" noChangeArrowheads="1"/>
          </p:cNvSpPr>
          <p:nvPr>
            <p:ph type="title"/>
          </p:nvPr>
        </p:nvSpPr>
        <p:spPr bwMode="auto">
          <a:xfrm>
            <a:off x="0" y="3"/>
            <a:ext cx="9144000" cy="836613"/>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Clique para editar o estilo do título mestre</a:t>
            </a:r>
          </a:p>
        </p:txBody>
      </p:sp>
      <p:pic>
        <p:nvPicPr>
          <p:cNvPr id="1030" name="Picture 6" descr="inpe_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82000" y="3"/>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9" name="Rectangle 7"/>
          <p:cNvSpPr>
            <a:spLocks noChangeArrowheads="1"/>
          </p:cNvSpPr>
          <p:nvPr/>
        </p:nvSpPr>
        <p:spPr bwMode="auto">
          <a:xfrm>
            <a:off x="0" y="6534153"/>
            <a:ext cx="9144000" cy="252413"/>
          </a:xfrm>
          <a:prstGeom prst="rect">
            <a:avLst/>
          </a:prstGeom>
          <a:gradFill rotWithShape="0">
            <a:gsLst>
              <a:gs pos="0">
                <a:schemeClr val="tx1"/>
              </a:gs>
              <a:gs pos="100000">
                <a:srgbClr val="5D7BAC"/>
              </a:gs>
            </a:gsLst>
            <a:lin ang="5400000" scaled="1"/>
          </a:gradFill>
          <a:ln w="9525">
            <a:solidFill>
              <a:srgbClr val="5D7BA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0" tIns="45706" rIns="91410" bIns="45706" anchor="ctr"/>
          <a:lstStyle/>
          <a:p>
            <a:pPr algn="ctr">
              <a:defRPr/>
            </a:pPr>
            <a:r>
              <a:rPr lang="pt-BR" sz="1600" b="1">
                <a:solidFill>
                  <a:srgbClr val="FFFFFF"/>
                </a:solidFill>
                <a:latin typeface="Humnst777 BT" charset="0"/>
                <a:ea typeface="ヒラギノ角ゴ Pro W3" charset="0"/>
                <a:cs typeface="ヒラギノ角ゴ Pro W3" charset="0"/>
              </a:rPr>
              <a:t>Instituto Nacional de Pesquisas Espaciais (INPE)</a:t>
            </a:r>
          </a:p>
        </p:txBody>
      </p:sp>
      <p:sp>
        <p:nvSpPr>
          <p:cNvPr id="310280" name="Rectangle 8"/>
          <p:cNvSpPr>
            <a:spLocks noGrp="1" noChangeArrowheads="1"/>
          </p:cNvSpPr>
          <p:nvPr>
            <p:ph type="sldNum" sz="quarter" idx="4"/>
          </p:nvPr>
        </p:nvSpPr>
        <p:spPr bwMode="auto">
          <a:xfrm>
            <a:off x="5410201" y="645795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lvl1pPr algn="r">
              <a:defRPr u="none" smtClean="0">
                <a:solidFill>
                  <a:schemeClr val="bg1"/>
                </a:solidFill>
                <a:latin typeface="Times New Roman" charset="0"/>
                <a:cs typeface="+mn-cs"/>
              </a:defRPr>
            </a:lvl1pPr>
          </a:lstStyle>
          <a:p>
            <a:pPr>
              <a:defRPr/>
            </a:pPr>
            <a:fld id="{848C15B4-0818-F440-9385-E89ECFEE7686}" type="slidenum">
              <a:rPr lang="pt-BR" sz="1400" b="1">
                <a:solidFill>
                  <a:srgbClr val="FFFFFF"/>
                </a:solidFill>
                <a:ea typeface="ヒラギノ角ゴ Pro W3" charset="0"/>
              </a:rPr>
              <a:pPr>
                <a:defRPr/>
              </a:pPr>
              <a:t>‹#›</a:t>
            </a:fld>
            <a:endParaRPr lang="pt-BR" sz="1400" b="1">
              <a:solidFill>
                <a:srgbClr val="FFFFFF"/>
              </a:solidFill>
              <a:ea typeface="ヒラギノ角ゴ Pro W3" charset="0"/>
            </a:endParaRPr>
          </a:p>
        </p:txBody>
      </p:sp>
    </p:spTree>
    <p:extLst>
      <p:ext uri="{BB962C8B-B14F-4D97-AF65-F5344CB8AC3E}">
        <p14:creationId xmlns:p14="http://schemas.microsoft.com/office/powerpoint/2010/main" val="1777595406"/>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hf hdr="0" ftr="0" dt="0"/>
  <p:txStyles>
    <p:titleStyle>
      <a:lvl1pPr algn="l" rtl="0" eaLnBrk="0" fontAlgn="base" hangingPunct="0">
        <a:spcBef>
          <a:spcPct val="0"/>
        </a:spcBef>
        <a:spcAft>
          <a:spcPct val="0"/>
        </a:spcAft>
        <a:defRPr sz="3200" b="1">
          <a:solidFill>
            <a:schemeClr val="bg1"/>
          </a:solidFill>
          <a:latin typeface="+mj-lt"/>
          <a:ea typeface="+mj-ea"/>
          <a:cs typeface="ヒラギノ角ゴ Pro W3" charset="0"/>
        </a:defRPr>
      </a:lvl1pPr>
      <a:lvl2pPr algn="l" rtl="0" eaLnBrk="0" fontAlgn="base" hangingPunct="0">
        <a:spcBef>
          <a:spcPct val="0"/>
        </a:spcBef>
        <a:spcAft>
          <a:spcPct val="0"/>
        </a:spcAft>
        <a:defRPr sz="3200" b="1">
          <a:solidFill>
            <a:schemeClr val="bg1"/>
          </a:solidFill>
          <a:latin typeface="Humnst777 BT" charset="0"/>
          <a:ea typeface="ヒラギノ角ゴ Pro W3" charset="0"/>
          <a:cs typeface="ヒラギノ角ゴ Pro W3" charset="0"/>
        </a:defRPr>
      </a:lvl2pPr>
      <a:lvl3pPr algn="l" rtl="0" eaLnBrk="0" fontAlgn="base" hangingPunct="0">
        <a:spcBef>
          <a:spcPct val="0"/>
        </a:spcBef>
        <a:spcAft>
          <a:spcPct val="0"/>
        </a:spcAft>
        <a:defRPr sz="3200" b="1">
          <a:solidFill>
            <a:schemeClr val="bg1"/>
          </a:solidFill>
          <a:latin typeface="Humnst777 BT" charset="0"/>
          <a:ea typeface="ヒラギノ角ゴ Pro W3" charset="0"/>
          <a:cs typeface="ヒラギノ角ゴ Pro W3" charset="0"/>
        </a:defRPr>
      </a:lvl3pPr>
      <a:lvl4pPr algn="l" rtl="0" eaLnBrk="0" fontAlgn="base" hangingPunct="0">
        <a:spcBef>
          <a:spcPct val="0"/>
        </a:spcBef>
        <a:spcAft>
          <a:spcPct val="0"/>
        </a:spcAft>
        <a:defRPr sz="3200" b="1">
          <a:solidFill>
            <a:schemeClr val="bg1"/>
          </a:solidFill>
          <a:latin typeface="Humnst777 BT" charset="0"/>
          <a:ea typeface="ヒラギノ角ゴ Pro W3" charset="0"/>
          <a:cs typeface="ヒラギノ角ゴ Pro W3" charset="0"/>
        </a:defRPr>
      </a:lvl4pPr>
      <a:lvl5pPr algn="l" rtl="0" eaLnBrk="0" fontAlgn="base" hangingPunct="0">
        <a:spcBef>
          <a:spcPct val="0"/>
        </a:spcBef>
        <a:spcAft>
          <a:spcPct val="0"/>
        </a:spcAft>
        <a:defRPr sz="3200" b="1">
          <a:solidFill>
            <a:schemeClr val="bg1"/>
          </a:solidFill>
          <a:latin typeface="Humnst777 BT" charset="0"/>
          <a:ea typeface="ヒラギノ角ゴ Pro W3" charset="0"/>
          <a:cs typeface="ヒラギノ角ゴ Pro W3" charset="0"/>
        </a:defRPr>
      </a:lvl5pPr>
      <a:lvl6pPr marL="457059" algn="l" rtl="0" fontAlgn="base">
        <a:spcBef>
          <a:spcPct val="0"/>
        </a:spcBef>
        <a:spcAft>
          <a:spcPct val="0"/>
        </a:spcAft>
        <a:defRPr sz="3200" b="1">
          <a:solidFill>
            <a:schemeClr val="bg1"/>
          </a:solidFill>
          <a:latin typeface="Humnst777 BT" charset="0"/>
          <a:ea typeface="ヒラギノ角ゴ Pro W3" charset="0"/>
        </a:defRPr>
      </a:lvl6pPr>
      <a:lvl7pPr marL="914116" algn="l" rtl="0" fontAlgn="base">
        <a:spcBef>
          <a:spcPct val="0"/>
        </a:spcBef>
        <a:spcAft>
          <a:spcPct val="0"/>
        </a:spcAft>
        <a:defRPr sz="3200" b="1">
          <a:solidFill>
            <a:schemeClr val="bg1"/>
          </a:solidFill>
          <a:latin typeface="Humnst777 BT" charset="0"/>
          <a:ea typeface="ヒラギノ角ゴ Pro W3" charset="0"/>
        </a:defRPr>
      </a:lvl7pPr>
      <a:lvl8pPr marL="1371174" algn="l" rtl="0" fontAlgn="base">
        <a:spcBef>
          <a:spcPct val="0"/>
        </a:spcBef>
        <a:spcAft>
          <a:spcPct val="0"/>
        </a:spcAft>
        <a:defRPr sz="3200" b="1">
          <a:solidFill>
            <a:schemeClr val="bg1"/>
          </a:solidFill>
          <a:latin typeface="Humnst777 BT" charset="0"/>
          <a:ea typeface="ヒラギノ角ゴ Pro W3" charset="0"/>
        </a:defRPr>
      </a:lvl8pPr>
      <a:lvl9pPr marL="1828231" algn="l" rtl="0" fontAlgn="base">
        <a:spcBef>
          <a:spcPct val="0"/>
        </a:spcBef>
        <a:spcAft>
          <a:spcPct val="0"/>
        </a:spcAft>
        <a:defRPr sz="3200" b="1">
          <a:solidFill>
            <a:schemeClr val="bg1"/>
          </a:solidFill>
          <a:latin typeface="Humnst777 BT" charset="0"/>
          <a:ea typeface="ヒラギノ角ゴ Pro W3" charset="0"/>
        </a:defRPr>
      </a:lvl9pPr>
    </p:titleStyle>
    <p:bodyStyle>
      <a:lvl1pPr marL="342793" indent="-342793" algn="l" rtl="0" eaLnBrk="0" fontAlgn="base" hangingPunct="0">
        <a:lnSpc>
          <a:spcPct val="150000"/>
        </a:lnSpc>
        <a:spcBef>
          <a:spcPct val="20000"/>
        </a:spcBef>
        <a:spcAft>
          <a:spcPct val="0"/>
        </a:spcAft>
        <a:buClr>
          <a:srgbClr val="5D7BAC"/>
        </a:buClr>
        <a:buSzPct val="75000"/>
        <a:buFont typeface="Wingdings" charset="0"/>
        <a:buChar char="n"/>
        <a:defRPr sz="2800">
          <a:solidFill>
            <a:schemeClr val="tx1"/>
          </a:solidFill>
          <a:latin typeface="+mn-lt"/>
          <a:ea typeface="+mn-ea"/>
          <a:cs typeface="ヒラギノ角ゴ Pro W3" charset="0"/>
        </a:defRPr>
      </a:lvl1pPr>
      <a:lvl2pPr marL="742719" indent="-285660" algn="l" rtl="0" eaLnBrk="0" fontAlgn="base" hangingPunct="0">
        <a:lnSpc>
          <a:spcPct val="150000"/>
        </a:lnSpc>
        <a:spcBef>
          <a:spcPct val="20000"/>
        </a:spcBef>
        <a:spcAft>
          <a:spcPct val="0"/>
        </a:spcAft>
        <a:buClr>
          <a:schemeClr val="accent2"/>
        </a:buClr>
        <a:buSzPct val="80000"/>
        <a:buFont typeface="Wingdings" charset="0"/>
        <a:buChar char="¨"/>
        <a:defRPr sz="2400">
          <a:solidFill>
            <a:schemeClr val="tx1"/>
          </a:solidFill>
          <a:latin typeface="+mn-lt"/>
          <a:ea typeface="+mn-ea"/>
          <a:cs typeface="ヒラギノ角ゴ Pro W3" charset="0"/>
        </a:defRPr>
      </a:lvl2pPr>
      <a:lvl3pPr marL="1142646" indent="-228529" algn="l" rtl="0" eaLnBrk="0" fontAlgn="base" hangingPunct="0">
        <a:lnSpc>
          <a:spcPct val="150000"/>
        </a:lnSpc>
        <a:spcBef>
          <a:spcPct val="20000"/>
        </a:spcBef>
        <a:spcAft>
          <a:spcPct val="0"/>
        </a:spcAft>
        <a:buClr>
          <a:schemeClr val="bg2"/>
        </a:buClr>
        <a:buSzPct val="65000"/>
        <a:buFont typeface="Wingdings" charset="0"/>
        <a:buChar char="n"/>
        <a:defRPr>
          <a:solidFill>
            <a:schemeClr val="tx1"/>
          </a:solidFill>
          <a:latin typeface="+mn-lt"/>
          <a:ea typeface="+mn-ea"/>
          <a:cs typeface="ヒラギノ角ゴ Pro W3" charset="0"/>
        </a:defRPr>
      </a:lvl3pPr>
      <a:lvl4pPr marL="1599702" indent="-228529" algn="l" rtl="0" eaLnBrk="0" fontAlgn="base" hangingPunct="0">
        <a:lnSpc>
          <a:spcPct val="150000"/>
        </a:lnSpc>
        <a:spcBef>
          <a:spcPct val="20000"/>
        </a:spcBef>
        <a:spcAft>
          <a:spcPct val="0"/>
        </a:spcAft>
        <a:buClr>
          <a:schemeClr val="accent2"/>
        </a:buClr>
        <a:buSzPct val="70000"/>
        <a:buFont typeface="Wingdings" charset="0"/>
        <a:buChar char="¨"/>
        <a:defRPr sz="1600">
          <a:solidFill>
            <a:schemeClr val="tx1"/>
          </a:solidFill>
          <a:latin typeface="+mn-lt"/>
          <a:ea typeface="+mn-ea"/>
          <a:cs typeface="ヒラギノ角ゴ Pro W3" charset="0"/>
        </a:defRPr>
      </a:lvl4pPr>
      <a:lvl5pPr marL="2056760" indent="-228529" algn="l" rtl="0" eaLnBrk="0" fontAlgn="base" hangingPunct="0">
        <a:lnSpc>
          <a:spcPct val="150000"/>
        </a:lnSpc>
        <a:spcBef>
          <a:spcPct val="20000"/>
        </a:spcBef>
        <a:spcAft>
          <a:spcPct val="0"/>
        </a:spcAft>
        <a:buClr>
          <a:schemeClr val="bg2"/>
        </a:buClr>
        <a:buFont typeface="Wingdings" charset="0"/>
        <a:buChar char="§"/>
        <a:defRPr sz="1600">
          <a:solidFill>
            <a:schemeClr val="tx1"/>
          </a:solidFill>
          <a:latin typeface="+mn-lt"/>
          <a:ea typeface="+mn-ea"/>
          <a:cs typeface="ヒラギノ角ゴ Pro W3" charset="0"/>
        </a:defRPr>
      </a:lvl5pPr>
      <a:lvl6pPr marL="2513818" indent="-228529" algn="l" rtl="0" fontAlgn="base">
        <a:lnSpc>
          <a:spcPct val="150000"/>
        </a:lnSpc>
        <a:spcBef>
          <a:spcPct val="20000"/>
        </a:spcBef>
        <a:spcAft>
          <a:spcPct val="0"/>
        </a:spcAft>
        <a:buClr>
          <a:schemeClr val="bg2"/>
        </a:buClr>
        <a:buFont typeface="Wingdings" charset="0"/>
        <a:buChar char="§"/>
        <a:defRPr sz="1600">
          <a:solidFill>
            <a:schemeClr val="tx1"/>
          </a:solidFill>
          <a:latin typeface="+mn-lt"/>
          <a:ea typeface="+mn-ea"/>
        </a:defRPr>
      </a:lvl6pPr>
      <a:lvl7pPr marL="2970876" indent="-228529" algn="l" rtl="0" fontAlgn="base">
        <a:lnSpc>
          <a:spcPct val="150000"/>
        </a:lnSpc>
        <a:spcBef>
          <a:spcPct val="20000"/>
        </a:spcBef>
        <a:spcAft>
          <a:spcPct val="0"/>
        </a:spcAft>
        <a:buClr>
          <a:schemeClr val="bg2"/>
        </a:buClr>
        <a:buFont typeface="Wingdings" charset="0"/>
        <a:buChar char="§"/>
        <a:defRPr sz="1600">
          <a:solidFill>
            <a:schemeClr val="tx1"/>
          </a:solidFill>
          <a:latin typeface="+mn-lt"/>
          <a:ea typeface="+mn-ea"/>
        </a:defRPr>
      </a:lvl7pPr>
      <a:lvl8pPr marL="3427934" indent="-228529" algn="l" rtl="0" fontAlgn="base">
        <a:lnSpc>
          <a:spcPct val="150000"/>
        </a:lnSpc>
        <a:spcBef>
          <a:spcPct val="20000"/>
        </a:spcBef>
        <a:spcAft>
          <a:spcPct val="0"/>
        </a:spcAft>
        <a:buClr>
          <a:schemeClr val="bg2"/>
        </a:buClr>
        <a:buFont typeface="Wingdings" charset="0"/>
        <a:buChar char="§"/>
        <a:defRPr sz="1600">
          <a:solidFill>
            <a:schemeClr val="tx1"/>
          </a:solidFill>
          <a:latin typeface="+mn-lt"/>
          <a:ea typeface="+mn-ea"/>
        </a:defRPr>
      </a:lvl8pPr>
      <a:lvl9pPr marL="3884991" indent="-228529" algn="l" rtl="0" fontAlgn="base">
        <a:lnSpc>
          <a:spcPct val="150000"/>
        </a:lnSpc>
        <a:spcBef>
          <a:spcPct val="20000"/>
        </a:spcBef>
        <a:spcAft>
          <a:spcPct val="0"/>
        </a:spcAft>
        <a:buClr>
          <a:schemeClr val="bg2"/>
        </a:buClr>
        <a:buFont typeface="Wingdings" charset="0"/>
        <a:buChar char="§"/>
        <a:defRPr sz="1600">
          <a:solidFill>
            <a:schemeClr val="tx1"/>
          </a:solidFill>
          <a:latin typeface="+mn-lt"/>
          <a:ea typeface="+mn-ea"/>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6" algn="l" defTabSz="457059" rtl="0" eaLnBrk="1" latinLnBrk="0" hangingPunct="1">
        <a:defRPr sz="1800" kern="1200">
          <a:solidFill>
            <a:schemeClr val="tx1"/>
          </a:solidFill>
          <a:latin typeface="+mn-lt"/>
          <a:ea typeface="+mn-ea"/>
          <a:cs typeface="+mn-cs"/>
        </a:defRPr>
      </a:lvl3pPr>
      <a:lvl4pPr marL="1371174" algn="l" defTabSz="457059" rtl="0" eaLnBrk="1" latinLnBrk="0" hangingPunct="1">
        <a:defRPr sz="1800" kern="1200">
          <a:solidFill>
            <a:schemeClr val="tx1"/>
          </a:solidFill>
          <a:latin typeface="+mn-lt"/>
          <a:ea typeface="+mn-ea"/>
          <a:cs typeface="+mn-cs"/>
        </a:defRPr>
      </a:lvl4pPr>
      <a:lvl5pPr marL="1828231" algn="l" defTabSz="457059" rtl="0" eaLnBrk="1" latinLnBrk="0" hangingPunct="1">
        <a:defRPr sz="1800" kern="1200">
          <a:solidFill>
            <a:schemeClr val="tx1"/>
          </a:solidFill>
          <a:latin typeface="+mn-lt"/>
          <a:ea typeface="+mn-ea"/>
          <a:cs typeface="+mn-cs"/>
        </a:defRPr>
      </a:lvl5pPr>
      <a:lvl6pPr marL="2285289" algn="l" defTabSz="457059" rtl="0" eaLnBrk="1" latinLnBrk="0" hangingPunct="1">
        <a:defRPr sz="1800" kern="1200">
          <a:solidFill>
            <a:schemeClr val="tx1"/>
          </a:solidFill>
          <a:latin typeface="+mn-lt"/>
          <a:ea typeface="+mn-ea"/>
          <a:cs typeface="+mn-cs"/>
        </a:defRPr>
      </a:lvl6pPr>
      <a:lvl7pPr marL="2742346" algn="l" defTabSz="457059" rtl="0" eaLnBrk="1" latinLnBrk="0" hangingPunct="1">
        <a:defRPr sz="1800" kern="1200">
          <a:solidFill>
            <a:schemeClr val="tx1"/>
          </a:solidFill>
          <a:latin typeface="+mn-lt"/>
          <a:ea typeface="+mn-ea"/>
          <a:cs typeface="+mn-cs"/>
        </a:defRPr>
      </a:lvl7pPr>
      <a:lvl8pPr marL="3199404" algn="l" defTabSz="457059" rtl="0" eaLnBrk="1" latinLnBrk="0" hangingPunct="1">
        <a:defRPr sz="1800" kern="1200">
          <a:solidFill>
            <a:schemeClr val="tx1"/>
          </a:solidFill>
          <a:latin typeface="+mn-lt"/>
          <a:ea typeface="+mn-ea"/>
          <a:cs typeface="+mn-cs"/>
        </a:defRPr>
      </a:lvl8pPr>
      <a:lvl9pPr marL="3656462" algn="l" defTabSz="4570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3075"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102" name="Freeform 6"/>
          <p:cNvSpPr>
            <a:spLocks noChangeArrowheads="1"/>
          </p:cNvSpPr>
          <p:nvPr/>
        </p:nvSpPr>
        <p:spPr bwMode="auto">
          <a:xfrm>
            <a:off x="685800" y="3810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p:spPr>
        <p:txBody>
          <a:bodyPr/>
          <a:lstStyle/>
          <a:p>
            <a:pPr>
              <a:defRPr/>
            </a:pPr>
            <a:endParaRPr lang="pt-BR" sz="1400" dirty="0">
              <a:solidFill>
                <a:srgbClr val="000000"/>
              </a:solidFill>
              <a:latin typeface="Georgia" pitchFamily="18" charset="0"/>
              <a:ea typeface="Geneva" charset="0"/>
            </a:endParaRPr>
          </a:p>
        </p:txBody>
      </p:sp>
      <p:pic>
        <p:nvPicPr>
          <p:cNvPr id="3077" name="Imagem 6" descr="borda_slide.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258763"/>
            <a:ext cx="431800"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Imagem 6" descr="ìnpe_simbolo.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15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064263"/>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Lst>
  <p:txStyles>
    <p:titleStyle>
      <a:lvl1pPr algn="l" rtl="0" eaLnBrk="0" fontAlgn="base" hangingPunct="0">
        <a:spcBef>
          <a:spcPct val="0"/>
        </a:spcBef>
        <a:spcAft>
          <a:spcPct val="0"/>
        </a:spcAft>
        <a:defRPr sz="3200" b="1">
          <a:solidFill>
            <a:srgbClr val="003366"/>
          </a:solidFill>
          <a:latin typeface="Calibri" pitchFamily="34" charset="0"/>
          <a:ea typeface="Linux Libertine O" pitchFamily="50" charset="0"/>
          <a:cs typeface="Linux Libertine O" charset="0"/>
        </a:defRPr>
      </a:lvl1pPr>
      <a:lvl2pPr algn="l" rtl="0" eaLnBrk="0" fontAlgn="base" hangingPunct="0">
        <a:spcBef>
          <a:spcPct val="0"/>
        </a:spcBef>
        <a:spcAft>
          <a:spcPct val="0"/>
        </a:spcAft>
        <a:defRPr sz="3200" b="1">
          <a:solidFill>
            <a:srgbClr val="003366"/>
          </a:solidFill>
          <a:latin typeface="Calibri" pitchFamily="34" charset="0"/>
          <a:ea typeface="Linux Libertine O" pitchFamily="50" charset="0"/>
          <a:cs typeface="Linux Libertine O" charset="0"/>
        </a:defRPr>
      </a:lvl2pPr>
      <a:lvl3pPr algn="l" rtl="0" eaLnBrk="0" fontAlgn="base" hangingPunct="0">
        <a:spcBef>
          <a:spcPct val="0"/>
        </a:spcBef>
        <a:spcAft>
          <a:spcPct val="0"/>
        </a:spcAft>
        <a:defRPr sz="3200" b="1">
          <a:solidFill>
            <a:srgbClr val="003366"/>
          </a:solidFill>
          <a:latin typeface="Calibri" pitchFamily="34" charset="0"/>
          <a:ea typeface="Linux Libertine O" pitchFamily="50" charset="0"/>
          <a:cs typeface="Linux Libertine O" charset="0"/>
        </a:defRPr>
      </a:lvl3pPr>
      <a:lvl4pPr algn="l" rtl="0" eaLnBrk="0" fontAlgn="base" hangingPunct="0">
        <a:spcBef>
          <a:spcPct val="0"/>
        </a:spcBef>
        <a:spcAft>
          <a:spcPct val="0"/>
        </a:spcAft>
        <a:defRPr sz="3200" b="1">
          <a:solidFill>
            <a:srgbClr val="003366"/>
          </a:solidFill>
          <a:latin typeface="Calibri" pitchFamily="34" charset="0"/>
          <a:ea typeface="Linux Libertine O" pitchFamily="50" charset="0"/>
          <a:cs typeface="Linux Libertine O" charset="0"/>
        </a:defRPr>
      </a:lvl4pPr>
      <a:lvl5pPr algn="l" rtl="0" eaLnBrk="0" fontAlgn="base" hangingPunct="0">
        <a:spcBef>
          <a:spcPct val="0"/>
        </a:spcBef>
        <a:spcAft>
          <a:spcPct val="0"/>
        </a:spcAft>
        <a:defRPr sz="3200" b="1">
          <a:solidFill>
            <a:srgbClr val="003366"/>
          </a:solidFill>
          <a:latin typeface="Calibri" pitchFamily="34" charset="0"/>
          <a:ea typeface="Linux Libertine O" pitchFamily="50" charset="0"/>
          <a:cs typeface="Linux Libertine O" charset="0"/>
        </a:defRPr>
      </a:lvl5pPr>
      <a:lvl6pPr marL="457200" algn="l" rtl="0" eaLnBrk="1" fontAlgn="base" hangingPunct="1">
        <a:spcBef>
          <a:spcPct val="0"/>
        </a:spcBef>
        <a:spcAft>
          <a:spcPct val="0"/>
        </a:spcAft>
        <a:defRPr sz="3000" b="1">
          <a:solidFill>
            <a:srgbClr val="003366"/>
          </a:solidFill>
          <a:latin typeface="ZapfHumnst BT" pitchFamily="34" charset="0"/>
        </a:defRPr>
      </a:lvl6pPr>
      <a:lvl7pPr marL="914400" algn="l" rtl="0" eaLnBrk="1" fontAlgn="base" hangingPunct="1">
        <a:spcBef>
          <a:spcPct val="0"/>
        </a:spcBef>
        <a:spcAft>
          <a:spcPct val="0"/>
        </a:spcAft>
        <a:defRPr sz="3000" b="1">
          <a:solidFill>
            <a:srgbClr val="003366"/>
          </a:solidFill>
          <a:latin typeface="ZapfHumnst BT" pitchFamily="34" charset="0"/>
        </a:defRPr>
      </a:lvl7pPr>
      <a:lvl8pPr marL="1371600" algn="l" rtl="0" eaLnBrk="1" fontAlgn="base" hangingPunct="1">
        <a:spcBef>
          <a:spcPct val="0"/>
        </a:spcBef>
        <a:spcAft>
          <a:spcPct val="0"/>
        </a:spcAft>
        <a:defRPr sz="3000" b="1">
          <a:solidFill>
            <a:srgbClr val="003366"/>
          </a:solidFill>
          <a:latin typeface="ZapfHumnst BT" pitchFamily="34" charset="0"/>
        </a:defRPr>
      </a:lvl8pPr>
      <a:lvl9pPr marL="1828800" algn="l" rtl="0" eaLnBrk="1" fontAlgn="base" hangingPunct="1">
        <a:spcBef>
          <a:spcPct val="0"/>
        </a:spcBef>
        <a:spcAft>
          <a:spcPct val="0"/>
        </a:spcAft>
        <a:defRPr sz="30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q"/>
        <a:defRPr sz="2800">
          <a:solidFill>
            <a:srgbClr val="00005E"/>
          </a:solidFill>
          <a:latin typeface="Calibri" pitchFamily="34" charset="0"/>
          <a:ea typeface="Linux Libertine O" pitchFamily="50" charset="0"/>
          <a:cs typeface="Linux Libertine O" charset="0"/>
        </a:defRPr>
      </a:lvl1pPr>
      <a:lvl2pPr marL="742950" indent="-285750" algn="l" rtl="0" eaLnBrk="0" fontAlgn="base" hangingPunct="0">
        <a:spcBef>
          <a:spcPct val="20000"/>
        </a:spcBef>
        <a:spcAft>
          <a:spcPct val="0"/>
        </a:spcAft>
        <a:buClr>
          <a:schemeClr val="accent2"/>
        </a:buClr>
        <a:buSzPct val="80000"/>
        <a:buFont typeface="Wingdings" charset="0"/>
        <a:buChar char="q"/>
        <a:defRPr sz="2400">
          <a:solidFill>
            <a:srgbClr val="00005E"/>
          </a:solidFill>
          <a:latin typeface="Calibri" pitchFamily="34" charset="0"/>
          <a:ea typeface="Linux Libertine O" pitchFamily="50" charset="0"/>
          <a:cs typeface="Linux Libertine O" charset="0"/>
        </a:defRPr>
      </a:lvl2pPr>
      <a:lvl3pPr marL="1143000" indent="-228600" algn="l" rtl="0" eaLnBrk="0" fontAlgn="base" hangingPunct="0">
        <a:spcBef>
          <a:spcPct val="20000"/>
        </a:spcBef>
        <a:spcAft>
          <a:spcPct val="0"/>
        </a:spcAft>
        <a:buClr>
          <a:schemeClr val="bg2"/>
        </a:buClr>
        <a:buSzPct val="65000"/>
        <a:buFont typeface="Wingdings" charset="0"/>
        <a:buChar char="q"/>
        <a:defRPr sz="2000">
          <a:solidFill>
            <a:srgbClr val="00005E"/>
          </a:solidFill>
          <a:latin typeface="Calibri" pitchFamily="34" charset="0"/>
          <a:ea typeface="Linux Libertine O" pitchFamily="50" charset="0"/>
          <a:cs typeface="Linux Libertine O" charset="0"/>
        </a:defRPr>
      </a:lvl3pPr>
      <a:lvl4pPr marL="1600200" indent="-228600" algn="l" rtl="0" eaLnBrk="0" fontAlgn="base" hangingPunct="0">
        <a:spcBef>
          <a:spcPct val="20000"/>
        </a:spcBef>
        <a:spcAft>
          <a:spcPct val="0"/>
        </a:spcAft>
        <a:buClr>
          <a:schemeClr val="accent2"/>
        </a:buClr>
        <a:buSzPct val="70000"/>
        <a:buFont typeface="Wingdings" charset="0"/>
        <a:buChar char="q"/>
        <a:defRPr sz="1600">
          <a:solidFill>
            <a:srgbClr val="00005E"/>
          </a:solidFill>
          <a:latin typeface="Calibri" pitchFamily="34" charset="0"/>
          <a:ea typeface="Linux Libertine O" pitchFamily="50" charset="0"/>
          <a:cs typeface="Linux Libertine O" charset="0"/>
        </a:defRPr>
      </a:lvl4pPr>
      <a:lvl5pPr marL="2057400" indent="-228600" algn="l" rtl="0" eaLnBrk="0" fontAlgn="base" hangingPunct="0">
        <a:spcBef>
          <a:spcPct val="20000"/>
        </a:spcBef>
        <a:spcAft>
          <a:spcPct val="0"/>
        </a:spcAft>
        <a:buClr>
          <a:schemeClr val="bg2"/>
        </a:buClr>
        <a:buFont typeface="Wingdings" charset="0"/>
        <a:buChar char="q"/>
        <a:defRPr sz="2000">
          <a:solidFill>
            <a:srgbClr val="00005E"/>
          </a:solidFill>
          <a:latin typeface="Calibri" pitchFamily="34" charset="0"/>
          <a:ea typeface="Linux Libertine O" pitchFamily="50" charset="0"/>
          <a:cs typeface="Linux Libertine O"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arget="../media/image31.jpeg" Type="http://schemas.openxmlformats.org/officeDocument/2006/relationships/image"/><Relationship Id="rId4" Target="../media/image32.jpeg" Type="http://schemas.openxmlformats.org/officeDocument/2006/relationships/image"/><Relationship Id="rId5" Target="../media/image33.jpeg" Type="http://schemas.openxmlformats.org/officeDocument/2006/relationships/image"/><Relationship Id="rId6" Target="../media/image34.jpeg" Type="http://schemas.openxmlformats.org/officeDocument/2006/relationships/image"/><Relationship Id="rId1" Target="../slideLayouts/slideLayout30.xml" Type="http://schemas.openxmlformats.org/officeDocument/2006/relationships/slideLayout"/><Relationship Id="rId2" Target="../notesSlides/notesSlide6.xml" Type="http://schemas.openxmlformats.org/officeDocument/2006/relationships/notesSlide"/></Relationships>
</file>

<file path=ppt/slides/_rels/slide12.xml.rels><?xml version="1.0" encoding="UTF-8" standalone="yes" ?><Relationships xmlns="http://schemas.openxmlformats.org/package/2006/relationships"><Relationship Id="rId1" Target="../slideLayouts/slideLayout58.xml" Type="http://schemas.openxmlformats.org/officeDocument/2006/relationships/slideLayout"/><Relationship Id="rId2" Target="../media/image35.jpeg" Type="http://schemas.openxmlformats.org/officeDocument/2006/relationships/image"/></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6.jpeg"/><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arget="../slideLayouts/slideLayout30.xml" Type="http://schemas.openxmlformats.org/officeDocument/2006/relationships/slideLayout"/><Relationship Id="rId2" Target="../media/image38.jpeg" Type="http://schemas.openxmlformats.org/officeDocument/2006/relationships/image"/></Relationships>
</file>

<file path=ppt/slides/_rels/slide15.xml.rels><?xml version="1.0" encoding="UTF-8" standalone="yes" ?><Relationships xmlns="http://schemas.openxmlformats.org/package/2006/relationships"><Relationship Id="rId1" Target="../slideLayouts/slideLayout30.xml" Type="http://schemas.openxmlformats.org/officeDocument/2006/relationships/slideLayout"/><Relationship Id="rId2" Target="../media/image39.jpeg" Type="http://schemas.openxmlformats.org/officeDocument/2006/relationships/image"/></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arget="../slideLayouts/slideLayout34.xml" Type="http://schemas.openxmlformats.org/officeDocument/2006/relationships/slideLayout"/><Relationship Id="rId2" Target="../media/image41.jpeg" Type="http://schemas.openxmlformats.org/officeDocument/2006/relationships/image"/></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arget="../slideLayouts/slideLayout6.xml" Type="http://schemas.openxmlformats.org/officeDocument/2006/relationships/slideLayout"/><Relationship Id="rId2" Target="../media/image18.jpeg" Type="http://schemas.openxmlformats.org/officeDocument/2006/relationships/image"/></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44.jpeg"/></Relationships>
</file>

<file path=ppt/slides/_rels/slide21.xml.rels><?xml version="1.0" encoding="UTF-8" standalone="yes" ?><Relationships xmlns="http://schemas.openxmlformats.org/package/2006/relationships"><Relationship Id="rId1" Target="../slideLayouts/slideLayout35.xml" Type="http://schemas.openxmlformats.org/officeDocument/2006/relationships/slideLayout"/><Relationship Id="rId2" Target="../media/image45.jpeg" Type="http://schemas.openxmlformats.org/officeDocument/2006/relationships/image"/></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6.jpeg"/><Relationship Id="rId1" Type="http://schemas.openxmlformats.org/officeDocument/2006/relationships/slideLayout" Target="../slideLayouts/slideLayout34.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40.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4.wmf"/><Relationship Id="rId3"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4.wmf"/><Relationship Id="rId3" Type="http://schemas.openxmlformats.org/officeDocument/2006/relationships/image" Target="../media/image55.jpeg"/></Relationships>
</file>

<file path=ppt/slides/_rels/slide28.xml.rels><?xml version="1.0" encoding="UTF-8" standalone="yes" ?><Relationships xmlns="http://schemas.openxmlformats.org/package/2006/relationships"><Relationship Id="rId1" Target="../slideLayouts/slideLayout40.xml" Type="http://schemas.openxmlformats.org/officeDocument/2006/relationships/slideLayout"/><Relationship Id="rId2" Target="../media/image56.jpeg" Type="http://schemas.openxmlformats.org/officeDocument/2006/relationships/image"/></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7.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7.wmf"/></Relationships>
</file>

<file path=ppt/slides/_rels/slide31.xml.rels><?xml version="1.0" encoding="UTF-8" standalone="yes" ?><Relationships xmlns="http://schemas.openxmlformats.org/package/2006/relationships"><Relationship Id="rId1" Target="../slideLayouts/slideLayout34.xml" Type="http://schemas.openxmlformats.org/officeDocument/2006/relationships/slideLayout"/><Relationship Id="rId2" Target="../notesSlides/notesSlide14.xml" Type="http://schemas.openxmlformats.org/officeDocument/2006/relationships/notesSlide"/><Relationship Id="rId3" Target="../media/image58.jpeg" Type="http://schemas.openxmlformats.org/officeDocument/2006/relationships/image"/></Relationships>
</file>

<file path=ppt/slides/_rels/slide32.xml.rels><?xml version="1.0" encoding="UTF-8" standalone="yes" ?><Relationships xmlns="http://schemas.openxmlformats.org/package/2006/relationships"><Relationship Id="rId1" Target="../slideLayouts/slideLayout34.xml" Type="http://schemas.openxmlformats.org/officeDocument/2006/relationships/slideLayout"/><Relationship Id="rId2" Target="../notesSlides/notesSlide15.xml" Type="http://schemas.openxmlformats.org/officeDocument/2006/relationships/notesSlide"/><Relationship Id="rId3" Target="../media/image59.jpeg" Type="http://schemas.openxmlformats.org/officeDocument/2006/relationships/image"/></Relationships>
</file>

<file path=ppt/slides/_rels/slide33.xml.rels><?xml version="1.0" encoding="UTF-8" standalone="yes" ?><Relationships xmlns="http://schemas.openxmlformats.org/package/2006/relationships"><Relationship Id="rId3" Target="../media/image60.gif" Type="http://schemas.openxmlformats.org/officeDocument/2006/relationships/image"/><Relationship Id="rId4" Target="../media/image61.png" Type="http://schemas.openxmlformats.org/officeDocument/2006/relationships/image"/><Relationship Id="rId5" Target="../media/image62.png" Type="http://schemas.openxmlformats.org/officeDocument/2006/relationships/image"/><Relationship Id="rId6" Target="../media/image63.png" Type="http://schemas.openxmlformats.org/officeDocument/2006/relationships/image"/><Relationship Id="rId7" Target="../media/image64.png" Type="http://schemas.openxmlformats.org/officeDocument/2006/relationships/image"/><Relationship Id="rId8" Target="../media/image65.png" Type="http://schemas.openxmlformats.org/officeDocument/2006/relationships/image"/><Relationship Id="rId9" Target="../media/image66.jpeg" Type="http://schemas.openxmlformats.org/officeDocument/2006/relationships/image"/><Relationship Id="rId10" Target="../media/image67.png" Type="http://schemas.openxmlformats.org/officeDocument/2006/relationships/image"/><Relationship Id="rId1" Target="../slideLayouts/slideLayout6.xml" Type="http://schemas.openxmlformats.org/officeDocument/2006/relationships/slideLayout"/><Relationship Id="rId2" Target="../notesSlides/notesSlide16.xml" Type="http://schemas.openxmlformats.org/officeDocument/2006/relationships/notesSlide"/></Relationships>
</file>

<file path=ppt/slides/_rels/slide34.xml.rels><?xml version="1.0" encoding="UTF-8" standalone="yes" ?><Relationships xmlns="http://schemas.openxmlformats.org/package/2006/relationships"><Relationship Id="rId3" Target="../media/image61.png" Type="http://schemas.openxmlformats.org/officeDocument/2006/relationships/image"/><Relationship Id="rId4" Target="../media/image66.jpeg" Type="http://schemas.openxmlformats.org/officeDocument/2006/relationships/image"/><Relationship Id="rId5" Target="../media/image68.jpeg" Type="http://schemas.openxmlformats.org/officeDocument/2006/relationships/image"/><Relationship Id="rId1" Target="../slideLayouts/slideLayout6.xml" Type="http://schemas.openxmlformats.org/officeDocument/2006/relationships/slideLayout"/><Relationship Id="rId2" Target="../notesSlides/notesSlide17.xml" Type="http://schemas.openxmlformats.org/officeDocument/2006/relationships/notesSlide"/></Relationships>
</file>

<file path=ppt/slides/_rels/slide35.xml.rels><?xml version="1.0" encoding="UTF-8" standalone="yes" ?><Relationships xmlns="http://schemas.openxmlformats.org/package/2006/relationships"><Relationship Id="rId3" Target="../media/image69.jpeg" Type="http://schemas.openxmlformats.org/officeDocument/2006/relationships/image"/><Relationship Id="rId4" Target="../media/image70.png" Type="http://schemas.openxmlformats.org/officeDocument/2006/relationships/image"/><Relationship Id="rId1" Target="../slideLayouts/slideLayout6.xml" Type="http://schemas.openxmlformats.org/officeDocument/2006/relationships/slideLayout"/><Relationship Id="rId2" Target="../notesSlides/notesSlide18.xml" Type="http://schemas.openxmlformats.org/officeDocument/2006/relationships/notesSlide"/></Relationships>
</file>

<file path=ppt/slides/_rels/slide36.xml.rels><?xml version="1.0" encoding="UTF-8" standalone="yes" ?><Relationships xmlns="http://schemas.openxmlformats.org/package/2006/relationships"><Relationship Id="rId3" Target="../media/image71.jpeg" Type="http://schemas.openxmlformats.org/officeDocument/2006/relationships/image"/><Relationship Id="rId4" Target="../media/image72.jpeg" Type="http://schemas.openxmlformats.org/officeDocument/2006/relationships/image"/><Relationship Id="rId5" Target="../media/image73.jpeg" Type="http://schemas.openxmlformats.org/officeDocument/2006/relationships/image"/><Relationship Id="rId6" Target="../media/image74.png" Type="http://schemas.openxmlformats.org/officeDocument/2006/relationships/image"/><Relationship Id="rId1" Target="../slideLayouts/slideLayout6.xml" Type="http://schemas.openxmlformats.org/officeDocument/2006/relationships/slideLayout"/><Relationship Id="rId2" Target="../notesSlides/notesSlide19.xml" Type="http://schemas.openxmlformats.org/officeDocument/2006/relationships/notesSlide"/></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arget="../media/image75.jpeg" Type="http://schemas.openxmlformats.org/officeDocument/2006/relationships/image"/><Relationship Id="rId4" Target="../media/image76.png" Type="http://schemas.openxmlformats.org/officeDocument/2006/relationships/image"/><Relationship Id="rId1" Target="../slideLayouts/slideLayout13.xml" Type="http://schemas.openxmlformats.org/officeDocument/2006/relationships/slideLayout"/><Relationship Id="rId2" Target="../notesSlides/notesSlide21.xml" Type="http://schemas.openxmlformats.org/officeDocument/2006/relationships/notesSlide"/></Relationships>
</file>

<file path=ppt/slides/_rels/slide39.xml.rels><?xml version="1.0" encoding="UTF-8" standalone="yes" ?><Relationships xmlns="http://schemas.openxmlformats.org/package/2006/relationships"><Relationship Id="rId3" Target="../media/image77.jpeg" Type="http://schemas.openxmlformats.org/officeDocument/2006/relationships/image"/><Relationship Id="rId4" Target="../media/image78.jpeg" Type="http://schemas.openxmlformats.org/officeDocument/2006/relationships/image"/><Relationship Id="rId1" Target="../slideLayouts/slideLayout15.xml" Type="http://schemas.openxmlformats.org/officeDocument/2006/relationships/slideLayout"/><Relationship Id="rId2" Target="../notesSlides/notesSlide22.xml" Type="http://schemas.openxmlformats.org/officeDocument/2006/relationships/notesSlide"/></Relationships>
</file>

<file path=ppt/slides/_rels/slide4.xml.rels><?xml version="1.0" encoding="UTF-8" standalone="yes" ?><Relationships xmlns="http://schemas.openxmlformats.org/package/2006/relationships"><Relationship Id="rId3" Target="../media/image22.jpeg" Type="http://schemas.openxmlformats.org/officeDocument/2006/relationships/image"/><Relationship Id="rId4" Target="../media/image23.jpeg" Type="http://schemas.openxmlformats.org/officeDocument/2006/relationships/image"/><Relationship Id="rId5" Target="../media/image24.jpeg" Type="http://schemas.openxmlformats.org/officeDocument/2006/relationships/image"/><Relationship Id="rId1" Target="../slideLayouts/slideLayout6.xml" Type="http://schemas.openxmlformats.org/officeDocument/2006/relationships/slideLayout"/><Relationship Id="rId2" Target="../media/image21.jpeg" Type="http://schemas.openxmlformats.org/officeDocument/2006/relationships/image"/></Relationships>
</file>

<file path=ppt/slides/_rels/slide40.xml.rels><?xml version="1.0" encoding="UTF-8" standalone="yes" ?><Relationships xmlns="http://schemas.openxmlformats.org/package/2006/relationships"><Relationship Id="rId3" Target="../media/image79.jpeg" Type="http://schemas.openxmlformats.org/officeDocument/2006/relationships/image"/><Relationship Id="rId4" Target="../media/image80.jpeg" Type="http://schemas.openxmlformats.org/officeDocument/2006/relationships/image"/><Relationship Id="rId5" Target="../media/image81.jpeg" Type="http://schemas.openxmlformats.org/officeDocument/2006/relationships/image"/><Relationship Id="rId6" Target="../media/image82.jpeg" Type="http://schemas.openxmlformats.org/officeDocument/2006/relationships/image"/><Relationship Id="rId7" Target="../media/image83.jpeg" Type="http://schemas.openxmlformats.org/officeDocument/2006/relationships/image"/><Relationship Id="rId1" Target="../slideLayouts/slideLayout2.xml" Type="http://schemas.openxmlformats.org/officeDocument/2006/relationships/slideLayout"/><Relationship Id="rId2" Target="../notesSlides/notesSlide23.xml" Type="http://schemas.openxmlformats.org/officeDocument/2006/relationships/notesSlide"/></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92.jpeg" Type="http://schemas.openxmlformats.org/officeDocument/2006/relationships/image"/></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image" Target="../media/image99.png"/><Relationship Id="rId1" Type="http://schemas.microsoft.com/office/2007/relationships/media" Target="../media/media1.mov"/><Relationship Id="rId2" Type="http://schemas.openxmlformats.org/officeDocument/2006/relationships/video" Target="../media/media1.mov"/></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3" Target="../media/image104.jpeg" Type="http://schemas.openxmlformats.org/officeDocument/2006/relationships/image"/><Relationship Id="rId4" Target="../media/image105.png" Type="http://schemas.openxmlformats.org/officeDocument/2006/relationships/image"/><Relationship Id="rId5" Target="../media/image106.png" Type="http://schemas.openxmlformats.org/officeDocument/2006/relationships/image"/><Relationship Id="rId6" Target="../media/image107.jpeg" Type="http://schemas.openxmlformats.org/officeDocument/2006/relationships/image"/><Relationship Id="rId7" Target="../media/image108.jpeg" Type="http://schemas.openxmlformats.org/officeDocument/2006/relationships/image"/><Relationship Id="rId8" Target="../media/image109.jpeg" Type="http://schemas.openxmlformats.org/officeDocument/2006/relationships/image"/><Relationship Id="rId1" Target="../slideLayouts/slideLayout7.xml" Type="http://schemas.openxmlformats.org/officeDocument/2006/relationships/slideLayout"/><Relationship Id="rId2" Target="../notesSlides/notesSlide32.xml" Type="http://schemas.openxmlformats.org/officeDocument/2006/relationships/notesSlide"/></Relationships>
</file>

<file path=ppt/slides/_rels/slide5.xml.rels><?xml version="1.0" encoding="UTF-8" standalone="yes" ?><Relationships xmlns="http://schemas.openxmlformats.org/package/2006/relationships"><Relationship Id="rId1" Target="../slideLayouts/slideLayout6.xml" Type="http://schemas.openxmlformats.org/officeDocument/2006/relationships/slideLayout"/><Relationship Id="rId2" Target="../media/image25.jpeg" Type="http://schemas.openxmlformats.org/officeDocument/2006/relationships/image"/></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7.wmf"/></Relationships>
</file>

<file path=ppt/slides/_rels/slide52.xml.rels><?xml version="1.0" encoding="UTF-8" standalone="yes" ?><Relationships xmlns="http://schemas.openxmlformats.org/package/2006/relationships"><Relationship Id="rId3" Target="../media/image111.png" Type="http://schemas.openxmlformats.org/officeDocument/2006/relationships/image"/><Relationship Id="rId4" Target="../media/image112.png" Type="http://schemas.openxmlformats.org/officeDocument/2006/relationships/image"/><Relationship Id="rId5" Target="../media/image113.png" Type="http://schemas.openxmlformats.org/officeDocument/2006/relationships/image"/><Relationship Id="rId6" Target="../media/image114.png" Type="http://schemas.openxmlformats.org/officeDocument/2006/relationships/image"/><Relationship Id="rId7" Target="../media/image115.png" Type="http://schemas.openxmlformats.org/officeDocument/2006/relationships/image"/><Relationship Id="rId8" Target="../media/image116.jpeg" Type="http://schemas.openxmlformats.org/officeDocument/2006/relationships/image"/><Relationship Id="rId9" Target="../media/image70.png" Type="http://schemas.openxmlformats.org/officeDocument/2006/relationships/image"/><Relationship Id="rId10" Target="../media/image117.jpeg" Type="http://schemas.openxmlformats.org/officeDocument/2006/relationships/image"/><Relationship Id="rId1" Target="../slideLayouts/slideLayout6.xml" Type="http://schemas.openxmlformats.org/officeDocument/2006/relationships/slideLayout"/><Relationship Id="rId2" Target="../notesSlides/notesSlide34.xml" Type="http://schemas.openxmlformats.org/officeDocument/2006/relationships/notesSlide"/></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e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3" Target="../media/image120.png" Type="http://schemas.openxmlformats.org/officeDocument/2006/relationships/image"/><Relationship Id="rId4" Target="../media/image118.png" Type="http://schemas.openxmlformats.org/officeDocument/2006/relationships/image"/><Relationship Id="rId5" Target="../media/image119.jpeg" Type="http://schemas.openxmlformats.org/officeDocument/2006/relationships/image"/><Relationship Id="rId6" Target="../media/image121.jpeg" Type="http://schemas.openxmlformats.org/officeDocument/2006/relationships/image"/><Relationship Id="rId7" Target="../media/image122.jpeg" Type="http://schemas.openxmlformats.org/officeDocument/2006/relationships/image"/><Relationship Id="rId8" Target="../media/image123.jpeg" Type="http://schemas.openxmlformats.org/officeDocument/2006/relationships/image"/><Relationship Id="rId9" Target="../media/image124.jpeg" Type="http://schemas.openxmlformats.org/officeDocument/2006/relationships/image"/><Relationship Id="rId10" Target="../media/image125.jpeg" Type="http://schemas.openxmlformats.org/officeDocument/2006/relationships/image"/><Relationship Id="rId1" Target="../slideLayouts/slideLayout6.xml" Type="http://schemas.openxmlformats.org/officeDocument/2006/relationships/slideLayout"/><Relationship Id="rId2" Target="../notesSlides/notesSlide36.xml" Type="http://schemas.openxmlformats.org/officeDocument/2006/relationships/notesSlide"/></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6.jpeg"/><Relationship Id="rId3" Type="http://schemas.openxmlformats.org/officeDocument/2006/relationships/image" Target="../media/image127.jpeg"/></Relationships>
</file>

<file path=ppt/slides/_rels/slide6.xml.rels><?xml version="1.0" encoding="UTF-8" standalone="yes" ?><Relationships xmlns="http://schemas.openxmlformats.org/package/2006/relationships"><Relationship Id="rId1" Target="../slideLayouts/slideLayout6.xml" Type="http://schemas.openxmlformats.org/officeDocument/2006/relationships/slideLayout"/><Relationship Id="rId2" Target="../media/image25.jpeg" Type="http://schemas.openxmlformats.org/officeDocument/2006/relationships/image"/></Relationships>
</file>

<file path=ppt/slides/_rels/slide7.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wm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wm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arget="../slideLayouts/slideLayout6.xml" Type="http://schemas.openxmlformats.org/officeDocument/2006/relationships/slideLayout"/><Relationship Id="rId2" Target="../notesSlides/notesSlide4.xml" Type="http://schemas.openxmlformats.org/officeDocument/2006/relationships/notesSlide"/><Relationship Id="rId3" Target="../media/image28.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ctrTitle"/>
          </p:nvPr>
        </p:nvSpPr>
        <p:spPr/>
        <p:txBody>
          <a:bodyPr/>
          <a:lstStyle/>
          <a:p>
            <a:pPr eaLnBrk="1" hangingPunct="1"/>
            <a:r>
              <a:rPr lang="en-US" sz="3200" dirty="0" smtClean="0"/>
              <a:t>Open Source and open data: what changes in academia? </a:t>
            </a:r>
            <a:endParaRPr lang="pt-BR" sz="3200" baseline="30000" dirty="0"/>
          </a:p>
        </p:txBody>
      </p:sp>
      <p:sp>
        <p:nvSpPr>
          <p:cNvPr id="2" name="Subtitle 1"/>
          <p:cNvSpPr>
            <a:spLocks noGrp="1"/>
          </p:cNvSpPr>
          <p:nvPr>
            <p:ph type="subTitle" idx="1"/>
          </p:nvPr>
        </p:nvSpPr>
        <p:spPr>
          <a:xfrm>
            <a:off x="2971800" y="4267202"/>
            <a:ext cx="6019800" cy="1106014"/>
          </a:xfrm>
        </p:spPr>
        <p:txBody>
          <a:bodyPr/>
          <a:lstStyle/>
          <a:p>
            <a:r>
              <a:rPr lang="en-US" sz="2800" dirty="0" smtClean="0"/>
              <a:t>Gilberto </a:t>
            </a:r>
            <a:r>
              <a:rPr lang="en-US" sz="2800" dirty="0" err="1" smtClean="0"/>
              <a:t>Câmara</a:t>
            </a:r>
            <a:endParaRPr lang="en-US" sz="2800" dirty="0" smtClean="0"/>
          </a:p>
          <a:p>
            <a:r>
              <a:rPr lang="en-US" sz="2800" dirty="0" smtClean="0"/>
              <a:t>Brazil Chair, University of </a:t>
            </a:r>
            <a:r>
              <a:rPr lang="en-US" sz="2800" dirty="0" err="1" smtClean="0"/>
              <a:t>Münster</a:t>
            </a: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071563"/>
          </a:xfrm>
          <a:solidFill>
            <a:srgbClr val="D6D6EB"/>
          </a:solidFill>
        </p:spPr>
        <p:txBody>
          <a:bodyPr/>
          <a:lstStyle/>
          <a:p>
            <a:pPr eaLnBrk="1" hangingPunct="1"/>
            <a:r>
              <a:rPr lang="en-US">
                <a:latin typeface="Calibri" charset="0"/>
                <a:cs typeface="Linux Libertine O" charset="0"/>
              </a:rPr>
              <a:t>Open GIS can do much more: support decision-making in a changing world </a:t>
            </a:r>
          </a:p>
        </p:txBody>
      </p:sp>
      <p:pic>
        <p:nvPicPr>
          <p:cNvPr id="15363" name="Picture 3" descr="landsat_akpat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3672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npo00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3716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0" y="5715000"/>
            <a:ext cx="3886200" cy="838200"/>
          </a:xfrm>
          <a:prstGeom prst="rect">
            <a:avLst/>
          </a:prstGeom>
          <a:solidFill>
            <a:srgbClr val="D6D6EB"/>
          </a:solidFill>
          <a:ln w="9525">
            <a:solidFill>
              <a:schemeClr val="tx1"/>
            </a:solidFill>
            <a:miter lim="800000"/>
            <a:headEnd/>
            <a:tailEnd/>
          </a:ln>
        </p:spPr>
        <p:txBody>
          <a:bodyPr wrap="none" anchor="ctr"/>
          <a:lstStyle/>
          <a:p>
            <a:pPr algn="ctr">
              <a:defRPr/>
            </a:pPr>
            <a:r>
              <a:rPr lang="en-US" sz="2400">
                <a:solidFill>
                  <a:schemeClr val="bg2">
                    <a:lumMod val="75000"/>
                  </a:schemeClr>
                </a:solidFill>
                <a:latin typeface="Calibri" pitchFamily="34" charset="0"/>
                <a:ea typeface="Linux Libertine O" pitchFamily="50" charset="0"/>
                <a:cs typeface="Times New Roman" pitchFamily="18" charset="0"/>
              </a:rPr>
              <a:t>Nature: Physical equations </a:t>
            </a:r>
          </a:p>
          <a:p>
            <a:pPr algn="ctr">
              <a:defRPr/>
            </a:pPr>
            <a:r>
              <a:rPr lang="en-US" sz="2400">
                <a:solidFill>
                  <a:schemeClr val="bg2">
                    <a:lumMod val="75000"/>
                  </a:schemeClr>
                </a:solidFill>
                <a:latin typeface="Calibri" pitchFamily="34" charset="0"/>
                <a:ea typeface="Linux Libertine O" pitchFamily="50" charset="0"/>
                <a:cs typeface="Times New Roman" pitchFamily="18" charset="0"/>
              </a:rPr>
              <a:t>Describe processes</a:t>
            </a:r>
          </a:p>
        </p:txBody>
      </p:sp>
      <p:sp>
        <p:nvSpPr>
          <p:cNvPr id="33798" name="Rectangle 6"/>
          <p:cNvSpPr>
            <a:spLocks noChangeArrowheads="1"/>
          </p:cNvSpPr>
          <p:nvPr/>
        </p:nvSpPr>
        <p:spPr bwMode="auto">
          <a:xfrm>
            <a:off x="5029200" y="5715000"/>
            <a:ext cx="4114800" cy="838200"/>
          </a:xfrm>
          <a:prstGeom prst="rect">
            <a:avLst/>
          </a:prstGeom>
          <a:solidFill>
            <a:srgbClr val="D6D6EB"/>
          </a:solidFill>
          <a:ln w="9525">
            <a:solidFill>
              <a:schemeClr val="tx1"/>
            </a:solidFill>
            <a:miter lim="800000"/>
            <a:headEnd/>
            <a:tailEnd/>
          </a:ln>
        </p:spPr>
        <p:txBody>
          <a:bodyPr wrap="none" anchor="ctr"/>
          <a:lstStyle/>
          <a:p>
            <a:pPr algn="ctr"/>
            <a:r>
              <a:rPr lang="en-US" sz="2400">
                <a:solidFill>
                  <a:srgbClr val="00005E"/>
                </a:solidFill>
                <a:latin typeface="Calibri" charset="0"/>
                <a:ea typeface="Linux Libertine O" charset="0"/>
                <a:cs typeface="Linux Libertine O" charset="0"/>
              </a:rPr>
              <a:t>Society: Decisions on how to </a:t>
            </a:r>
          </a:p>
          <a:p>
            <a:pPr algn="ctr"/>
            <a:r>
              <a:rPr lang="en-US" sz="2400">
                <a:solidFill>
                  <a:srgbClr val="00005E"/>
                </a:solidFill>
                <a:latin typeface="Calibri" charset="0"/>
                <a:ea typeface="Linux Libertine O" charset="0"/>
                <a:cs typeface="Linux Libertine O" charset="0"/>
              </a:rPr>
              <a:t>Use Earth´s resources</a:t>
            </a:r>
          </a:p>
        </p:txBody>
      </p:sp>
      <p:sp>
        <p:nvSpPr>
          <p:cNvPr id="15367" name="AutoShape 7"/>
          <p:cNvSpPr>
            <a:spLocks noChangeArrowheads="1"/>
          </p:cNvSpPr>
          <p:nvPr/>
        </p:nvSpPr>
        <p:spPr bwMode="auto">
          <a:xfrm>
            <a:off x="4114800" y="5715000"/>
            <a:ext cx="838200" cy="304800"/>
          </a:xfrm>
          <a:prstGeom prst="rightArrow">
            <a:avLst>
              <a:gd name="adj1" fmla="val 50000"/>
              <a:gd name="adj2" fmla="val 68750"/>
            </a:avLst>
          </a:prstGeom>
          <a:solidFill>
            <a:srgbClr val="D6D6EB"/>
          </a:solidFill>
          <a:ln w="9525">
            <a:solidFill>
              <a:schemeClr val="tx1"/>
            </a:solidFill>
            <a:miter lim="800000"/>
            <a:headEnd/>
            <a:tailEnd/>
          </a:ln>
        </p:spPr>
        <p:txBody>
          <a:bodyPr wrap="none" anchor="ctr"/>
          <a:lstStyle/>
          <a:p>
            <a:endParaRPr lang="en-US">
              <a:solidFill>
                <a:srgbClr val="000000"/>
              </a:solidFill>
            </a:endParaRPr>
          </a:p>
        </p:txBody>
      </p:sp>
      <p:sp>
        <p:nvSpPr>
          <p:cNvPr id="15368" name="AutoShape 8"/>
          <p:cNvSpPr>
            <a:spLocks noChangeArrowheads="1"/>
          </p:cNvSpPr>
          <p:nvPr/>
        </p:nvSpPr>
        <p:spPr bwMode="auto">
          <a:xfrm>
            <a:off x="4114800" y="6096000"/>
            <a:ext cx="838200" cy="304800"/>
          </a:xfrm>
          <a:prstGeom prst="leftArrow">
            <a:avLst>
              <a:gd name="adj1" fmla="val 50000"/>
              <a:gd name="adj2" fmla="val 68750"/>
            </a:avLst>
          </a:prstGeom>
          <a:solidFill>
            <a:srgbClr val="D6D6EB"/>
          </a:solidFill>
          <a:ln w="9525">
            <a:solidFill>
              <a:schemeClr val="tx1"/>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2072110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860033" y="3"/>
            <a:ext cx="4273366" cy="3008423"/>
          </a:xfrm>
          <a:prstGeom prst="rect">
            <a:avLst/>
          </a:prstGeom>
          <a:ln>
            <a:solidFill>
              <a:srgbClr val="000000"/>
            </a:solidFill>
          </a:ln>
        </p:spPr>
      </p:pic>
      <p:pic>
        <p:nvPicPr>
          <p:cNvPr id="3" name="Picture 2"/>
          <p:cNvPicPr>
            <a:picLocks noChangeAspect="1"/>
          </p:cNvPicPr>
          <p:nvPr/>
        </p:nvPicPr>
        <p:blipFill>
          <a:blip r:embed="rId4" cstate="print"/>
          <a:stretch>
            <a:fillRect/>
          </a:stretch>
        </p:blipFill>
        <p:spPr>
          <a:xfrm>
            <a:off x="0" y="404664"/>
            <a:ext cx="4067944" cy="2376264"/>
          </a:xfrm>
          <a:prstGeom prst="rect">
            <a:avLst/>
          </a:prstGeom>
        </p:spPr>
      </p:pic>
      <p:sp>
        <p:nvSpPr>
          <p:cNvPr id="11" name="Rectangle 3"/>
          <p:cNvSpPr txBox="1">
            <a:spLocks noChangeArrowheads="1"/>
          </p:cNvSpPr>
          <p:nvPr/>
        </p:nvSpPr>
        <p:spPr bwMode="auto">
          <a:xfrm>
            <a:off x="6876259" y="3"/>
            <a:ext cx="2233473" cy="500063"/>
          </a:xfrm>
          <a:prstGeom prst="rect">
            <a:avLst/>
          </a:prstGeom>
          <a:solidFill>
            <a:srgbClr val="E8E8F1"/>
          </a:solidFill>
          <a:ln w="9525">
            <a:noFill/>
            <a:miter lim="800000"/>
            <a:headEnd/>
            <a:tailEnd/>
          </a:ln>
        </p:spPr>
        <p:txBody>
          <a:bodyPr lIns="91410" tIns="45706" rIns="91410" bIns="45706"/>
          <a:lstStyle/>
          <a:p>
            <a:pPr marL="342793" indent="-342793" algn="r">
              <a:spcBef>
                <a:spcPct val="20000"/>
              </a:spcBef>
              <a:buClr>
                <a:srgbClr val="00007D"/>
              </a:buClr>
              <a:buSzPct val="75000"/>
              <a:defRPr/>
            </a:pPr>
            <a:r>
              <a:rPr lang="pt-BR" sz="2400" kern="0" dirty="0">
                <a:solidFill>
                  <a:srgbClr val="000066"/>
                </a:solidFill>
                <a:latin typeface="Calibri" pitchFamily="34" charset="0"/>
                <a:ea typeface="ＭＳ Ｐゴシック" charset="0"/>
                <a:cs typeface="ＭＳ Ｐゴシック" charset="0"/>
              </a:rPr>
              <a:t>	social network</a:t>
            </a:r>
          </a:p>
          <a:p>
            <a:pPr marL="342793" indent="-342793">
              <a:spcBef>
                <a:spcPct val="20000"/>
              </a:spcBef>
              <a:buClr>
                <a:srgbClr val="00007D"/>
              </a:buClr>
              <a:buSzPct val="75000"/>
              <a:buFont typeface="Wingdings" pitchFamily="2" charset="2"/>
              <a:buChar char="n"/>
              <a:defRPr/>
            </a:pPr>
            <a:endParaRPr lang="pt-BR" sz="2400" kern="0" dirty="0">
              <a:solidFill>
                <a:srgbClr val="000066"/>
              </a:solidFill>
              <a:latin typeface="Calibri" pitchFamily="34" charset="0"/>
              <a:ea typeface="ＭＳ Ｐゴシック" charset="0"/>
              <a:cs typeface="ＭＳ Ｐゴシック" charset="0"/>
            </a:endParaRPr>
          </a:p>
        </p:txBody>
      </p:sp>
      <p:pic>
        <p:nvPicPr>
          <p:cNvPr id="276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 y="3610437"/>
            <a:ext cx="4067943" cy="324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0" y="6357938"/>
            <a:ext cx="2771800" cy="500062"/>
          </a:xfrm>
          <a:prstGeom prst="rect">
            <a:avLst/>
          </a:prstGeom>
          <a:solidFill>
            <a:srgbClr val="E8E8F1"/>
          </a:solidFill>
          <a:ln w="9525">
            <a:noFill/>
            <a:miter lim="800000"/>
            <a:headEnd/>
            <a:tailEnd/>
          </a:ln>
        </p:spPr>
        <p:txBody>
          <a:bodyPr lIns="91410" tIns="45706" rIns="91410" bIns="45706"/>
          <a:lstStyle/>
          <a:p>
            <a:pPr marL="342793" indent="-342793">
              <a:spcBef>
                <a:spcPct val="20000"/>
              </a:spcBef>
              <a:buClr>
                <a:srgbClr val="00007D"/>
              </a:buClr>
              <a:buSzPct val="75000"/>
              <a:defRPr/>
            </a:pPr>
            <a:r>
              <a:rPr lang="pt-BR" sz="2400" kern="0" dirty="0" err="1">
                <a:solidFill>
                  <a:srgbClr val="000066"/>
                </a:solidFill>
                <a:latin typeface="Calibri" pitchFamily="34" charset="0"/>
                <a:ea typeface="ＭＳ Ｐゴシック" charset="0"/>
                <a:cs typeface="ＭＳ Ｐゴシック" charset="0"/>
              </a:rPr>
              <a:t>sensors</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everywhere</a:t>
            </a:r>
            <a:endParaRPr lang="pt-BR" sz="2400" kern="0" dirty="0">
              <a:solidFill>
                <a:srgbClr val="000066"/>
              </a:solidFill>
              <a:latin typeface="Calibri" pitchFamily="34" charset="0"/>
              <a:ea typeface="ＭＳ Ｐゴシック" charset="0"/>
              <a:cs typeface="ＭＳ Ｐゴシック" charset="0"/>
            </a:endParaRPr>
          </a:p>
        </p:txBody>
      </p:sp>
      <p:sp>
        <p:nvSpPr>
          <p:cNvPr id="15" name="Rectangle 3"/>
          <p:cNvSpPr txBox="1">
            <a:spLocks noChangeArrowheads="1"/>
          </p:cNvSpPr>
          <p:nvPr/>
        </p:nvSpPr>
        <p:spPr bwMode="auto">
          <a:xfrm>
            <a:off x="2" y="3"/>
            <a:ext cx="2123728" cy="500063"/>
          </a:xfrm>
          <a:prstGeom prst="rect">
            <a:avLst/>
          </a:prstGeom>
          <a:solidFill>
            <a:srgbClr val="E8E8F1"/>
          </a:solidFill>
          <a:ln w="9525">
            <a:noFill/>
            <a:miter lim="800000"/>
            <a:headEnd/>
            <a:tailEnd/>
          </a:ln>
        </p:spPr>
        <p:txBody>
          <a:bodyPr lIns="91410" tIns="45706" rIns="91410" bIns="45706"/>
          <a:lstStyle/>
          <a:p>
            <a:pPr marL="342793" indent="-342793">
              <a:spcBef>
                <a:spcPct val="20000"/>
              </a:spcBef>
              <a:buClr>
                <a:srgbClr val="00007D"/>
              </a:buClr>
              <a:buSzPct val="75000"/>
              <a:defRPr/>
            </a:pPr>
            <a:r>
              <a:rPr lang="pt-BR" sz="2400" kern="0" dirty="0">
                <a:solidFill>
                  <a:srgbClr val="000066"/>
                </a:solidFill>
                <a:latin typeface="Calibri" pitchFamily="34" charset="0"/>
                <a:ea typeface="ＭＳ Ｐゴシック" charset="0"/>
                <a:cs typeface="ＭＳ Ｐゴシック" charset="0"/>
              </a:rPr>
              <a:t>mobile </a:t>
            </a:r>
            <a:r>
              <a:rPr lang="pt-BR" sz="2400" kern="0" dirty="0" err="1">
                <a:solidFill>
                  <a:srgbClr val="000066"/>
                </a:solidFill>
                <a:latin typeface="Calibri" pitchFamily="34" charset="0"/>
                <a:ea typeface="ＭＳ Ｐゴシック" charset="0"/>
                <a:cs typeface="ＭＳ Ｐゴシック" charset="0"/>
              </a:rPr>
              <a:t>devices</a:t>
            </a:r>
            <a:endParaRPr lang="pt-BR" sz="2400" kern="0" dirty="0">
              <a:solidFill>
                <a:srgbClr val="000066"/>
              </a:solidFill>
              <a:latin typeface="Calibri" pitchFamily="34" charset="0"/>
              <a:ea typeface="ＭＳ Ｐゴシック" charset="0"/>
              <a:cs typeface="ＭＳ Ｐゴシック" charset="0"/>
            </a:endParaRPr>
          </a:p>
          <a:p>
            <a:pPr marL="342793" indent="-342793">
              <a:spcBef>
                <a:spcPct val="20000"/>
              </a:spcBef>
              <a:buClr>
                <a:srgbClr val="00007D"/>
              </a:buClr>
              <a:buSzPct val="75000"/>
              <a:buFont typeface="Wingdings" pitchFamily="2" charset="2"/>
              <a:buChar char="n"/>
              <a:defRPr/>
            </a:pPr>
            <a:endParaRPr lang="pt-BR" sz="2400" kern="0" dirty="0">
              <a:solidFill>
                <a:srgbClr val="000066"/>
              </a:solidFill>
              <a:latin typeface="Calibri" pitchFamily="34" charset="0"/>
              <a:ea typeface="ＭＳ Ｐゴシック" charset="0"/>
              <a:cs typeface="ＭＳ Ｐゴシック" charset="0"/>
            </a:endParaRPr>
          </a:p>
        </p:txBody>
      </p:sp>
      <p:pic>
        <p:nvPicPr>
          <p:cNvPr id="27656" name="Imagem 17" descr="vromana.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2" y="3657312"/>
            <a:ext cx="4211960" cy="319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6516218" y="6357938"/>
            <a:ext cx="2627784" cy="500062"/>
          </a:xfrm>
          <a:prstGeom prst="rect">
            <a:avLst/>
          </a:prstGeom>
          <a:solidFill>
            <a:srgbClr val="E8E8F1"/>
          </a:solidFill>
          <a:ln w="9525">
            <a:noFill/>
            <a:miter lim="800000"/>
            <a:headEnd/>
            <a:tailEnd/>
          </a:ln>
        </p:spPr>
        <p:txBody>
          <a:bodyPr lIns="91410" tIns="45706" rIns="91410" bIns="45706"/>
          <a:lstStyle/>
          <a:p>
            <a:pPr marL="342793" indent="-342793" algn="r">
              <a:spcBef>
                <a:spcPct val="20000"/>
              </a:spcBef>
              <a:buClr>
                <a:srgbClr val="00007D"/>
              </a:buClr>
              <a:buSzPct val="75000"/>
              <a:defRPr/>
            </a:pPr>
            <a:r>
              <a:rPr lang="pt-BR" sz="2400" kern="0" dirty="0" err="1">
                <a:solidFill>
                  <a:srgbClr val="000066"/>
                </a:solidFill>
                <a:latin typeface="Calibri" pitchFamily="34" charset="0"/>
                <a:ea typeface="ＭＳ Ｐゴシック" charset="0"/>
                <a:cs typeface="ＭＳ Ｐゴシック" charset="0"/>
              </a:rPr>
              <a:t>ubiquitous</a:t>
            </a:r>
            <a:r>
              <a:rPr lang="pt-BR" sz="2400" kern="0" dirty="0">
                <a:solidFill>
                  <a:srgbClr val="000066"/>
                </a:solidFill>
                <a:latin typeface="Calibri" pitchFamily="34" charset="0"/>
                <a:ea typeface="ＭＳ Ｐゴシック" charset="0"/>
                <a:cs typeface="ＭＳ Ｐゴシック" charset="0"/>
              </a:rPr>
              <a:t> </a:t>
            </a:r>
            <a:r>
              <a:rPr lang="pt-BR" sz="2400" kern="0" dirty="0" err="1">
                <a:solidFill>
                  <a:srgbClr val="000066"/>
                </a:solidFill>
                <a:latin typeface="Calibri" pitchFamily="34" charset="0"/>
                <a:ea typeface="ＭＳ Ｐゴシック" charset="0"/>
                <a:cs typeface="ＭＳ Ｐゴシック" charset="0"/>
              </a:rPr>
              <a:t>imagery</a:t>
            </a:r>
            <a:endParaRPr lang="pt-BR" sz="2400" kern="0" dirty="0">
              <a:solidFill>
                <a:srgbClr val="000066"/>
              </a:solidFill>
              <a:latin typeface="Calibri" pitchFamily="34" charset="0"/>
              <a:ea typeface="ＭＳ Ｐゴシック" charset="0"/>
              <a:cs typeface="ＭＳ Ｐゴシック" charset="0"/>
            </a:endParaRPr>
          </a:p>
        </p:txBody>
      </p:sp>
      <p:sp>
        <p:nvSpPr>
          <p:cNvPr id="20" name="Rectangle 3"/>
          <p:cNvSpPr txBox="1">
            <a:spLocks noChangeArrowheads="1"/>
          </p:cNvSpPr>
          <p:nvPr/>
        </p:nvSpPr>
        <p:spPr bwMode="auto">
          <a:xfrm>
            <a:off x="0" y="2636912"/>
            <a:ext cx="9144000" cy="1080120"/>
          </a:xfrm>
          <a:prstGeom prst="rect">
            <a:avLst/>
          </a:prstGeom>
          <a:solidFill>
            <a:srgbClr val="E8E8F1"/>
          </a:solidFill>
          <a:ln w="9525">
            <a:noFill/>
            <a:miter lim="800000"/>
            <a:headEnd/>
            <a:tailEnd/>
          </a:ln>
        </p:spPr>
        <p:txBody>
          <a:bodyPr lIns="91410" tIns="45706" rIns="91410" bIns="45706"/>
          <a:lstStyle/>
          <a:p>
            <a:pPr marL="342793" indent="-342793" algn="ctr">
              <a:spcBef>
                <a:spcPts val="600"/>
              </a:spcBef>
              <a:spcAft>
                <a:spcPts val="0"/>
              </a:spcAft>
              <a:buClr>
                <a:srgbClr val="00007D"/>
              </a:buClr>
              <a:buSzPct val="75000"/>
              <a:defRPr/>
            </a:pPr>
            <a:r>
              <a:rPr lang="pt-BR" sz="2800" kern="0" dirty="0">
                <a:solidFill>
                  <a:srgbClr val="000066"/>
                </a:solidFill>
                <a:latin typeface="Calibri" pitchFamily="34" charset="0"/>
                <a:ea typeface="ＭＳ Ｐゴシック" charset="0"/>
                <a:cs typeface="ＭＳ Ｐゴシック" charset="0"/>
              </a:rPr>
              <a:t>Big data, mobile </a:t>
            </a:r>
            <a:r>
              <a:rPr lang="pt-BR" sz="2800" kern="0" dirty="0" err="1">
                <a:solidFill>
                  <a:srgbClr val="000066"/>
                </a:solidFill>
                <a:latin typeface="Calibri" pitchFamily="34" charset="0"/>
                <a:ea typeface="ＭＳ Ｐゴシック" charset="0"/>
                <a:cs typeface="ＭＳ Ｐゴシック" charset="0"/>
              </a:rPr>
              <a:t>devices</a:t>
            </a:r>
            <a:r>
              <a:rPr lang="pt-BR" sz="2800" kern="0" dirty="0">
                <a:solidFill>
                  <a:srgbClr val="000066"/>
                </a:solidFill>
                <a:latin typeface="Calibri" pitchFamily="34" charset="0"/>
                <a:ea typeface="ＭＳ Ｐゴシック" charset="0"/>
                <a:cs typeface="ＭＳ Ｐゴシック" charset="0"/>
              </a:rPr>
              <a:t>, </a:t>
            </a:r>
            <a:r>
              <a:rPr lang="pt-BR" sz="2800" kern="0" dirty="0" err="1">
                <a:solidFill>
                  <a:srgbClr val="000066"/>
                </a:solidFill>
                <a:latin typeface="Calibri" pitchFamily="34" charset="0"/>
                <a:ea typeface="ＭＳ Ｐゴシック" charset="0"/>
                <a:cs typeface="ＭＳ Ｐゴシック" charset="0"/>
              </a:rPr>
              <a:t>crowdsourcing</a:t>
            </a:r>
            <a:r>
              <a:rPr lang="pt-BR" sz="2800" kern="0" dirty="0">
                <a:solidFill>
                  <a:srgbClr val="000066"/>
                </a:solidFill>
                <a:latin typeface="Calibri" pitchFamily="34" charset="0"/>
                <a:ea typeface="ＭＳ Ｐゴシック" charset="0"/>
                <a:cs typeface="ＭＳ Ｐゴシック" charset="0"/>
              </a:rPr>
              <a:t>, </a:t>
            </a:r>
            <a:r>
              <a:rPr lang="pt-BR" sz="2800" kern="0" dirty="0" err="1" smtClean="0">
                <a:solidFill>
                  <a:srgbClr val="000066"/>
                </a:solidFill>
                <a:latin typeface="Calibri" pitchFamily="34" charset="0"/>
                <a:ea typeface="ＭＳ Ｐゴシック" charset="0"/>
                <a:cs typeface="ＭＳ Ｐゴシック" charset="0"/>
              </a:rPr>
              <a:t>massive</a:t>
            </a:r>
            <a:r>
              <a:rPr lang="pt-BR" sz="2800" kern="0" dirty="0" smtClean="0">
                <a:solidFill>
                  <a:srgbClr val="000066"/>
                </a:solidFill>
                <a:latin typeface="Calibri" pitchFamily="34" charset="0"/>
                <a:ea typeface="ＭＳ Ｐゴシック" charset="0"/>
                <a:cs typeface="ＭＳ Ｐゴシック" charset="0"/>
              </a:rPr>
              <a:t> </a:t>
            </a:r>
            <a:r>
              <a:rPr lang="pt-BR" sz="2800" kern="0" dirty="0">
                <a:solidFill>
                  <a:srgbClr val="000066"/>
                </a:solidFill>
                <a:latin typeface="Calibri" pitchFamily="34" charset="0"/>
                <a:ea typeface="ＭＳ Ｐゴシック" charset="0"/>
                <a:cs typeface="ＭＳ Ｐゴシック" charset="0"/>
              </a:rPr>
              <a:t>Earth </a:t>
            </a:r>
            <a:r>
              <a:rPr lang="pt-BR" sz="2800" kern="0" dirty="0" err="1" smtClean="0">
                <a:solidFill>
                  <a:srgbClr val="000066"/>
                </a:solidFill>
                <a:latin typeface="Calibri" pitchFamily="34" charset="0"/>
                <a:ea typeface="ＭＳ Ｐゴシック" charset="0"/>
                <a:cs typeface="ＭＳ Ｐゴシック" charset="0"/>
              </a:rPr>
              <a:t>observation</a:t>
            </a:r>
            <a:r>
              <a:rPr lang="pt-BR" sz="2800" kern="0" dirty="0" smtClean="0">
                <a:solidFill>
                  <a:srgbClr val="000066"/>
                </a:solidFill>
                <a:latin typeface="Calibri" pitchFamily="34" charset="0"/>
                <a:ea typeface="ＭＳ Ｐゴシック" charset="0"/>
                <a:cs typeface="ＭＳ Ｐゴシック" charset="0"/>
              </a:rPr>
              <a:t> sets: new </a:t>
            </a:r>
            <a:r>
              <a:rPr lang="pt-BR" sz="2800" kern="0" dirty="0" err="1" smtClean="0">
                <a:solidFill>
                  <a:srgbClr val="000066"/>
                </a:solidFill>
                <a:latin typeface="Calibri" pitchFamily="34" charset="0"/>
                <a:ea typeface="ＭＳ Ｐゴシック" charset="0"/>
                <a:cs typeface="ＭＳ Ｐゴシック" charset="0"/>
              </a:rPr>
              <a:t>technologies</a:t>
            </a:r>
            <a:r>
              <a:rPr lang="pt-BR" sz="2800" kern="0" dirty="0" smtClean="0">
                <a:solidFill>
                  <a:srgbClr val="000066"/>
                </a:solidFill>
                <a:latin typeface="Calibri" pitchFamily="34" charset="0"/>
                <a:ea typeface="ＭＳ Ｐゴシック" charset="0"/>
                <a:cs typeface="ＭＳ Ｐゴシック" charset="0"/>
              </a:rPr>
              <a:t> </a:t>
            </a:r>
            <a:r>
              <a:rPr lang="pt-BR" sz="2800" kern="0" dirty="0" err="1" smtClean="0">
                <a:solidFill>
                  <a:srgbClr val="000066"/>
                </a:solidFill>
                <a:latin typeface="Calibri" pitchFamily="34" charset="0"/>
                <a:ea typeface="ＭＳ Ｐゴシック" charset="0"/>
                <a:cs typeface="ＭＳ Ｐゴシック" charset="0"/>
              </a:rPr>
              <a:t>bringing</a:t>
            </a:r>
            <a:r>
              <a:rPr lang="pt-BR" sz="2800" kern="0" dirty="0" smtClean="0">
                <a:solidFill>
                  <a:srgbClr val="000066"/>
                </a:solidFill>
                <a:latin typeface="Calibri" pitchFamily="34" charset="0"/>
                <a:ea typeface="ＭＳ Ｐゴシック" charset="0"/>
                <a:cs typeface="ＭＳ Ｐゴシック" charset="0"/>
              </a:rPr>
              <a:t> new </a:t>
            </a:r>
            <a:r>
              <a:rPr lang="pt-BR" sz="2800" kern="0" dirty="0" err="1" smtClean="0">
                <a:solidFill>
                  <a:srgbClr val="000066"/>
                </a:solidFill>
                <a:latin typeface="Calibri" pitchFamily="34" charset="0"/>
                <a:ea typeface="ＭＳ Ｐゴシック" charset="0"/>
                <a:cs typeface="ＭＳ Ｐゴシック" charset="0"/>
              </a:rPr>
              <a:t>problems</a:t>
            </a:r>
            <a:r>
              <a:rPr lang="pt-BR" sz="2800" kern="0" dirty="0" smtClean="0">
                <a:solidFill>
                  <a:srgbClr val="000066"/>
                </a:solidFill>
                <a:latin typeface="Calibri" pitchFamily="34" charset="0"/>
                <a:ea typeface="ＭＳ Ｐゴシック" charset="0"/>
                <a:cs typeface="ＭＳ Ｐゴシック" charset="0"/>
              </a:rPr>
              <a:t>  </a:t>
            </a:r>
            <a:endParaRPr lang="pt-BR" sz="2800" kern="0" dirty="0">
              <a:solidFill>
                <a:srgbClr val="000066"/>
              </a:solidFill>
              <a:latin typeface="Calibri" pitchFamily="34" charset="0"/>
              <a:ea typeface="ＭＳ Ｐゴシック" charset="0"/>
              <a:cs typeface="ＭＳ Ｐゴシック" charset="0"/>
            </a:endParaRPr>
          </a:p>
          <a:p>
            <a:pPr marL="342793" indent="-342793" algn="ctr">
              <a:spcBef>
                <a:spcPct val="20000"/>
              </a:spcBef>
              <a:buClr>
                <a:srgbClr val="00007D"/>
              </a:buClr>
              <a:buSzPct val="75000"/>
              <a:defRPr/>
            </a:pPr>
            <a:endParaRPr lang="pt-BR" sz="2800" kern="0" dirty="0">
              <a:solidFill>
                <a:srgbClr val="000066"/>
              </a:solidFill>
              <a:latin typeface="Calibri" pitchFamily="34" charset="0"/>
              <a:ea typeface="ＭＳ Ｐゴシック" charset="0"/>
              <a:cs typeface="ＭＳ Ｐゴシック" charset="0"/>
            </a:endParaRPr>
          </a:p>
          <a:p>
            <a:pPr marL="342793" indent="-342793" algn="ctr">
              <a:spcBef>
                <a:spcPct val="20000"/>
              </a:spcBef>
              <a:buClr>
                <a:srgbClr val="00007D"/>
              </a:buClr>
              <a:buSzPct val="75000"/>
              <a:buFont typeface="Wingdings" pitchFamily="2" charset="2"/>
              <a:buChar char="n"/>
              <a:defRPr/>
            </a:pPr>
            <a:endParaRPr lang="pt-BR" sz="2800" kern="0" dirty="0">
              <a:solidFill>
                <a:srgbClr val="000066"/>
              </a:solidFill>
              <a:latin typeface="Calibri" pitchFamily="34" charset="0"/>
              <a:ea typeface="ＭＳ Ｐゴシック" charset="0"/>
              <a:cs typeface="ＭＳ Ｐゴシック" charset="0"/>
            </a:endParaRPr>
          </a:p>
        </p:txBody>
      </p:sp>
    </p:spTree>
    <p:extLst>
      <p:ext uri="{BB962C8B-B14F-4D97-AF65-F5344CB8AC3E}">
        <p14:creationId xmlns:p14="http://schemas.microsoft.com/office/powerpoint/2010/main" val="11324402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motivation for “big data”</a:t>
            </a:r>
            <a:endParaRPr lang="en-US" dirty="0"/>
          </a:p>
        </p:txBody>
      </p:sp>
      <p:pic>
        <p:nvPicPr>
          <p:cNvPr id="3" name="Picture 2"/>
          <p:cNvPicPr>
            <a:picLocks noChangeAspect="1"/>
          </p:cNvPicPr>
          <p:nvPr/>
        </p:nvPicPr>
        <p:blipFill>
          <a:blip r:embed="rId2"/>
          <a:stretch>
            <a:fillRect/>
          </a:stretch>
        </p:blipFill>
        <p:spPr>
          <a:xfrm>
            <a:off x="685800" y="1528823"/>
            <a:ext cx="7976744" cy="4477000"/>
          </a:xfrm>
          <a:prstGeom prst="rect">
            <a:avLst/>
          </a:prstGeom>
        </p:spPr>
      </p:pic>
      <p:sp>
        <p:nvSpPr>
          <p:cNvPr id="4" name="Rectangle 3"/>
          <p:cNvSpPr/>
          <p:nvPr/>
        </p:nvSpPr>
        <p:spPr>
          <a:xfrm>
            <a:off x="5665389" y="6390259"/>
            <a:ext cx="3478611" cy="369332"/>
          </a:xfrm>
          <a:prstGeom prst="rect">
            <a:avLst/>
          </a:prstGeom>
          <a:solidFill>
            <a:schemeClr val="accent6">
              <a:lumMod val="20000"/>
              <a:lumOff val="80000"/>
            </a:schemeClr>
          </a:solidFill>
        </p:spPr>
        <p:txBody>
          <a:bodyPr wrap="square">
            <a:spAutoFit/>
          </a:bodyPr>
          <a:lstStyle/>
          <a:p>
            <a:pPr algn="r"/>
            <a:r>
              <a:rPr lang="en-US" dirty="0">
                <a:solidFill>
                  <a:schemeClr val="bg2">
                    <a:lumMod val="50000"/>
                  </a:schemeClr>
                </a:solidFill>
                <a:latin typeface="Calibri"/>
                <a:cs typeface="Calibri"/>
              </a:rPr>
              <a:t>s</a:t>
            </a:r>
            <a:r>
              <a:rPr lang="en-US" dirty="0" smtClean="0">
                <a:solidFill>
                  <a:schemeClr val="bg2">
                    <a:lumMod val="50000"/>
                  </a:schemeClr>
                </a:solidFill>
                <a:latin typeface="Calibri"/>
                <a:cs typeface="Calibri"/>
              </a:rPr>
              <a:t>ource: Louis </a:t>
            </a:r>
            <a:r>
              <a:rPr lang="en-US" dirty="0" err="1">
                <a:solidFill>
                  <a:schemeClr val="bg2">
                    <a:lumMod val="50000"/>
                  </a:schemeClr>
                </a:solidFill>
                <a:latin typeface="Calibri"/>
                <a:cs typeface="Calibri"/>
              </a:rPr>
              <a:t>Perrochon</a:t>
            </a:r>
            <a:r>
              <a:rPr lang="en-US" dirty="0">
                <a:solidFill>
                  <a:schemeClr val="bg2">
                    <a:lumMod val="50000"/>
                  </a:schemeClr>
                </a:solidFill>
                <a:latin typeface="Calibri"/>
                <a:cs typeface="Calibri"/>
              </a:rPr>
              <a:t> (Google)</a:t>
            </a:r>
          </a:p>
        </p:txBody>
      </p:sp>
    </p:spTree>
    <p:extLst>
      <p:ext uri="{BB962C8B-B14F-4D97-AF65-F5344CB8AC3E}">
        <p14:creationId xmlns:p14="http://schemas.microsoft.com/office/powerpoint/2010/main" val="15078570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a:latin typeface="Calibri" charset="0"/>
              <a:cs typeface="Linux Libertine O" charset="0"/>
            </a:endParaRPr>
          </a:p>
        </p:txBody>
      </p:sp>
      <p:pic>
        <p:nvPicPr>
          <p:cNvPr id="11267" name="Picture 4" descr="npo000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175"/>
            <a:ext cx="9147175" cy="736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7"/>
          <p:cNvSpPr>
            <a:spLocks noChangeArrowheads="1"/>
          </p:cNvSpPr>
          <p:nvPr/>
        </p:nvSpPr>
        <p:spPr bwMode="auto">
          <a:xfrm>
            <a:off x="471488" y="2489200"/>
            <a:ext cx="8229600" cy="4040188"/>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20000"/>
              </a:lnSpc>
              <a:spcBef>
                <a:spcPct val="25000"/>
              </a:spcBef>
              <a:spcAft>
                <a:spcPct val="25000"/>
              </a:spcAft>
            </a:pPr>
            <a:r>
              <a:rPr lang="ja-JP" altLang="pt-BR" sz="2400">
                <a:solidFill>
                  <a:srgbClr val="002060"/>
                </a:solidFill>
                <a:latin typeface="Georgia" charset="0"/>
                <a:cs typeface="Times New Roman" charset="0"/>
              </a:rPr>
              <a:t>“</a:t>
            </a:r>
            <a:r>
              <a:rPr lang="en-US" sz="2400">
                <a:solidFill>
                  <a:srgbClr val="002060"/>
                </a:solidFill>
                <a:latin typeface="Georgia" charset="0"/>
                <a:cs typeface="Times New Roman" charset="0"/>
              </a:rPr>
              <a:t>The international community (</a:t>
            </a:r>
            <a:r>
              <a:rPr lang="en-US" sz="2400" i="1">
                <a:solidFill>
                  <a:srgbClr val="002060"/>
                </a:solidFill>
                <a:latin typeface="Georgia" charset="0"/>
                <a:cs typeface="Times New Roman" charset="0"/>
              </a:rPr>
              <a:t>should</a:t>
            </a:r>
            <a:r>
              <a:rPr lang="en-US" sz="2400">
                <a:solidFill>
                  <a:srgbClr val="002060"/>
                </a:solidFill>
                <a:latin typeface="Georgia" charset="0"/>
                <a:cs typeface="Times New Roman" charset="0"/>
              </a:rPr>
              <a:t>) explore ways to reduce global-warming emissions from deforestation. (…) This information can now be extracted fairly accurately from satellite images. (…) A few satellites can cover the entire globe, but there needs to be a system in place to ensure their images are readily available to everyone who needs them. Brazil has set an important precedent by making its Earth-observation data available, and the rest of the world should follow suit.</a:t>
            </a:r>
            <a:r>
              <a:rPr lang="ja-JP" altLang="pt-BR" sz="2400">
                <a:solidFill>
                  <a:srgbClr val="002060"/>
                </a:solidFill>
                <a:latin typeface="Georgia" charset="0"/>
                <a:cs typeface="Times New Roman" charset="0"/>
              </a:rPr>
              <a:t>”</a:t>
            </a:r>
            <a:endParaRPr lang="en-US" sz="2400">
              <a:solidFill>
                <a:srgbClr val="002060"/>
              </a:solidFill>
              <a:latin typeface="Georgia" charset="0"/>
              <a:cs typeface="Times New Roman" charset="0"/>
            </a:endParaRPr>
          </a:p>
        </p:txBody>
      </p:sp>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428625"/>
            <a:ext cx="34861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4207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Engine: massive image data</a:t>
            </a:r>
            <a:endParaRPr lang="en-US" dirty="0"/>
          </a:p>
        </p:txBody>
      </p:sp>
      <p:pic>
        <p:nvPicPr>
          <p:cNvPr id="3" name="Picture 2"/>
          <p:cNvPicPr>
            <a:picLocks noChangeAspect="1"/>
          </p:cNvPicPr>
          <p:nvPr/>
        </p:nvPicPr>
        <p:blipFill>
          <a:blip r:embed="rId2"/>
          <a:stretch>
            <a:fillRect/>
          </a:stretch>
        </p:blipFill>
        <p:spPr>
          <a:xfrm>
            <a:off x="685800" y="1570260"/>
            <a:ext cx="8411636" cy="4788846"/>
          </a:xfrm>
          <a:prstGeom prst="rect">
            <a:avLst/>
          </a:prstGeom>
        </p:spPr>
      </p:pic>
      <p:sp>
        <p:nvSpPr>
          <p:cNvPr id="4" name="Rectangle 3"/>
          <p:cNvSpPr/>
          <p:nvPr/>
        </p:nvSpPr>
        <p:spPr>
          <a:xfrm>
            <a:off x="5665389" y="6390259"/>
            <a:ext cx="3478611" cy="369332"/>
          </a:xfrm>
          <a:prstGeom prst="rect">
            <a:avLst/>
          </a:prstGeom>
          <a:solidFill>
            <a:schemeClr val="accent6">
              <a:lumMod val="20000"/>
              <a:lumOff val="80000"/>
            </a:schemeClr>
          </a:solidFill>
        </p:spPr>
        <p:txBody>
          <a:bodyPr wrap="square">
            <a:spAutoFit/>
          </a:bodyPr>
          <a:lstStyle/>
          <a:p>
            <a:pPr algn="r"/>
            <a:r>
              <a:rPr lang="en-US" dirty="0">
                <a:solidFill>
                  <a:schemeClr val="bg2">
                    <a:lumMod val="50000"/>
                  </a:schemeClr>
                </a:solidFill>
                <a:latin typeface="Calibri"/>
                <a:cs typeface="Calibri"/>
              </a:rPr>
              <a:t>s</a:t>
            </a:r>
            <a:r>
              <a:rPr lang="en-US" dirty="0" smtClean="0">
                <a:solidFill>
                  <a:schemeClr val="bg2">
                    <a:lumMod val="50000"/>
                  </a:schemeClr>
                </a:solidFill>
                <a:latin typeface="Calibri"/>
                <a:cs typeface="Calibri"/>
              </a:rPr>
              <a:t>ource: Louis </a:t>
            </a:r>
            <a:r>
              <a:rPr lang="en-US" dirty="0" err="1">
                <a:solidFill>
                  <a:schemeClr val="bg2">
                    <a:lumMod val="50000"/>
                  </a:schemeClr>
                </a:solidFill>
                <a:latin typeface="Calibri"/>
                <a:cs typeface="Calibri"/>
              </a:rPr>
              <a:t>Perrochon</a:t>
            </a:r>
            <a:r>
              <a:rPr lang="en-US" dirty="0">
                <a:solidFill>
                  <a:schemeClr val="bg2">
                    <a:lumMod val="50000"/>
                  </a:schemeClr>
                </a:solidFill>
                <a:latin typeface="Calibri"/>
                <a:cs typeface="Calibri"/>
              </a:rPr>
              <a:t> (Google)</a:t>
            </a:r>
          </a:p>
        </p:txBody>
      </p:sp>
    </p:spTree>
    <p:extLst>
      <p:ext uri="{BB962C8B-B14F-4D97-AF65-F5344CB8AC3E}">
        <p14:creationId xmlns:p14="http://schemas.microsoft.com/office/powerpoint/2010/main" val="2960241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working definition of big data</a:t>
            </a:r>
            <a:endParaRPr lang="en-US" dirty="0"/>
          </a:p>
        </p:txBody>
      </p:sp>
      <p:pic>
        <p:nvPicPr>
          <p:cNvPr id="4" name="Picture 3"/>
          <p:cNvPicPr>
            <a:picLocks noChangeAspect="1"/>
          </p:cNvPicPr>
          <p:nvPr/>
        </p:nvPicPr>
        <p:blipFill>
          <a:blip r:embed="rId2"/>
          <a:stretch>
            <a:fillRect/>
          </a:stretch>
        </p:blipFill>
        <p:spPr>
          <a:xfrm>
            <a:off x="685799" y="1262397"/>
            <a:ext cx="8058047" cy="3302000"/>
          </a:xfrm>
          <a:prstGeom prst="rect">
            <a:avLst/>
          </a:prstGeom>
        </p:spPr>
      </p:pic>
      <p:sp>
        <p:nvSpPr>
          <p:cNvPr id="5" name="TextBox 4"/>
          <p:cNvSpPr txBox="1"/>
          <p:nvPr/>
        </p:nvSpPr>
        <p:spPr>
          <a:xfrm>
            <a:off x="685800" y="4878129"/>
            <a:ext cx="8458200" cy="1292662"/>
          </a:xfrm>
          <a:prstGeom prst="rect">
            <a:avLst/>
          </a:prstGeom>
          <a:noFill/>
        </p:spPr>
        <p:txBody>
          <a:bodyPr wrap="square" rtlCol="0">
            <a:spAutoFit/>
          </a:bodyPr>
          <a:lstStyle/>
          <a:p>
            <a:r>
              <a:rPr lang="en-US" sz="2600" dirty="0" smtClean="0">
                <a:solidFill>
                  <a:srgbClr val="800000"/>
                </a:solidFill>
                <a:latin typeface="Consolas"/>
                <a:cs typeface="Consolas"/>
              </a:rPr>
              <a:t>n &lt;&lt; all</a:t>
            </a:r>
            <a:r>
              <a:rPr lang="en-US" sz="2600" dirty="0" smtClean="0">
                <a:solidFill>
                  <a:srgbClr val="800000"/>
                </a:solidFill>
                <a:latin typeface="Calibri"/>
                <a:cs typeface="Calibri"/>
              </a:rPr>
              <a:t>     </a:t>
            </a:r>
            <a:r>
              <a:rPr lang="en-US" sz="2600" b="1" dirty="0" smtClean="0">
                <a:solidFill>
                  <a:srgbClr val="800000"/>
                </a:solidFill>
                <a:latin typeface="Calibri"/>
                <a:cs typeface="Calibri"/>
              </a:rPr>
              <a:t>Statistics</a:t>
            </a:r>
            <a:r>
              <a:rPr lang="en-US" sz="2600" dirty="0" smtClean="0">
                <a:solidFill>
                  <a:srgbClr val="800000"/>
                </a:solidFill>
                <a:latin typeface="Calibri"/>
                <a:cs typeface="Calibri"/>
              </a:rPr>
              <a:t>: we have a small part of the data  </a:t>
            </a:r>
          </a:p>
          <a:p>
            <a:r>
              <a:rPr lang="en-US" sz="2600" dirty="0" smtClean="0">
                <a:solidFill>
                  <a:srgbClr val="800000"/>
                </a:solidFill>
                <a:latin typeface="Consolas"/>
                <a:cs typeface="Consolas"/>
              </a:rPr>
              <a:t>n == all  </a:t>
            </a:r>
            <a:r>
              <a:rPr lang="en-US" sz="2600" b="1" dirty="0" smtClean="0">
                <a:solidFill>
                  <a:srgbClr val="800000"/>
                </a:solidFill>
                <a:latin typeface="Calibri"/>
                <a:cs typeface="Calibri"/>
              </a:rPr>
              <a:t>Big brother</a:t>
            </a:r>
            <a:r>
              <a:rPr lang="en-US" sz="2600" dirty="0" smtClean="0">
                <a:solidFill>
                  <a:srgbClr val="800000"/>
                </a:solidFill>
                <a:latin typeface="Calibri"/>
                <a:cs typeface="Calibri"/>
              </a:rPr>
              <a:t>: we have all the data (</a:t>
            </a:r>
            <a:r>
              <a:rPr lang="en-US" sz="2600" i="1" dirty="0" smtClean="0">
                <a:solidFill>
                  <a:srgbClr val="800000"/>
                </a:solidFill>
                <a:latin typeface="Calibri"/>
                <a:cs typeface="Calibri"/>
              </a:rPr>
              <a:t>do we?</a:t>
            </a:r>
            <a:r>
              <a:rPr lang="en-US" sz="2600" dirty="0" smtClean="0">
                <a:solidFill>
                  <a:srgbClr val="800000"/>
                </a:solidFill>
                <a:latin typeface="Calibri"/>
                <a:cs typeface="Calibri"/>
              </a:rPr>
              <a:t>)</a:t>
            </a:r>
          </a:p>
          <a:p>
            <a:r>
              <a:rPr lang="en-US" sz="2600" dirty="0" smtClean="0">
                <a:solidFill>
                  <a:srgbClr val="800000"/>
                </a:solidFill>
                <a:latin typeface="Consolas"/>
                <a:cs typeface="Consolas"/>
              </a:rPr>
              <a:t>n </a:t>
            </a:r>
            <a:r>
              <a:rPr lang="en-US" sz="2600" dirty="0">
                <a:solidFill>
                  <a:srgbClr val="800000"/>
                </a:solidFill>
                <a:latin typeface="Consolas"/>
                <a:cs typeface="Consolas"/>
              </a:rPr>
              <a:t>≈≈ </a:t>
            </a:r>
            <a:r>
              <a:rPr lang="en-US" sz="2600" dirty="0" smtClean="0">
                <a:solidFill>
                  <a:srgbClr val="800000"/>
                </a:solidFill>
                <a:latin typeface="Consolas"/>
                <a:cs typeface="Consolas"/>
              </a:rPr>
              <a:t>all  </a:t>
            </a:r>
            <a:r>
              <a:rPr lang="en-US" sz="2600" b="1" dirty="0" smtClean="0">
                <a:solidFill>
                  <a:srgbClr val="800000"/>
                </a:solidFill>
                <a:latin typeface="Calibri"/>
                <a:cs typeface="Calibri"/>
              </a:rPr>
              <a:t>Big data</a:t>
            </a:r>
            <a:r>
              <a:rPr lang="en-US" sz="2600" dirty="0" smtClean="0">
                <a:solidFill>
                  <a:srgbClr val="800000"/>
                </a:solidFill>
                <a:latin typeface="Calibri"/>
                <a:cs typeface="Calibri"/>
              </a:rPr>
              <a:t>: we have data close to problem size   </a:t>
            </a:r>
            <a:endParaRPr lang="en-US" sz="2600" dirty="0">
              <a:solidFill>
                <a:srgbClr val="800000"/>
              </a:solidFill>
              <a:latin typeface="Calibri"/>
              <a:cs typeface="Calibri"/>
            </a:endParaRPr>
          </a:p>
        </p:txBody>
      </p:sp>
      <p:sp>
        <p:nvSpPr>
          <p:cNvPr id="6" name="Rectangle 5"/>
          <p:cNvSpPr/>
          <p:nvPr/>
        </p:nvSpPr>
        <p:spPr>
          <a:xfrm>
            <a:off x="7430272" y="4484172"/>
            <a:ext cx="300082" cy="369332"/>
          </a:xfrm>
          <a:prstGeom prst="rect">
            <a:avLst/>
          </a:prstGeom>
        </p:spPr>
        <p:txBody>
          <a:bodyPr wrap="none">
            <a:spAutoFit/>
          </a:bodyPr>
          <a:lstStyle/>
          <a:p>
            <a:r>
              <a:rPr lang="en-US" dirty="0">
                <a:latin typeface="ＭＳ ゴシック"/>
                <a:ea typeface="ＭＳ ゴシック"/>
                <a:cs typeface="ＭＳ ゴシック"/>
              </a:rPr>
              <a:t>≈</a:t>
            </a:r>
            <a:endParaRPr lang="en-US" dirty="0"/>
          </a:p>
        </p:txBody>
      </p:sp>
    </p:spTree>
    <p:extLst>
      <p:ext uri="{BB962C8B-B14F-4D97-AF65-F5344CB8AC3E}">
        <p14:creationId xmlns:p14="http://schemas.microsoft.com/office/powerpoint/2010/main" val="13029064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eart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3"/>
          <p:cNvSpPr>
            <a:spLocks noGrp="1" noChangeArrowheads="1"/>
          </p:cNvSpPr>
          <p:nvPr>
            <p:ph type="body" idx="1"/>
          </p:nvPr>
        </p:nvSpPr>
        <p:spPr>
          <a:xfrm>
            <a:off x="323528" y="1988840"/>
            <a:ext cx="8532812" cy="1583878"/>
          </a:xfrm>
          <a:solidFill>
            <a:srgbClr val="D9D9D9">
              <a:alpha val="74901"/>
            </a:srgbClr>
          </a:solidFill>
        </p:spPr>
        <p:txBody>
          <a:bodyPr/>
          <a:lstStyle/>
          <a:p>
            <a:pPr marL="196850" indent="0" eaLnBrk="1" hangingPunct="1">
              <a:buFont typeface="Wingdings" charset="0"/>
              <a:buNone/>
            </a:pPr>
            <a:r>
              <a:rPr lang="en-GB" sz="3000" dirty="0">
                <a:solidFill>
                  <a:srgbClr val="800000"/>
                </a:solidFill>
              </a:rPr>
              <a:t>Data-intensive Geoinformatics </a:t>
            </a:r>
            <a:r>
              <a:rPr lang="en-GB" sz="3000" dirty="0">
                <a:solidFill>
                  <a:srgbClr val="00005E"/>
                </a:solidFill>
              </a:rPr>
              <a:t>=  principles and applications of spatial information science for handling </a:t>
            </a:r>
            <a:r>
              <a:rPr lang="en-GB" sz="3000" dirty="0" smtClean="0">
                <a:solidFill>
                  <a:srgbClr val="800000"/>
                </a:solidFill>
              </a:rPr>
              <a:t>large</a:t>
            </a:r>
            <a:r>
              <a:rPr lang="en-GB" sz="3000" dirty="0" smtClean="0">
                <a:solidFill>
                  <a:srgbClr val="00005E"/>
                </a:solidFill>
              </a:rPr>
              <a:t> and </a:t>
            </a:r>
            <a:r>
              <a:rPr lang="en-GB" sz="3000" dirty="0" smtClean="0">
                <a:solidFill>
                  <a:srgbClr val="800000"/>
                </a:solidFill>
              </a:rPr>
              <a:t>complex</a:t>
            </a:r>
            <a:r>
              <a:rPr lang="en-GB" sz="3000" dirty="0" smtClean="0">
                <a:solidFill>
                  <a:srgbClr val="00005E"/>
                </a:solidFill>
              </a:rPr>
              <a:t> data </a:t>
            </a:r>
            <a:r>
              <a:rPr lang="en-GB" sz="3000" dirty="0">
                <a:solidFill>
                  <a:srgbClr val="00005E"/>
                </a:solidFill>
              </a:rPr>
              <a:t>sets </a:t>
            </a:r>
          </a:p>
        </p:txBody>
      </p:sp>
    </p:spTree>
    <p:extLst>
      <p:ext uri="{BB962C8B-B14F-4D97-AF65-F5344CB8AC3E}">
        <p14:creationId xmlns:p14="http://schemas.microsoft.com/office/powerpoint/2010/main" val="30883550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2700"/>
            <a:ext cx="9244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1523999" y="2654300"/>
            <a:ext cx="6470954" cy="762000"/>
          </a:xfrm>
          <a:solidFill>
            <a:srgbClr val="FFFFFF">
              <a:alpha val="64000"/>
            </a:srgbClr>
          </a:solidFill>
        </p:spPr>
        <p:txBody>
          <a:bodyPr/>
          <a:lstStyle/>
          <a:p>
            <a:pPr algn="ctr">
              <a:defRPr/>
            </a:pPr>
            <a:r>
              <a:rPr lang="en-US" sz="3600" dirty="0" smtClean="0">
                <a:solidFill>
                  <a:schemeClr val="bg2">
                    <a:lumMod val="75000"/>
                  </a:schemeClr>
                </a:solidFill>
              </a:rPr>
              <a:t>Representing location is </a:t>
            </a:r>
            <a:r>
              <a:rPr lang="en-US" sz="3600" dirty="0" smtClean="0">
                <a:solidFill>
                  <a:srgbClr val="800000"/>
                </a:solidFill>
              </a:rPr>
              <a:t>easy</a:t>
            </a:r>
            <a:endParaRPr lang="en-US" sz="3600" dirty="0">
              <a:solidFill>
                <a:srgbClr val="800000"/>
              </a:solidFill>
            </a:endParaRPr>
          </a:p>
        </p:txBody>
      </p:sp>
      <p:sp>
        <p:nvSpPr>
          <p:cNvPr id="13" name="Retângulo 5"/>
          <p:cNvSpPr/>
          <p:nvPr/>
        </p:nvSpPr>
        <p:spPr>
          <a:xfrm>
            <a:off x="1523998" y="6261100"/>
            <a:ext cx="6470955" cy="585788"/>
          </a:xfrm>
          <a:prstGeom prst="rect">
            <a:avLst/>
          </a:prstGeom>
          <a:solidFill>
            <a:schemeClr val="accent6">
              <a:lumMod val="20000"/>
              <a:lumOff val="80000"/>
              <a:alpha val="70000"/>
            </a:schemeClr>
          </a:solidFill>
        </p:spPr>
        <p:txBody>
          <a:bodyPr wrap="square">
            <a:spAutoFit/>
          </a:bodyPr>
          <a:lstStyle/>
          <a:p>
            <a:pPr algn="ctr">
              <a:defRPr/>
            </a:pPr>
            <a:r>
              <a:rPr lang="x-none" sz="3200" dirty="0">
                <a:solidFill>
                  <a:srgbClr val="00007D">
                    <a:lumMod val="75000"/>
                  </a:srgbClr>
                </a:solidFill>
                <a:latin typeface="Calibri" pitchFamily="34" charset="0"/>
              </a:rPr>
              <a:t>Deforestation hotspots in Amazonia</a:t>
            </a:r>
            <a:endParaRPr lang="pt-BR" sz="3200" dirty="0">
              <a:solidFill>
                <a:srgbClr val="00007D">
                  <a:lumMod val="75000"/>
                </a:srgbClr>
              </a:solidFill>
              <a:latin typeface="Calibri" pitchFamily="34" charset="0"/>
            </a:endParaRPr>
          </a:p>
        </p:txBody>
      </p:sp>
      <p:sp>
        <p:nvSpPr>
          <p:cNvPr id="5" name="Title 10"/>
          <p:cNvSpPr txBox="1">
            <a:spLocks/>
          </p:cNvSpPr>
          <p:nvPr/>
        </p:nvSpPr>
        <p:spPr bwMode="auto">
          <a:xfrm>
            <a:off x="1523998" y="0"/>
            <a:ext cx="6350002"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a:t>
            </a:r>
            <a:endParaRPr lang="en-US" sz="3600" dirty="0">
              <a:solidFill>
                <a:srgbClr val="800000"/>
              </a:solidFill>
            </a:endParaRPr>
          </a:p>
        </p:txBody>
      </p:sp>
    </p:spTree>
    <p:extLst>
      <p:ext uri="{BB962C8B-B14F-4D97-AF65-F5344CB8AC3E}">
        <p14:creationId xmlns:p14="http://schemas.microsoft.com/office/powerpoint/2010/main" val="557616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7467600" y="731763"/>
            <a:ext cx="1676400" cy="347662"/>
          </a:xfrm>
          <a:prstGeom prst="rect">
            <a:avLst/>
          </a:prstGeom>
          <a:solidFill>
            <a:srgbClr val="C8D8FC"/>
          </a:solidFill>
          <a:ln>
            <a:noFill/>
          </a:ln>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1600" b="1">
                <a:solidFill>
                  <a:srgbClr val="000000"/>
                </a:solidFill>
                <a:latin typeface="Humnst777 BT" charset="0"/>
                <a:cs typeface="Arial" charset="0"/>
              </a:rPr>
              <a:t>source: WMO</a:t>
            </a:r>
          </a:p>
        </p:txBody>
      </p:sp>
      <p:sp>
        <p:nvSpPr>
          <p:cNvPr id="150532" name="Retângulo 5"/>
          <p:cNvSpPr>
            <a:spLocks noChangeArrowheads="1"/>
          </p:cNvSpPr>
          <p:nvPr/>
        </p:nvSpPr>
        <p:spPr bwMode="auto">
          <a:xfrm>
            <a:off x="7939" y="5528431"/>
            <a:ext cx="4589462" cy="1323409"/>
          </a:xfrm>
          <a:prstGeom prst="rect">
            <a:avLst/>
          </a:prstGeom>
          <a:solidFill>
            <a:srgbClr val="C8D8FC">
              <a:alpha val="70000"/>
            </a:srgbClr>
          </a:solidFill>
          <a:ln>
            <a:noFill/>
          </a:ln>
          <a:extLst/>
        </p:spPr>
        <p:txBody>
          <a:bodyPr wrap="square" lIns="91412" tIns="45705" rIns="91412" bIns="45705">
            <a:spAutoFit/>
          </a:bodyPr>
          <a:lstStyle/>
          <a:p>
            <a:r>
              <a:rPr lang="pt-BR" sz="2000" b="1">
                <a:solidFill>
                  <a:schemeClr val="bg2">
                    <a:lumMod val="75000"/>
                  </a:schemeClr>
                </a:solidFill>
                <a:latin typeface="Calibri"/>
                <a:cs typeface="Calibri"/>
              </a:rPr>
              <a:t>11,000 land stations (3000 automated)</a:t>
            </a:r>
          </a:p>
          <a:p>
            <a:r>
              <a:rPr lang="en-US" sz="2000" b="1">
                <a:solidFill>
                  <a:schemeClr val="bg2">
                    <a:lumMod val="75000"/>
                  </a:schemeClr>
                </a:solidFill>
                <a:latin typeface="Calibri"/>
                <a:cs typeface="Calibri"/>
              </a:rPr>
              <a:t>900 radiosondes, 3000 aircraft </a:t>
            </a:r>
          </a:p>
          <a:p>
            <a:r>
              <a:rPr lang="en-US" sz="2000" b="1">
                <a:solidFill>
                  <a:schemeClr val="bg2">
                    <a:lumMod val="75000"/>
                  </a:schemeClr>
                </a:solidFill>
                <a:latin typeface="Calibri"/>
                <a:cs typeface="Calibri"/>
              </a:rPr>
              <a:t>6000 ships, 1300 buoys</a:t>
            </a:r>
          </a:p>
          <a:p>
            <a:r>
              <a:rPr lang="en-US" sz="2000" b="1">
                <a:solidFill>
                  <a:schemeClr val="bg2">
                    <a:lumMod val="75000"/>
                  </a:schemeClr>
                </a:solidFill>
                <a:latin typeface="Calibri"/>
                <a:cs typeface="Calibri"/>
              </a:rPr>
              <a:t>5 polar, 6 geostationary </a:t>
            </a:r>
            <a:r>
              <a:rPr lang="pt-BR" sz="2000" b="1">
                <a:solidFill>
                  <a:schemeClr val="bg2">
                    <a:lumMod val="75000"/>
                  </a:schemeClr>
                </a:solidFill>
                <a:latin typeface="Calibri"/>
                <a:cs typeface="Calibri"/>
              </a:rPr>
              <a:t>satellites</a:t>
            </a:r>
          </a:p>
        </p:txBody>
      </p:sp>
      <p:sp>
        <p:nvSpPr>
          <p:cNvPr id="150533" name="Rectangle 3"/>
          <p:cNvSpPr txBox="1">
            <a:spLocks noChangeArrowheads="1"/>
          </p:cNvSpPr>
          <p:nvPr/>
        </p:nvSpPr>
        <p:spPr bwMode="auto">
          <a:xfrm>
            <a:off x="772319" y="2636837"/>
            <a:ext cx="7650162" cy="792163"/>
          </a:xfrm>
          <a:prstGeom prst="rect">
            <a:avLst/>
          </a:prstGeom>
          <a:solidFill>
            <a:srgbClr val="96ACF8">
              <a:alpha val="70979"/>
            </a:srgbClr>
          </a:solidFill>
          <a:ln w="9525">
            <a:solidFill>
              <a:schemeClr val="tx1"/>
            </a:solidFill>
            <a:miter lim="800000"/>
            <a:headEnd/>
            <a:tailEnd/>
          </a:ln>
        </p:spPr>
        <p:txBody>
          <a:bodyPr/>
          <a:lstStyle>
            <a:lvl1pPr marL="300038" indent="-300038"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kumimoji="1" lang="en-GB" sz="3600" b="1" dirty="0" smtClean="0">
                <a:solidFill>
                  <a:srgbClr val="000090"/>
                </a:solidFill>
                <a:latin typeface="Calibri" charset="0"/>
                <a:ea typeface="New MingLiu" charset="0"/>
                <a:cs typeface="New MingLiu" charset="0"/>
              </a:rPr>
              <a:t>Communicating </a:t>
            </a:r>
            <a:r>
              <a:rPr kumimoji="1" lang="en-GB" sz="3600" b="1" dirty="0">
                <a:solidFill>
                  <a:srgbClr val="000090"/>
                </a:solidFill>
                <a:latin typeface="Calibri" charset="0"/>
                <a:ea typeface="New MingLiu" charset="0"/>
                <a:cs typeface="New MingLiu" charset="0"/>
              </a:rPr>
              <a:t>data is </a:t>
            </a:r>
            <a:r>
              <a:rPr kumimoji="1" lang="en-GB" sz="3600" b="1" dirty="0">
                <a:solidFill>
                  <a:srgbClr val="800000"/>
                </a:solidFill>
                <a:latin typeface="Calibri" charset="0"/>
                <a:ea typeface="New MingLiu" charset="0"/>
                <a:cs typeface="New MingLiu" charset="0"/>
              </a:rPr>
              <a:t>feasible</a:t>
            </a:r>
          </a:p>
        </p:txBody>
      </p:sp>
      <p:sp>
        <p:nvSpPr>
          <p:cNvPr id="7" name="Title 10"/>
          <p:cNvSpPr txBox="1">
            <a:spLocks/>
          </p:cNvSpPr>
          <p:nvPr/>
        </p:nvSpPr>
        <p:spPr bwMode="auto">
          <a:xfrm>
            <a:off x="684213" y="0"/>
            <a:ext cx="83058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a:t>
            </a:r>
            <a:endParaRPr lang="en-US" sz="3600" dirty="0">
              <a:solidFill>
                <a:srgbClr val="800000"/>
              </a:solidFill>
            </a:endParaRPr>
          </a:p>
        </p:txBody>
      </p:sp>
    </p:spTree>
    <p:extLst>
      <p:ext uri="{BB962C8B-B14F-4D97-AF65-F5344CB8AC3E}">
        <p14:creationId xmlns:p14="http://schemas.microsoft.com/office/powerpoint/2010/main" val="1855504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5" descr="C:\Documents and Settings\livia\Desktop\i7869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827088" y="981075"/>
            <a:ext cx="9072562" cy="571500"/>
          </a:xfrm>
          <a:prstGeom prst="rect">
            <a:avLst/>
          </a:prstGeom>
          <a:noFill/>
        </p:spPr>
        <p:txBody>
          <a:bodyPr lIns="91412" tIns="45705" rIns="91412" bIns="45705"/>
          <a:lstStyle/>
          <a:p>
            <a:pPr eaLnBrk="0" hangingPunct="0">
              <a:defRPr/>
            </a:pPr>
            <a:endParaRPr lang="pt-BR" sz="3000" b="1" kern="0" dirty="0">
              <a:solidFill>
                <a:srgbClr val="003366"/>
              </a:solidFill>
              <a:latin typeface="Humanist 777 BT"/>
            </a:endParaRPr>
          </a:p>
        </p:txBody>
      </p:sp>
      <p:sp>
        <p:nvSpPr>
          <p:cNvPr id="112643" name="Título 10"/>
          <p:cNvSpPr>
            <a:spLocks noGrp="1"/>
          </p:cNvSpPr>
          <p:nvPr>
            <p:ph type="title"/>
          </p:nvPr>
        </p:nvSpPr>
        <p:spPr>
          <a:xfrm>
            <a:off x="179388" y="3043238"/>
            <a:ext cx="8785225" cy="762000"/>
          </a:xfrm>
          <a:solidFill>
            <a:schemeClr val="bg1">
              <a:alpha val="76077"/>
            </a:schemeClr>
          </a:solidFill>
        </p:spPr>
        <p:txBody>
          <a:bodyPr/>
          <a:lstStyle/>
          <a:p>
            <a:pPr algn="ctr" eaLnBrk="1" hangingPunct="1"/>
            <a:r>
              <a:rPr lang="pt-BR" dirty="0" err="1" smtClean="0"/>
              <a:t>Representing</a:t>
            </a:r>
            <a:r>
              <a:rPr lang="pt-BR" dirty="0" smtClean="0"/>
              <a:t> </a:t>
            </a:r>
            <a:r>
              <a:rPr lang="pt-BR" dirty="0" err="1" smtClean="0"/>
              <a:t>and</a:t>
            </a:r>
            <a:r>
              <a:rPr lang="pt-BR" dirty="0" smtClean="0"/>
              <a:t> </a:t>
            </a:r>
            <a:r>
              <a:rPr lang="pt-BR" dirty="0" err="1" smtClean="0"/>
              <a:t>modelling</a:t>
            </a:r>
            <a:r>
              <a:rPr lang="pt-BR" dirty="0" smtClean="0"/>
              <a:t> </a:t>
            </a:r>
            <a:r>
              <a:rPr lang="pt-BR" dirty="0" err="1" smtClean="0">
                <a:solidFill>
                  <a:srgbClr val="800000"/>
                </a:solidFill>
              </a:rPr>
              <a:t>change</a:t>
            </a:r>
            <a:endParaRPr lang="pt-BR" dirty="0"/>
          </a:p>
        </p:txBody>
      </p:sp>
      <p:sp>
        <p:nvSpPr>
          <p:cNvPr id="9" name="Retângulo 5"/>
          <p:cNvSpPr/>
          <p:nvPr/>
        </p:nvSpPr>
        <p:spPr>
          <a:xfrm>
            <a:off x="1619250" y="5661025"/>
            <a:ext cx="5905500" cy="584776"/>
          </a:xfrm>
          <a:prstGeom prst="rect">
            <a:avLst/>
          </a:prstGeom>
          <a:solidFill>
            <a:schemeClr val="accent6">
              <a:lumMod val="20000"/>
              <a:lumOff val="80000"/>
              <a:alpha val="70000"/>
            </a:schemeClr>
          </a:solidFill>
        </p:spPr>
        <p:txBody>
          <a:bodyPr>
            <a:spAutoFit/>
          </a:bodyPr>
          <a:lstStyle/>
          <a:p>
            <a:pPr algn="ctr">
              <a:defRPr/>
            </a:pPr>
            <a:r>
              <a:rPr lang="en-US" sz="3200" dirty="0">
                <a:solidFill>
                  <a:srgbClr val="00007D">
                    <a:lumMod val="75000"/>
                  </a:srgbClr>
                </a:solidFill>
                <a:latin typeface="Humanist 777 BT"/>
              </a:rPr>
              <a:t>e</a:t>
            </a:r>
            <a:r>
              <a:rPr lang="en-US" sz="3200" dirty="0" smtClean="0">
                <a:solidFill>
                  <a:srgbClr val="00007D">
                    <a:lumMod val="75000"/>
                  </a:srgbClr>
                </a:solidFill>
                <a:latin typeface="Humanist 777 BT"/>
              </a:rPr>
              <a:t>vents and processes</a:t>
            </a:r>
            <a:endParaRPr lang="pt-BR" sz="3200" dirty="0">
              <a:solidFill>
                <a:srgbClr val="00007D">
                  <a:lumMod val="75000"/>
                </a:srgbClr>
              </a:solidFill>
              <a:latin typeface="Humanist 777 BT"/>
            </a:endParaRPr>
          </a:p>
        </p:txBody>
      </p:sp>
      <p:sp>
        <p:nvSpPr>
          <p:cNvPr id="6" name="Title 10"/>
          <p:cNvSpPr txBox="1">
            <a:spLocks/>
          </p:cNvSpPr>
          <p:nvPr/>
        </p:nvSpPr>
        <p:spPr bwMode="auto">
          <a:xfrm>
            <a:off x="438150" y="33338"/>
            <a:ext cx="83058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dirty="0" smtClean="0">
                <a:solidFill>
                  <a:schemeClr val="bg2">
                    <a:lumMod val="75000"/>
                  </a:schemeClr>
                </a:solidFill>
                <a:latin typeface="Humanist 777 BT"/>
              </a:rPr>
              <a:t>Semantics of complex geospatial data</a:t>
            </a:r>
            <a:endParaRPr lang="en-US" dirty="0">
              <a:solidFill>
                <a:srgbClr val="800000"/>
              </a:solidFill>
              <a:latin typeface="Humanist 777 BT"/>
            </a:endParaRPr>
          </a:p>
        </p:txBody>
      </p:sp>
    </p:spTree>
    <p:extLst>
      <p:ext uri="{BB962C8B-B14F-4D97-AF65-F5344CB8AC3E}">
        <p14:creationId xmlns:p14="http://schemas.microsoft.com/office/powerpoint/2010/main" val="5757813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GeoMundus</a:t>
            </a:r>
            <a:r>
              <a:rPr lang="en-US" dirty="0" smtClean="0"/>
              <a:t> 2013</a:t>
            </a:r>
            <a:endParaRPr lang="en-US" dirty="0"/>
          </a:p>
        </p:txBody>
      </p:sp>
      <p:pic>
        <p:nvPicPr>
          <p:cNvPr id="3" name="Picture 2"/>
          <p:cNvPicPr>
            <a:picLocks noChangeAspect="1"/>
          </p:cNvPicPr>
          <p:nvPr/>
        </p:nvPicPr>
        <p:blipFill>
          <a:blip r:embed="rId2"/>
          <a:stretch>
            <a:fillRect/>
          </a:stretch>
        </p:blipFill>
        <p:spPr>
          <a:xfrm>
            <a:off x="1835696" y="1556792"/>
            <a:ext cx="5769421" cy="1296144"/>
          </a:xfrm>
          <a:prstGeom prst="rect">
            <a:avLst/>
          </a:prstGeom>
        </p:spPr>
      </p:pic>
      <p:sp>
        <p:nvSpPr>
          <p:cNvPr id="4" name="Rectangle 185"/>
          <p:cNvSpPr>
            <a:spLocks noChangeArrowheads="1"/>
          </p:cNvSpPr>
          <p:nvPr/>
        </p:nvSpPr>
        <p:spPr bwMode="auto">
          <a:xfrm>
            <a:off x="539552" y="3284984"/>
            <a:ext cx="8604448" cy="582211"/>
          </a:xfrm>
          <a:prstGeom prst="rect">
            <a:avLst/>
          </a:prstGeom>
          <a:solidFill>
            <a:schemeClr val="accent2">
              <a:lumMod val="40000"/>
              <a:lumOff val="60000"/>
            </a:schemeClr>
          </a:solidFill>
          <a:ln w="12700">
            <a:noFill/>
            <a:miter lim="800000"/>
            <a:headEnd/>
            <a:tailEnd/>
          </a:ln>
          <a:effectLst/>
        </p:spPr>
        <p:txBody>
          <a:bodyPr wrap="square" lIns="90488" tIns="44450" rIns="90488" bIns="44450">
            <a:spAutoFit/>
          </a:bodyPr>
          <a:lstStyle/>
          <a:p>
            <a:pPr algn="ctr" eaLnBrk="0" hangingPunct="0">
              <a:defRPr/>
            </a:pPr>
            <a:r>
              <a:rPr lang="es-ES_tradnl" sz="3200" dirty="0" err="1" smtClean="0">
                <a:solidFill>
                  <a:schemeClr val="bg2">
                    <a:lumMod val="75000"/>
                  </a:schemeClr>
                </a:solidFill>
                <a:latin typeface="Calibri"/>
                <a:ea typeface="Calibri"/>
                <a:cs typeface="Calibri"/>
              </a:rPr>
              <a:t>Geospatial</a:t>
            </a:r>
            <a:r>
              <a:rPr lang="es-ES_tradnl" sz="3200" dirty="0" smtClean="0">
                <a:solidFill>
                  <a:schemeClr val="bg2">
                    <a:lumMod val="75000"/>
                  </a:schemeClr>
                </a:solidFill>
                <a:latin typeface="Calibri"/>
                <a:ea typeface="Calibri"/>
                <a:cs typeface="Calibri"/>
              </a:rPr>
              <a:t> </a:t>
            </a:r>
            <a:r>
              <a:rPr lang="es-ES_tradnl" sz="3200" dirty="0" err="1" smtClean="0">
                <a:solidFill>
                  <a:schemeClr val="bg2">
                    <a:lumMod val="75000"/>
                  </a:schemeClr>
                </a:solidFill>
                <a:latin typeface="Calibri"/>
                <a:ea typeface="Calibri"/>
                <a:cs typeface="Calibri"/>
              </a:rPr>
              <a:t>technology</a:t>
            </a:r>
            <a:r>
              <a:rPr lang="es-ES_tradnl" sz="3200" dirty="0" smtClean="0">
                <a:solidFill>
                  <a:schemeClr val="bg2">
                    <a:lumMod val="75000"/>
                  </a:schemeClr>
                </a:solidFill>
                <a:latin typeface="Calibri"/>
                <a:ea typeface="Calibri"/>
                <a:cs typeface="Calibri"/>
              </a:rPr>
              <a:t> and open </a:t>
            </a:r>
            <a:r>
              <a:rPr lang="es-ES_tradnl" sz="3200" dirty="0" err="1" smtClean="0">
                <a:solidFill>
                  <a:schemeClr val="bg2">
                    <a:lumMod val="75000"/>
                  </a:schemeClr>
                </a:solidFill>
                <a:latin typeface="Calibri"/>
                <a:ea typeface="Calibri"/>
                <a:cs typeface="Calibri"/>
              </a:rPr>
              <a:t>source</a:t>
            </a:r>
            <a:r>
              <a:rPr lang="es-ES_tradnl" sz="3200" dirty="0" smtClean="0">
                <a:solidFill>
                  <a:schemeClr val="bg2">
                    <a:lumMod val="75000"/>
                  </a:schemeClr>
                </a:solidFill>
                <a:latin typeface="Calibri"/>
                <a:ea typeface="Calibri"/>
                <a:cs typeface="Calibri"/>
              </a:rPr>
              <a:t> </a:t>
            </a:r>
            <a:r>
              <a:rPr lang="es-ES_tradnl" sz="3200" dirty="0" err="1" smtClean="0">
                <a:solidFill>
                  <a:schemeClr val="bg2">
                    <a:lumMod val="75000"/>
                  </a:schemeClr>
                </a:solidFill>
                <a:latin typeface="Calibri"/>
                <a:ea typeface="Calibri"/>
                <a:cs typeface="Calibri"/>
              </a:rPr>
              <a:t>movement</a:t>
            </a:r>
            <a:endParaRPr lang="es-ES_tradnl" sz="3200" dirty="0">
              <a:solidFill>
                <a:schemeClr val="bg2">
                  <a:lumMod val="75000"/>
                </a:schemeClr>
              </a:solidFill>
              <a:latin typeface="Calibri"/>
              <a:ea typeface="Calibri"/>
              <a:cs typeface="Calibri"/>
            </a:endParaRPr>
          </a:p>
        </p:txBody>
      </p:sp>
      <p:sp>
        <p:nvSpPr>
          <p:cNvPr id="5" name="Rectangle 185"/>
          <p:cNvSpPr>
            <a:spLocks noChangeArrowheads="1"/>
          </p:cNvSpPr>
          <p:nvPr/>
        </p:nvSpPr>
        <p:spPr bwMode="auto">
          <a:xfrm>
            <a:off x="539552" y="4149080"/>
            <a:ext cx="8604448" cy="951542"/>
          </a:xfrm>
          <a:prstGeom prst="rect">
            <a:avLst/>
          </a:prstGeom>
          <a:solidFill>
            <a:schemeClr val="accent2">
              <a:lumMod val="40000"/>
              <a:lumOff val="60000"/>
            </a:schemeClr>
          </a:solidFill>
          <a:ln w="12700">
            <a:noFill/>
            <a:miter lim="800000"/>
            <a:headEnd/>
            <a:tailEnd/>
          </a:ln>
          <a:effectLst/>
        </p:spPr>
        <p:txBody>
          <a:bodyPr wrap="square" lIns="90488" tIns="44450" rIns="90488" bIns="44450">
            <a:spAutoFit/>
          </a:bodyPr>
          <a:lstStyle/>
          <a:p>
            <a:pPr algn="just" eaLnBrk="0" hangingPunct="0">
              <a:defRPr/>
            </a:pPr>
            <a:r>
              <a:rPr lang="en-US" sz="2800" dirty="0" smtClean="0">
                <a:solidFill>
                  <a:schemeClr val="bg2">
                    <a:lumMod val="75000"/>
                  </a:schemeClr>
                </a:solidFill>
                <a:latin typeface="Calibri"/>
                <a:cs typeface="Calibri"/>
              </a:rPr>
              <a:t>The potential of open </a:t>
            </a:r>
            <a:r>
              <a:rPr lang="en-US" sz="2800" dirty="0">
                <a:solidFill>
                  <a:schemeClr val="bg2">
                    <a:lumMod val="75000"/>
                  </a:schemeClr>
                </a:solidFill>
                <a:latin typeface="Calibri"/>
                <a:cs typeface="Calibri"/>
              </a:rPr>
              <a:t>source </a:t>
            </a:r>
            <a:r>
              <a:rPr lang="en-US" sz="2800" dirty="0" smtClean="0">
                <a:solidFill>
                  <a:schemeClr val="bg2">
                    <a:lumMod val="75000"/>
                  </a:schemeClr>
                </a:solidFill>
                <a:latin typeface="Calibri"/>
                <a:cs typeface="Calibri"/>
              </a:rPr>
              <a:t>GIS </a:t>
            </a:r>
            <a:r>
              <a:rPr lang="en-US" sz="2800" dirty="0">
                <a:solidFill>
                  <a:schemeClr val="bg2">
                    <a:lumMod val="75000"/>
                  </a:schemeClr>
                </a:solidFill>
                <a:latin typeface="Calibri"/>
                <a:cs typeface="Calibri"/>
              </a:rPr>
              <a:t>is enormous, but so too are </a:t>
            </a:r>
            <a:r>
              <a:rPr lang="en-US" sz="2800" dirty="0" smtClean="0">
                <a:solidFill>
                  <a:schemeClr val="bg2">
                    <a:lumMod val="75000"/>
                  </a:schemeClr>
                </a:solidFill>
                <a:latin typeface="Calibri"/>
                <a:cs typeface="Calibri"/>
              </a:rPr>
              <a:t>the </a:t>
            </a:r>
            <a:r>
              <a:rPr lang="en-US" sz="2800" dirty="0">
                <a:solidFill>
                  <a:schemeClr val="bg2">
                    <a:lumMod val="75000"/>
                  </a:schemeClr>
                </a:solidFill>
                <a:latin typeface="Calibri"/>
                <a:cs typeface="Calibri"/>
              </a:rPr>
              <a:t>risks.</a:t>
            </a:r>
            <a:endParaRPr lang="es-ES_tradnl" sz="2800" dirty="0">
              <a:solidFill>
                <a:schemeClr val="bg2">
                  <a:lumMod val="75000"/>
                </a:schemeClr>
              </a:solidFill>
              <a:latin typeface="Calibri"/>
              <a:ea typeface="Calibri"/>
              <a:cs typeface="Calibri"/>
            </a:endParaRPr>
          </a:p>
        </p:txBody>
      </p:sp>
      <p:sp>
        <p:nvSpPr>
          <p:cNvPr id="6" name="Rectangle 185"/>
          <p:cNvSpPr>
            <a:spLocks noChangeArrowheads="1"/>
          </p:cNvSpPr>
          <p:nvPr/>
        </p:nvSpPr>
        <p:spPr bwMode="auto">
          <a:xfrm>
            <a:off x="548967" y="5661248"/>
            <a:ext cx="8604448" cy="520655"/>
          </a:xfrm>
          <a:prstGeom prst="rect">
            <a:avLst/>
          </a:prstGeom>
          <a:solidFill>
            <a:schemeClr val="accent2">
              <a:lumMod val="40000"/>
              <a:lumOff val="60000"/>
            </a:schemeClr>
          </a:solidFill>
          <a:ln w="12700">
            <a:noFill/>
            <a:miter lim="800000"/>
            <a:headEnd/>
            <a:tailEnd/>
          </a:ln>
          <a:effectLst/>
        </p:spPr>
        <p:txBody>
          <a:bodyPr wrap="square" lIns="90488" tIns="44450" rIns="90488" bIns="44450">
            <a:spAutoFit/>
          </a:bodyPr>
          <a:lstStyle/>
          <a:p>
            <a:pPr algn="ctr" eaLnBrk="0" hangingPunct="0">
              <a:defRPr/>
            </a:pPr>
            <a:r>
              <a:rPr lang="en-US" sz="2800" dirty="0" smtClean="0">
                <a:solidFill>
                  <a:srgbClr val="800000"/>
                </a:solidFill>
                <a:latin typeface="Calibri"/>
                <a:cs typeface="Calibri"/>
              </a:rPr>
              <a:t>What is the potential? What are the risks</a:t>
            </a:r>
            <a:r>
              <a:rPr lang="en-US" sz="2800" dirty="0">
                <a:solidFill>
                  <a:srgbClr val="800000"/>
                </a:solidFill>
                <a:latin typeface="Calibri"/>
                <a:cs typeface="Calibri"/>
              </a:rPr>
              <a:t>?</a:t>
            </a:r>
            <a:endParaRPr lang="es-ES_tradnl" sz="2800" dirty="0">
              <a:solidFill>
                <a:srgbClr val="800000"/>
              </a:solidFill>
              <a:latin typeface="Calibri"/>
              <a:ea typeface="Calibri"/>
              <a:cs typeface="Calibri"/>
            </a:endParaRPr>
          </a:p>
        </p:txBody>
      </p:sp>
    </p:spTree>
    <p:extLst>
      <p:ext uri="{BB962C8B-B14F-4D97-AF65-F5344CB8AC3E}">
        <p14:creationId xmlns:p14="http://schemas.microsoft.com/office/powerpoint/2010/main" val="33789925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ítulo 10"/>
          <p:cNvSpPr>
            <a:spLocks noGrp="1"/>
          </p:cNvSpPr>
          <p:nvPr>
            <p:ph type="title"/>
          </p:nvPr>
        </p:nvSpPr>
        <p:spPr>
          <a:xfrm>
            <a:off x="990600" y="1993900"/>
            <a:ext cx="7112000" cy="762000"/>
          </a:xfrm>
          <a:solidFill>
            <a:schemeClr val="bg1">
              <a:alpha val="56862"/>
            </a:schemeClr>
          </a:solidFill>
        </p:spPr>
        <p:txBody>
          <a:bodyPr/>
          <a:lstStyle/>
          <a:p>
            <a:pPr algn="ctr" eaLnBrk="1" hangingPunct="1"/>
            <a:r>
              <a:rPr lang="en-GB" dirty="0"/>
              <a:t>Representing </a:t>
            </a:r>
            <a:r>
              <a:rPr lang="en-GB" dirty="0" smtClean="0">
                <a:solidFill>
                  <a:srgbClr val="800000"/>
                </a:solidFill>
              </a:rPr>
              <a:t>condition</a:t>
            </a:r>
            <a:endParaRPr lang="en-GB" dirty="0"/>
          </a:p>
        </p:txBody>
      </p:sp>
      <p:sp>
        <p:nvSpPr>
          <p:cNvPr id="9" name="Text Box 2"/>
          <p:cNvSpPr txBox="1">
            <a:spLocks noChangeArrowheads="1"/>
          </p:cNvSpPr>
          <p:nvPr/>
        </p:nvSpPr>
        <p:spPr bwMode="auto">
          <a:xfrm>
            <a:off x="6372200" y="6446838"/>
            <a:ext cx="2744813" cy="400079"/>
          </a:xfrm>
          <a:prstGeom prst="rect">
            <a:avLst/>
          </a:prstGeom>
          <a:solidFill>
            <a:srgbClr val="E0E8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spcBef>
                <a:spcPct val="50000"/>
              </a:spcBef>
            </a:pPr>
            <a:r>
              <a:rPr lang="en-US" sz="2000" dirty="0">
                <a:solidFill>
                  <a:srgbClr val="00005E"/>
                </a:solidFill>
                <a:latin typeface="Humanist 777 BT"/>
                <a:cs typeface="Humanist 777 BT"/>
              </a:rPr>
              <a:t>Image source: WMO</a:t>
            </a:r>
          </a:p>
        </p:txBody>
      </p:sp>
      <p:sp>
        <p:nvSpPr>
          <p:cNvPr id="102404" name="Título 10"/>
          <p:cNvSpPr txBox="1">
            <a:spLocks/>
          </p:cNvSpPr>
          <p:nvPr/>
        </p:nvSpPr>
        <p:spPr bwMode="auto">
          <a:xfrm>
            <a:off x="539552" y="5661248"/>
            <a:ext cx="8075488" cy="762000"/>
          </a:xfrm>
          <a:prstGeom prst="rect">
            <a:avLst/>
          </a:prstGeom>
          <a:solidFill>
            <a:srgbClr val="FFFFFF">
              <a:alpha val="5411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pt-BR" sz="3200" dirty="0" err="1">
                <a:solidFill>
                  <a:srgbClr val="003366"/>
                </a:solidFill>
                <a:latin typeface="Humanist 777 BT"/>
                <a:cs typeface="Humanist 777 BT"/>
              </a:rPr>
              <a:t>vulnerability</a:t>
            </a:r>
            <a:r>
              <a:rPr lang="pt-BR" sz="3200" dirty="0">
                <a:solidFill>
                  <a:srgbClr val="003366"/>
                </a:solidFill>
                <a:latin typeface="Humanist 777 BT"/>
                <a:cs typeface="Humanist 777 BT"/>
              </a:rPr>
              <a:t>? </a:t>
            </a:r>
            <a:r>
              <a:rPr lang="pt-BR" sz="3200" dirty="0" err="1">
                <a:solidFill>
                  <a:srgbClr val="003366"/>
                </a:solidFill>
                <a:latin typeface="Humanist 777 BT"/>
                <a:cs typeface="Humanist 777 BT"/>
              </a:rPr>
              <a:t>climate</a:t>
            </a:r>
            <a:r>
              <a:rPr lang="pt-BR" sz="3200" dirty="0">
                <a:solidFill>
                  <a:srgbClr val="003366"/>
                </a:solidFill>
                <a:latin typeface="Humanist 777 BT"/>
                <a:cs typeface="Humanist 777 BT"/>
              </a:rPr>
              <a:t> </a:t>
            </a:r>
            <a:r>
              <a:rPr lang="pt-BR" sz="3200" dirty="0" err="1">
                <a:solidFill>
                  <a:srgbClr val="003366"/>
                </a:solidFill>
                <a:latin typeface="Humanist 777 BT"/>
                <a:cs typeface="Humanist 777 BT"/>
              </a:rPr>
              <a:t>change</a:t>
            </a:r>
            <a:r>
              <a:rPr lang="pt-BR" sz="3200" dirty="0">
                <a:solidFill>
                  <a:srgbClr val="003366"/>
                </a:solidFill>
                <a:latin typeface="Humanist 777 BT"/>
                <a:cs typeface="Humanist 777 BT"/>
              </a:rPr>
              <a:t>? </a:t>
            </a:r>
            <a:r>
              <a:rPr lang="pt-BR" sz="3200" dirty="0" err="1">
                <a:solidFill>
                  <a:srgbClr val="003366"/>
                </a:solidFill>
                <a:latin typeface="Humanist 777 BT"/>
                <a:cs typeface="Humanist 777 BT"/>
              </a:rPr>
              <a:t>poverty</a:t>
            </a:r>
            <a:r>
              <a:rPr lang="pt-BR" sz="3200" dirty="0">
                <a:solidFill>
                  <a:srgbClr val="003366"/>
                </a:solidFill>
                <a:latin typeface="Humanist 777 BT"/>
                <a:cs typeface="Humanist 777 BT"/>
              </a:rPr>
              <a:t>?</a:t>
            </a:r>
          </a:p>
        </p:txBody>
      </p:sp>
      <p:sp>
        <p:nvSpPr>
          <p:cNvPr id="6" name="Title 10"/>
          <p:cNvSpPr txBox="1">
            <a:spLocks/>
          </p:cNvSpPr>
          <p:nvPr/>
        </p:nvSpPr>
        <p:spPr bwMode="auto">
          <a:xfrm>
            <a:off x="611560" y="35834"/>
            <a:ext cx="8208912" cy="872886"/>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dirty="0" smtClean="0">
                <a:solidFill>
                  <a:schemeClr val="bg2">
                    <a:lumMod val="75000"/>
                  </a:schemeClr>
                </a:solidFill>
                <a:latin typeface="Humanist 777 BT"/>
              </a:rPr>
              <a:t>Semantics of complex geospatial data</a:t>
            </a:r>
            <a:endParaRPr lang="en-US" dirty="0">
              <a:solidFill>
                <a:srgbClr val="800000"/>
              </a:solidFill>
              <a:latin typeface="Humanist 777 BT"/>
            </a:endParaRPr>
          </a:p>
        </p:txBody>
      </p:sp>
    </p:spTree>
    <p:extLst>
      <p:ext uri="{BB962C8B-B14F-4D97-AF65-F5344CB8AC3E}">
        <p14:creationId xmlns:p14="http://schemas.microsoft.com/office/powerpoint/2010/main" val="438255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042400" cy="6836702"/>
          </a:xfrm>
          <a:prstGeom prst="rect">
            <a:avLst/>
          </a:prstGeom>
        </p:spPr>
      </p:pic>
      <p:sp>
        <p:nvSpPr>
          <p:cNvPr id="4" name="Title 10"/>
          <p:cNvSpPr txBox="1">
            <a:spLocks/>
          </p:cNvSpPr>
          <p:nvPr/>
        </p:nvSpPr>
        <p:spPr bwMode="auto">
          <a:xfrm>
            <a:off x="438150" y="33338"/>
            <a:ext cx="83058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latin typeface="Humanist 777 BT"/>
              </a:rPr>
              <a:t>Semantics of complex geospatial data</a:t>
            </a:r>
            <a:endParaRPr lang="en-US" sz="3600" dirty="0">
              <a:solidFill>
                <a:srgbClr val="800000"/>
              </a:solidFill>
              <a:latin typeface="Humanist 777 BT"/>
            </a:endParaRPr>
          </a:p>
        </p:txBody>
      </p:sp>
      <p:sp>
        <p:nvSpPr>
          <p:cNvPr id="5" name="Título 10"/>
          <p:cNvSpPr txBox="1">
            <a:spLocks/>
          </p:cNvSpPr>
          <p:nvPr/>
        </p:nvSpPr>
        <p:spPr>
          <a:xfrm>
            <a:off x="179388" y="3043238"/>
            <a:ext cx="8785225" cy="762000"/>
          </a:xfrm>
          <a:prstGeom prst="rect">
            <a:avLst/>
          </a:prstGeom>
          <a:solidFill>
            <a:schemeClr val="bg1">
              <a:alpha val="76077"/>
            </a:schemeClr>
          </a:solidFill>
        </p:spPr>
        <p:txBody>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eaLnBrk="1" hangingPunct="1"/>
            <a:r>
              <a:rPr lang="pt-BR" sz="3600" dirty="0" err="1" smtClean="0">
                <a:latin typeface="Humanist 777 BT"/>
              </a:rPr>
              <a:t>Representing</a:t>
            </a:r>
            <a:r>
              <a:rPr lang="pt-BR" sz="3600" dirty="0" smtClean="0">
                <a:latin typeface="Humanist 777 BT"/>
              </a:rPr>
              <a:t> </a:t>
            </a:r>
            <a:r>
              <a:rPr lang="pt-BR" sz="3600" dirty="0" err="1" smtClean="0">
                <a:latin typeface="Humanist 777 BT"/>
              </a:rPr>
              <a:t>and</a:t>
            </a:r>
            <a:r>
              <a:rPr lang="pt-BR" sz="3600" dirty="0" smtClean="0">
                <a:latin typeface="Humanist 777 BT"/>
              </a:rPr>
              <a:t> </a:t>
            </a:r>
            <a:r>
              <a:rPr lang="pt-BR" sz="3600" dirty="0" err="1" smtClean="0">
                <a:latin typeface="Humanist 777 BT"/>
              </a:rPr>
              <a:t>modelling</a:t>
            </a:r>
            <a:r>
              <a:rPr lang="pt-BR" sz="3600" dirty="0" smtClean="0">
                <a:latin typeface="Humanist 777 BT"/>
              </a:rPr>
              <a:t> </a:t>
            </a:r>
            <a:r>
              <a:rPr lang="pt-BR" sz="3600" dirty="0" err="1" smtClean="0">
                <a:solidFill>
                  <a:srgbClr val="800000"/>
                </a:solidFill>
                <a:latin typeface="Humanist 777 BT"/>
              </a:rPr>
              <a:t>behaviour</a:t>
            </a:r>
            <a:endParaRPr lang="pt-BR" sz="3600" dirty="0">
              <a:latin typeface="Humanist 777 BT"/>
            </a:endParaRPr>
          </a:p>
        </p:txBody>
      </p:sp>
      <p:sp>
        <p:nvSpPr>
          <p:cNvPr id="6" name="Título 10"/>
          <p:cNvSpPr txBox="1">
            <a:spLocks/>
          </p:cNvSpPr>
          <p:nvPr/>
        </p:nvSpPr>
        <p:spPr>
          <a:xfrm>
            <a:off x="927101" y="5938838"/>
            <a:ext cx="7226300" cy="658514"/>
          </a:xfrm>
          <a:prstGeom prst="rect">
            <a:avLst/>
          </a:prstGeom>
          <a:solidFill>
            <a:schemeClr val="bg1">
              <a:alpha val="76077"/>
            </a:schemeClr>
          </a:solidFill>
        </p:spPr>
        <p:txBody>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eaLnBrk="1" hangingPunct="1"/>
            <a:r>
              <a:rPr lang="en-US" dirty="0" smtClean="0">
                <a:latin typeface="Humanist 777 BT"/>
              </a:rPr>
              <a:t>How do social networks operate?</a:t>
            </a:r>
            <a:endParaRPr lang="pt-BR" dirty="0">
              <a:latin typeface="Humanist 777 BT"/>
            </a:endParaRPr>
          </a:p>
        </p:txBody>
      </p:sp>
    </p:spTree>
    <p:extLst>
      <p:ext uri="{BB962C8B-B14F-4D97-AF65-F5344CB8AC3E}">
        <p14:creationId xmlns:p14="http://schemas.microsoft.com/office/powerpoint/2010/main" val="32823287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27088" y="981075"/>
            <a:ext cx="9072562" cy="571500"/>
          </a:xfrm>
          <a:prstGeom prst="rect">
            <a:avLst/>
          </a:prstGeom>
          <a:noFill/>
        </p:spPr>
        <p:txBody>
          <a:bodyPr lIns="91412" tIns="45705" rIns="91412" bIns="45705"/>
          <a:lstStyle/>
          <a:p>
            <a:pPr eaLnBrk="0" hangingPunct="0">
              <a:defRPr/>
            </a:pPr>
            <a:endParaRPr lang="pt-BR" sz="3000" b="1" kern="0" dirty="0">
              <a:solidFill>
                <a:srgbClr val="003366"/>
              </a:solidFill>
              <a:latin typeface="Calibri" pitchFamily="34" charset="0"/>
            </a:endParaRPr>
          </a:p>
        </p:txBody>
      </p:sp>
      <p:sp>
        <p:nvSpPr>
          <p:cNvPr id="153602" name="Text Box 4"/>
          <p:cNvSpPr txBox="1">
            <a:spLocks noChangeArrowheads="1"/>
          </p:cNvSpPr>
          <p:nvPr/>
        </p:nvSpPr>
        <p:spPr bwMode="auto">
          <a:xfrm>
            <a:off x="6480175" y="4365625"/>
            <a:ext cx="2663825" cy="473075"/>
          </a:xfrm>
          <a:prstGeom prst="rect">
            <a:avLst/>
          </a:prstGeom>
          <a:solidFill>
            <a:srgbClr val="C8D8F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marL="455613" indent="-455613"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400">
                <a:solidFill>
                  <a:srgbClr val="00005E"/>
                </a:solidFill>
                <a:latin typeface="Calibri" charset="0"/>
              </a:rPr>
              <a:t>degradation</a:t>
            </a:r>
          </a:p>
        </p:txBody>
      </p:sp>
      <p:sp>
        <p:nvSpPr>
          <p:cNvPr id="153603" name="Título 10"/>
          <p:cNvSpPr>
            <a:spLocks noGrp="1"/>
          </p:cNvSpPr>
          <p:nvPr>
            <p:ph type="title"/>
          </p:nvPr>
        </p:nvSpPr>
        <p:spPr>
          <a:xfrm>
            <a:off x="684213" y="333375"/>
            <a:ext cx="8153400" cy="762000"/>
          </a:xfrm>
        </p:spPr>
        <p:txBody>
          <a:bodyPr/>
          <a:lstStyle/>
          <a:p>
            <a:pPr eaLnBrk="1" hangingPunct="1"/>
            <a:r>
              <a:rPr lang="pt-BR">
                <a:latin typeface="Calibri" charset="0"/>
              </a:rPr>
              <a:t>We’re bad at representing meaning </a:t>
            </a:r>
          </a:p>
        </p:txBody>
      </p:sp>
      <p:pic>
        <p:nvPicPr>
          <p:cNvPr id="153604" name="Picture 2" descr="C:\Users\Gilberto\Pictures\floresta_degrada_marcelandia_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291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0"/>
          <p:cNvSpPr txBox="1">
            <a:spLocks/>
          </p:cNvSpPr>
          <p:nvPr/>
        </p:nvSpPr>
        <p:spPr bwMode="auto">
          <a:xfrm>
            <a:off x="827088" y="5994400"/>
            <a:ext cx="7489825" cy="762000"/>
          </a:xfrm>
          <a:prstGeom prst="rect">
            <a:avLst/>
          </a:prstGeom>
          <a:solidFill>
            <a:srgbClr val="E2FFDA">
              <a:alpha val="71000"/>
            </a:srgbClr>
          </a:solidFill>
          <a:ln>
            <a:noFill/>
          </a:ln>
          <a:extLst>
            <a:ext uri="{FAA26D3D-D897-4be2-8F04-BA451C77F1D7}">
              <ma14:placeholderFlag xmlns:ma14="http://schemas.microsoft.com/office/mac/drawingml/2011/main" val="1"/>
            </a:ext>
          </a:extLst>
        </p:spPr>
        <p:txBody>
          <a:bodyPr lIns="91412" tIns="45705" rIns="91412" bIns="45705" anchor="ctr"/>
          <a:lstStyle>
            <a:lvl1pPr algn="l" rtl="0" eaLnBrk="0" fontAlgn="base" hangingPunct="0">
              <a:spcBef>
                <a:spcPct val="0"/>
              </a:spcBef>
              <a:spcAft>
                <a:spcPct val="0"/>
              </a:spcAft>
              <a:defRPr sz="3200" b="1">
                <a:solidFill>
                  <a:srgbClr val="003366"/>
                </a:solidFill>
                <a:latin typeface="Calibri"/>
                <a:ea typeface="ＭＳ Ｐゴシック" charset="0"/>
                <a:cs typeface="Calibri"/>
              </a:defRPr>
            </a:lvl1pPr>
            <a:lvl2pPr algn="l" rtl="0" eaLnBrk="0" fontAlgn="base" hangingPunct="0">
              <a:spcBef>
                <a:spcPct val="0"/>
              </a:spcBef>
              <a:spcAft>
                <a:spcPct val="0"/>
              </a:spcAft>
              <a:defRPr sz="3200" b="1">
                <a:solidFill>
                  <a:srgbClr val="003366"/>
                </a:solidFill>
                <a:latin typeface="Calibri" charset="0"/>
                <a:ea typeface="ＭＳ Ｐゴシック" charset="0"/>
              </a:defRPr>
            </a:lvl2pPr>
            <a:lvl3pPr algn="l" rtl="0" eaLnBrk="0" fontAlgn="base" hangingPunct="0">
              <a:spcBef>
                <a:spcPct val="0"/>
              </a:spcBef>
              <a:spcAft>
                <a:spcPct val="0"/>
              </a:spcAft>
              <a:defRPr sz="3200" b="1">
                <a:solidFill>
                  <a:srgbClr val="003366"/>
                </a:solidFill>
                <a:latin typeface="Calibri" charset="0"/>
                <a:ea typeface="ＭＳ Ｐゴシック" charset="0"/>
              </a:defRPr>
            </a:lvl3pPr>
            <a:lvl4pPr algn="l" rtl="0" eaLnBrk="0" fontAlgn="base" hangingPunct="0">
              <a:spcBef>
                <a:spcPct val="0"/>
              </a:spcBef>
              <a:spcAft>
                <a:spcPct val="0"/>
              </a:spcAft>
              <a:defRPr sz="3200" b="1">
                <a:solidFill>
                  <a:srgbClr val="003366"/>
                </a:solidFill>
                <a:latin typeface="Calibri" charset="0"/>
                <a:ea typeface="ＭＳ Ｐゴシック" charset="0"/>
              </a:defRPr>
            </a:lvl4pPr>
            <a:lvl5pPr algn="l" rtl="0" eaLnBrk="0" fontAlgn="base" hangingPunct="0">
              <a:spcBef>
                <a:spcPct val="0"/>
              </a:spcBef>
              <a:spcAft>
                <a:spcPct val="0"/>
              </a:spcAft>
              <a:defRPr sz="3200" b="1">
                <a:solidFill>
                  <a:srgbClr val="003366"/>
                </a:solidFill>
                <a:latin typeface="Calibri" charset="0"/>
                <a:ea typeface="ＭＳ Ｐゴシック" charset="0"/>
              </a:defRPr>
            </a:lvl5pPr>
            <a:lvl6pPr marL="457065" algn="l" rtl="0" eaLnBrk="1" fontAlgn="base" hangingPunct="1">
              <a:spcBef>
                <a:spcPct val="0"/>
              </a:spcBef>
              <a:spcAft>
                <a:spcPct val="0"/>
              </a:spcAft>
              <a:defRPr sz="3200" b="1">
                <a:solidFill>
                  <a:srgbClr val="003366"/>
                </a:solidFill>
                <a:latin typeface="ZapfHumnst BT" pitchFamily="34" charset="0"/>
              </a:defRPr>
            </a:lvl6pPr>
            <a:lvl7pPr marL="914127" algn="l" rtl="0" eaLnBrk="1" fontAlgn="base" hangingPunct="1">
              <a:spcBef>
                <a:spcPct val="0"/>
              </a:spcBef>
              <a:spcAft>
                <a:spcPct val="0"/>
              </a:spcAft>
              <a:defRPr sz="3200" b="1">
                <a:solidFill>
                  <a:srgbClr val="003366"/>
                </a:solidFill>
                <a:latin typeface="ZapfHumnst BT" pitchFamily="34" charset="0"/>
              </a:defRPr>
            </a:lvl7pPr>
            <a:lvl8pPr marL="1371191" algn="l" rtl="0" eaLnBrk="1" fontAlgn="base" hangingPunct="1">
              <a:spcBef>
                <a:spcPct val="0"/>
              </a:spcBef>
              <a:spcAft>
                <a:spcPct val="0"/>
              </a:spcAft>
              <a:defRPr sz="3200" b="1">
                <a:solidFill>
                  <a:srgbClr val="003366"/>
                </a:solidFill>
                <a:latin typeface="ZapfHumnst BT" pitchFamily="34" charset="0"/>
              </a:defRPr>
            </a:lvl8pPr>
            <a:lvl9pPr marL="1828256" algn="l" rtl="0" eaLnBrk="1" fontAlgn="base" hangingPunct="1">
              <a:spcBef>
                <a:spcPct val="0"/>
              </a:spcBef>
              <a:spcAft>
                <a:spcPct val="0"/>
              </a:spcAft>
              <a:defRPr sz="3200" b="1">
                <a:solidFill>
                  <a:srgbClr val="003366"/>
                </a:solidFill>
                <a:latin typeface="ZapfHumnst BT" pitchFamily="34" charset="0"/>
              </a:defRPr>
            </a:lvl9pPr>
          </a:lstStyle>
          <a:p>
            <a:pPr algn="ctr" eaLnBrk="1" hangingPunct="1">
              <a:defRPr/>
            </a:pPr>
            <a:r>
              <a:rPr lang="pt-BR" b="0" dirty="0" err="1">
                <a:latin typeface="Calibri" charset="0"/>
              </a:rPr>
              <a:t>d</a:t>
            </a:r>
            <a:r>
              <a:rPr lang="pt-BR" b="0" dirty="0" err="1" smtClean="0">
                <a:latin typeface="Calibri" charset="0"/>
              </a:rPr>
              <a:t>eforestation</a:t>
            </a:r>
            <a:r>
              <a:rPr lang="pt-BR" b="0" dirty="0" smtClean="0">
                <a:latin typeface="Calibri" charset="0"/>
              </a:rPr>
              <a:t>? </a:t>
            </a:r>
            <a:r>
              <a:rPr lang="pt-BR" b="0" dirty="0" err="1">
                <a:latin typeface="Calibri" charset="0"/>
              </a:rPr>
              <a:t>d</a:t>
            </a:r>
            <a:r>
              <a:rPr lang="pt-BR" b="0" dirty="0" err="1" smtClean="0">
                <a:latin typeface="Calibri" charset="0"/>
              </a:rPr>
              <a:t>egradation</a:t>
            </a:r>
            <a:r>
              <a:rPr lang="pt-BR" b="0" dirty="0" smtClean="0">
                <a:latin typeface="Calibri" charset="0"/>
              </a:rPr>
              <a:t>? </a:t>
            </a:r>
            <a:r>
              <a:rPr lang="pt-BR" b="0" dirty="0" err="1">
                <a:latin typeface="Calibri" charset="0"/>
              </a:rPr>
              <a:t>d</a:t>
            </a:r>
            <a:r>
              <a:rPr lang="pt-BR" b="0" dirty="0" err="1" smtClean="0">
                <a:latin typeface="Calibri" charset="0"/>
              </a:rPr>
              <a:t>isturbance</a:t>
            </a:r>
            <a:r>
              <a:rPr lang="pt-BR" b="0" dirty="0" smtClean="0">
                <a:latin typeface="Calibri" charset="0"/>
              </a:rPr>
              <a:t>?</a:t>
            </a:r>
            <a:endParaRPr lang="pt-BR" b="0" dirty="0">
              <a:latin typeface="Calibri" charset="0"/>
            </a:endParaRPr>
          </a:p>
        </p:txBody>
      </p:sp>
      <p:sp>
        <p:nvSpPr>
          <p:cNvPr id="153606" name="Título 10"/>
          <p:cNvSpPr txBox="1">
            <a:spLocks/>
          </p:cNvSpPr>
          <p:nvPr/>
        </p:nvSpPr>
        <p:spPr bwMode="auto">
          <a:xfrm>
            <a:off x="827088" y="2657702"/>
            <a:ext cx="7489826" cy="762000"/>
          </a:xfrm>
          <a:prstGeom prst="rect">
            <a:avLst/>
          </a:prstGeom>
          <a:solidFill>
            <a:srgbClr val="E2FFDA">
              <a:alpha val="70195"/>
            </a:srgbClr>
          </a:solidFill>
          <a:ln>
            <a:noFill/>
          </a:ln>
          <a:extLs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3600" b="1" dirty="0" err="1" smtClean="0">
                <a:solidFill>
                  <a:srgbClr val="003366"/>
                </a:solidFill>
                <a:latin typeface="Calibri" charset="0"/>
                <a:cs typeface="Calibri" charset="0"/>
              </a:rPr>
              <a:t>Representing</a:t>
            </a:r>
            <a:r>
              <a:rPr lang="pt-BR" sz="3600" b="1" dirty="0" smtClean="0">
                <a:solidFill>
                  <a:srgbClr val="003366"/>
                </a:solidFill>
                <a:latin typeface="Calibri" charset="0"/>
                <a:cs typeface="Calibri" charset="0"/>
              </a:rPr>
              <a:t> </a:t>
            </a:r>
            <a:r>
              <a:rPr lang="pt-BR" sz="3600" b="1" dirty="0" err="1">
                <a:solidFill>
                  <a:srgbClr val="003366"/>
                </a:solidFill>
                <a:latin typeface="Calibri" charset="0"/>
                <a:cs typeface="Calibri" charset="0"/>
              </a:rPr>
              <a:t>concepts</a:t>
            </a:r>
            <a:r>
              <a:rPr lang="pt-BR" sz="3600" b="1" dirty="0">
                <a:solidFill>
                  <a:srgbClr val="003366"/>
                </a:solidFill>
                <a:latin typeface="Calibri" charset="0"/>
                <a:cs typeface="Calibri" charset="0"/>
              </a:rPr>
              <a:t> </a:t>
            </a:r>
            <a:r>
              <a:rPr lang="pt-BR" sz="3600" b="1" dirty="0" err="1">
                <a:solidFill>
                  <a:srgbClr val="003366"/>
                </a:solidFill>
                <a:latin typeface="Calibri" charset="0"/>
                <a:cs typeface="Calibri" charset="0"/>
              </a:rPr>
              <a:t>is</a:t>
            </a:r>
            <a:r>
              <a:rPr lang="pt-BR" sz="3600" b="1" dirty="0">
                <a:solidFill>
                  <a:srgbClr val="003366"/>
                </a:solidFill>
                <a:latin typeface="Calibri" charset="0"/>
                <a:cs typeface="Calibri" charset="0"/>
              </a:rPr>
              <a:t> </a:t>
            </a:r>
            <a:r>
              <a:rPr lang="pt-BR" sz="3600" b="1" dirty="0">
                <a:solidFill>
                  <a:srgbClr val="800000"/>
                </a:solidFill>
                <a:latin typeface="Calibri" charset="0"/>
                <a:cs typeface="Calibri" charset="0"/>
              </a:rPr>
              <a:t>hard</a:t>
            </a:r>
            <a:r>
              <a:rPr lang="pt-BR" sz="3600" b="1" dirty="0">
                <a:solidFill>
                  <a:srgbClr val="003366"/>
                </a:solidFill>
                <a:latin typeface="Calibri" charset="0"/>
                <a:cs typeface="Calibri" charset="0"/>
              </a:rPr>
              <a:t> </a:t>
            </a:r>
          </a:p>
        </p:txBody>
      </p:sp>
      <p:sp>
        <p:nvSpPr>
          <p:cNvPr id="8" name="Title 10"/>
          <p:cNvSpPr txBox="1">
            <a:spLocks/>
          </p:cNvSpPr>
          <p:nvPr/>
        </p:nvSpPr>
        <p:spPr bwMode="auto">
          <a:xfrm>
            <a:off x="827088" y="33036"/>
            <a:ext cx="7489826" cy="762000"/>
          </a:xfrm>
          <a:prstGeom prst="rect">
            <a:avLst/>
          </a:prstGeom>
          <a:solidFill>
            <a:srgbClr val="E2FFDA">
              <a:alpha val="64000"/>
            </a:srgbClr>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 we don’t know?</a:t>
            </a:r>
            <a:endParaRPr lang="en-US" sz="3600" dirty="0">
              <a:solidFill>
                <a:srgbClr val="800000"/>
              </a:solidFill>
            </a:endParaRPr>
          </a:p>
        </p:txBody>
      </p:sp>
    </p:spTree>
    <p:extLst>
      <p:ext uri="{BB962C8B-B14F-4D97-AF65-F5344CB8AC3E}">
        <p14:creationId xmlns:p14="http://schemas.microsoft.com/office/powerpoint/2010/main" val="4264420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27088" y="981075"/>
            <a:ext cx="9072562" cy="571500"/>
          </a:xfrm>
          <a:prstGeom prst="rect">
            <a:avLst/>
          </a:prstGeom>
          <a:noFill/>
        </p:spPr>
        <p:txBody>
          <a:bodyPr/>
          <a:lstStyle/>
          <a:p>
            <a:pPr eaLnBrk="0" hangingPunct="0">
              <a:defRPr/>
            </a:pPr>
            <a:endParaRPr lang="pt-BR" sz="3000" b="1" kern="0" dirty="0">
              <a:solidFill>
                <a:srgbClr val="003366"/>
              </a:solidFill>
              <a:latin typeface="Calibri" pitchFamily="34" charset="0"/>
              <a:ea typeface="+mj-ea"/>
              <a:cs typeface="+mj-cs"/>
            </a:endParaRPr>
          </a:p>
        </p:txBody>
      </p:sp>
      <p:sp>
        <p:nvSpPr>
          <p:cNvPr id="8" name="Text Box 4"/>
          <p:cNvSpPr txBox="1">
            <a:spLocks noChangeArrowheads="1"/>
          </p:cNvSpPr>
          <p:nvPr/>
        </p:nvSpPr>
        <p:spPr bwMode="auto">
          <a:xfrm>
            <a:off x="6480175" y="4365625"/>
            <a:ext cx="2663825" cy="461963"/>
          </a:xfrm>
          <a:prstGeom prst="rect">
            <a:avLst/>
          </a:prstGeom>
          <a:solidFill>
            <a:srgbClr val="C8D8FC"/>
          </a:solidFill>
          <a:ln w="9525">
            <a:noFill/>
            <a:miter lim="800000"/>
            <a:headEnd/>
            <a:tailEnd/>
          </a:ln>
        </p:spPr>
        <p:txBody>
          <a:bodyPr>
            <a:spAutoFit/>
          </a:bodyPr>
          <a:lstStyle/>
          <a:p>
            <a:pPr marL="457200" indent="-457200" algn="ctr">
              <a:defRPr/>
            </a:pPr>
            <a:r>
              <a:rPr lang="en-US" sz="2400" dirty="0">
                <a:solidFill>
                  <a:schemeClr val="bg2">
                    <a:lumMod val="75000"/>
                  </a:schemeClr>
                </a:solidFill>
                <a:latin typeface="Calibri" pitchFamily="34" charset="0"/>
                <a:ea typeface="+mn-ea"/>
                <a:cs typeface="+mn-cs"/>
              </a:rPr>
              <a:t>degradation</a:t>
            </a:r>
          </a:p>
        </p:txBody>
      </p:sp>
      <p:sp>
        <p:nvSpPr>
          <p:cNvPr id="100355" name="Título 10"/>
          <p:cNvSpPr>
            <a:spLocks noGrp="1"/>
          </p:cNvSpPr>
          <p:nvPr>
            <p:ph type="title"/>
          </p:nvPr>
        </p:nvSpPr>
        <p:spPr>
          <a:xfrm>
            <a:off x="684213" y="333375"/>
            <a:ext cx="8153400" cy="762000"/>
          </a:xfrm>
        </p:spPr>
        <p:txBody>
          <a:bodyPr/>
          <a:lstStyle/>
          <a:p>
            <a:r>
              <a:rPr lang="pt-BR" sz="3200" dirty="0" err="1" smtClean="0">
                <a:latin typeface="Calibri" charset="0"/>
              </a:rPr>
              <a:t>Representing</a:t>
            </a:r>
            <a:r>
              <a:rPr lang="pt-BR" sz="3200" dirty="0" smtClean="0">
                <a:latin typeface="Calibri" charset="0"/>
              </a:rPr>
              <a:t> </a:t>
            </a:r>
            <a:r>
              <a:rPr lang="pt-BR" sz="3200" dirty="0" err="1" smtClean="0">
                <a:latin typeface="Calibri" charset="0"/>
              </a:rPr>
              <a:t>concepts</a:t>
            </a:r>
            <a:r>
              <a:rPr lang="pt-BR" sz="3200" dirty="0" smtClean="0">
                <a:latin typeface="Calibri" charset="0"/>
              </a:rPr>
              <a:t> </a:t>
            </a:r>
            <a:r>
              <a:rPr lang="pt-BR" sz="3200" dirty="0" err="1" smtClean="0">
                <a:latin typeface="Calibri" charset="0"/>
              </a:rPr>
              <a:t>is</a:t>
            </a:r>
            <a:r>
              <a:rPr lang="pt-BR" sz="3200" dirty="0" smtClean="0">
                <a:latin typeface="Calibri" charset="0"/>
              </a:rPr>
              <a:t> </a:t>
            </a:r>
            <a:r>
              <a:rPr lang="pt-BR" sz="3200" dirty="0" smtClean="0">
                <a:solidFill>
                  <a:srgbClr val="800000"/>
                </a:solidFill>
                <a:latin typeface="Calibri" charset="0"/>
              </a:rPr>
              <a:t>hard</a:t>
            </a:r>
            <a:endParaRPr lang="pt-BR" sz="3200" dirty="0">
              <a:solidFill>
                <a:srgbClr val="800000"/>
              </a:solidFill>
              <a:latin typeface="Calibri" charset="0"/>
            </a:endParaRPr>
          </a:p>
        </p:txBody>
      </p:sp>
      <p:sp>
        <p:nvSpPr>
          <p:cNvPr id="13" name="Text Box 4"/>
          <p:cNvSpPr txBox="1">
            <a:spLocks noChangeArrowheads="1"/>
          </p:cNvSpPr>
          <p:nvPr/>
        </p:nvSpPr>
        <p:spPr bwMode="auto">
          <a:xfrm>
            <a:off x="468313" y="2708275"/>
            <a:ext cx="2951162" cy="461963"/>
          </a:xfrm>
          <a:prstGeom prst="rect">
            <a:avLst/>
          </a:prstGeom>
          <a:solidFill>
            <a:srgbClr val="C8D8FC"/>
          </a:solidFill>
          <a:ln w="9525">
            <a:noFill/>
            <a:miter lim="800000"/>
            <a:headEnd/>
            <a:tailEnd/>
          </a:ln>
        </p:spPr>
        <p:txBody>
          <a:bodyPr>
            <a:spAutoFit/>
          </a:bodyPr>
          <a:lstStyle/>
          <a:p>
            <a:pPr algn="ctr">
              <a:defRPr/>
            </a:pPr>
            <a:r>
              <a:rPr lang="en-US" sz="2400" dirty="0">
                <a:solidFill>
                  <a:schemeClr val="bg2">
                    <a:lumMod val="75000"/>
                  </a:schemeClr>
                </a:solidFill>
                <a:latin typeface="Calibri" pitchFamily="34" charset="0"/>
                <a:ea typeface="+mn-ea"/>
                <a:cs typeface="+mn-cs"/>
              </a:rPr>
              <a:t>vulnerability</a:t>
            </a:r>
          </a:p>
        </p:txBody>
      </p:sp>
      <p:pic>
        <p:nvPicPr>
          <p:cNvPr id="100357" name="Imagem 9" descr="Yann Arthus Bertrand Bangla Des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3213100"/>
            <a:ext cx="55943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2" descr="C:\Users\Gilberto\Pictures\floresta_degrada_marcelandia_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0200" y="981075"/>
            <a:ext cx="50038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3082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857250" y="6027738"/>
            <a:ext cx="7500938" cy="830262"/>
          </a:xfrm>
          <a:prstGeom prst="rect">
            <a:avLst/>
          </a:prstGeom>
          <a:solidFill>
            <a:srgbClr val="C8D8FC"/>
          </a:solidFill>
          <a:ln w="9525">
            <a:noFill/>
            <a:miter lim="800000"/>
            <a:headEnd/>
            <a:tailEnd/>
          </a:ln>
        </p:spPr>
        <p:txBody>
          <a:bodyPr>
            <a:spAutoFit/>
          </a:bodyPr>
          <a:lstStyle/>
          <a:p>
            <a:pPr marL="457200" indent="-457200">
              <a:defRPr/>
            </a:pPr>
            <a:r>
              <a:rPr lang="en-US" sz="2400" dirty="0">
                <a:solidFill>
                  <a:schemeClr val="accent1">
                    <a:lumMod val="25000"/>
                  </a:schemeClr>
                </a:solidFill>
                <a:latin typeface="Calibri" pitchFamily="34" charset="0"/>
                <a:ea typeface="+mn-ea"/>
                <a:cs typeface="+mn-cs"/>
              </a:rPr>
              <a:t>Human-environmental models need to describe complex concepts (and store their attributes in a database)</a:t>
            </a:r>
          </a:p>
        </p:txBody>
      </p:sp>
      <p:sp>
        <p:nvSpPr>
          <p:cNvPr id="102403" name="Text Box 4"/>
          <p:cNvSpPr txBox="1">
            <a:spLocks noChangeArrowheads="1"/>
          </p:cNvSpPr>
          <p:nvPr/>
        </p:nvSpPr>
        <p:spPr bwMode="auto">
          <a:xfrm>
            <a:off x="3132138" y="5300663"/>
            <a:ext cx="2952750" cy="523875"/>
          </a:xfrm>
          <a:prstGeom prst="rect">
            <a:avLst/>
          </a:prstGeom>
          <a:solidFill>
            <a:srgbClr val="C8D8F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2800" b="1">
                <a:solidFill>
                  <a:srgbClr val="800000"/>
                </a:solidFill>
                <a:latin typeface="Calibri" charset="0"/>
              </a:rPr>
              <a:t>and much more…</a:t>
            </a:r>
          </a:p>
        </p:txBody>
      </p:sp>
      <p:sp>
        <p:nvSpPr>
          <p:cNvPr id="13" name="Text Box 4"/>
          <p:cNvSpPr txBox="1">
            <a:spLocks noChangeArrowheads="1"/>
          </p:cNvSpPr>
          <p:nvPr/>
        </p:nvSpPr>
        <p:spPr bwMode="auto">
          <a:xfrm>
            <a:off x="5915555" y="4699983"/>
            <a:ext cx="2665412" cy="461962"/>
          </a:xfrm>
          <a:prstGeom prst="rect">
            <a:avLst/>
          </a:prstGeom>
          <a:solidFill>
            <a:srgbClr val="C8D8FC"/>
          </a:solidFill>
          <a:ln w="9525">
            <a:noFill/>
            <a:miter lim="800000"/>
            <a:headEnd/>
            <a:tailEnd/>
          </a:ln>
        </p:spPr>
        <p:txBody>
          <a:bodyPr>
            <a:spAutoFit/>
          </a:bodyPr>
          <a:lstStyle/>
          <a:p>
            <a:pPr marL="457200" indent="-457200" algn="ctr">
              <a:defRPr/>
            </a:pPr>
            <a:r>
              <a:rPr lang="en-US" sz="2400" dirty="0" smtClean="0">
                <a:solidFill>
                  <a:schemeClr val="bg2">
                    <a:lumMod val="75000"/>
                  </a:schemeClr>
                </a:solidFill>
                <a:latin typeface="Calibri" pitchFamily="34" charset="0"/>
                <a:ea typeface="+mn-ea"/>
                <a:cs typeface="+mn-cs"/>
              </a:rPr>
              <a:t>resilience</a:t>
            </a:r>
            <a:endParaRPr lang="en-US" sz="2400" dirty="0">
              <a:solidFill>
                <a:schemeClr val="bg2">
                  <a:lumMod val="75000"/>
                </a:schemeClr>
              </a:solidFill>
              <a:latin typeface="Calibri" pitchFamily="34" charset="0"/>
              <a:ea typeface="+mn-ea"/>
              <a:cs typeface="+mn-cs"/>
            </a:endParaRPr>
          </a:p>
        </p:txBody>
      </p:sp>
      <p:sp>
        <p:nvSpPr>
          <p:cNvPr id="15" name="Título 10"/>
          <p:cNvSpPr txBox="1">
            <a:spLocks/>
          </p:cNvSpPr>
          <p:nvPr/>
        </p:nvSpPr>
        <p:spPr>
          <a:xfrm>
            <a:off x="684213" y="404813"/>
            <a:ext cx="8153400" cy="762000"/>
          </a:xfrm>
          <a:prstGeom prst="rect">
            <a:avLst/>
          </a:prstGeom>
        </p:spPr>
        <p:txBody>
          <a:bodyPr/>
          <a:lstStyle/>
          <a:p>
            <a:pPr eaLnBrk="0" hangingPunct="0">
              <a:defRPr/>
            </a:pPr>
            <a:endParaRPr lang="pt-BR" sz="3200" b="1" kern="0" dirty="0">
              <a:solidFill>
                <a:srgbClr val="003366"/>
              </a:solidFill>
              <a:latin typeface="Calibri" pitchFamily="34" charset="0"/>
              <a:ea typeface="+mj-ea"/>
              <a:cs typeface="Calibri" pitchFamily="34" charset="0"/>
            </a:endParaRPr>
          </a:p>
        </p:txBody>
      </p:sp>
      <p:pic>
        <p:nvPicPr>
          <p:cNvPr id="102406" name="Imagem 15" descr="Yann Arthus BertrandMal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1019" y="1123950"/>
            <a:ext cx="52022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987501" y="4699983"/>
            <a:ext cx="2663825" cy="461962"/>
          </a:xfrm>
          <a:prstGeom prst="rect">
            <a:avLst/>
          </a:prstGeom>
          <a:solidFill>
            <a:srgbClr val="C8D8FC"/>
          </a:solidFill>
          <a:ln w="9525">
            <a:noFill/>
            <a:miter lim="800000"/>
            <a:headEnd/>
            <a:tailEnd/>
          </a:ln>
        </p:spPr>
        <p:txBody>
          <a:bodyPr>
            <a:spAutoFit/>
          </a:bodyPr>
          <a:lstStyle/>
          <a:p>
            <a:pPr marL="457200" indent="-457200" algn="ctr">
              <a:defRPr/>
            </a:pPr>
            <a:r>
              <a:rPr lang="en-US" sz="2400" dirty="0" smtClean="0">
                <a:solidFill>
                  <a:schemeClr val="bg2">
                    <a:lumMod val="75000"/>
                  </a:schemeClr>
                </a:solidFill>
                <a:latin typeface="Calibri" pitchFamily="34" charset="0"/>
                <a:ea typeface="+mn-ea"/>
                <a:cs typeface="+mn-cs"/>
              </a:rPr>
              <a:t>sustainability</a:t>
            </a:r>
            <a:endParaRPr lang="en-US" sz="2400" dirty="0">
              <a:solidFill>
                <a:schemeClr val="bg2">
                  <a:lumMod val="75000"/>
                </a:schemeClr>
              </a:solidFill>
              <a:latin typeface="Calibri" pitchFamily="34" charset="0"/>
              <a:ea typeface="+mn-ea"/>
              <a:cs typeface="+mn-cs"/>
            </a:endParaRPr>
          </a:p>
        </p:txBody>
      </p:sp>
      <p:pic>
        <p:nvPicPr>
          <p:cNvPr id="9" name="Picture 5" descr="http://greensilkmuse.files.wordpress.com/2010/04/resilience-mean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42471" y="1166813"/>
            <a:ext cx="4301529" cy="315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0"/>
          <p:cNvSpPr txBox="1">
            <a:spLocks/>
          </p:cNvSpPr>
          <p:nvPr/>
        </p:nvSpPr>
        <p:spPr>
          <a:xfrm>
            <a:off x="684213" y="392944"/>
            <a:ext cx="8153400" cy="762000"/>
          </a:xfrm>
          <a:prstGeom prst="rect">
            <a:avLst/>
          </a:prstGeom>
        </p:spPr>
        <p:txBody>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r>
              <a:rPr lang="pt-BR" dirty="0" err="1" smtClean="0">
                <a:latin typeface="Calibri" charset="0"/>
              </a:rPr>
              <a:t>Representing</a:t>
            </a:r>
            <a:r>
              <a:rPr lang="pt-BR" dirty="0" smtClean="0">
                <a:latin typeface="Calibri" charset="0"/>
              </a:rPr>
              <a:t> </a:t>
            </a:r>
            <a:r>
              <a:rPr lang="pt-BR" dirty="0" err="1" smtClean="0">
                <a:latin typeface="Calibri" charset="0"/>
              </a:rPr>
              <a:t>concepts</a:t>
            </a:r>
            <a:r>
              <a:rPr lang="pt-BR" dirty="0" smtClean="0">
                <a:latin typeface="Calibri" charset="0"/>
              </a:rPr>
              <a:t> </a:t>
            </a:r>
            <a:r>
              <a:rPr lang="pt-BR" dirty="0" err="1" smtClean="0">
                <a:latin typeface="Calibri" charset="0"/>
              </a:rPr>
              <a:t>is</a:t>
            </a:r>
            <a:r>
              <a:rPr lang="pt-BR" dirty="0" smtClean="0">
                <a:latin typeface="Calibri" charset="0"/>
              </a:rPr>
              <a:t> </a:t>
            </a:r>
            <a:r>
              <a:rPr lang="pt-BR" dirty="0" smtClean="0">
                <a:solidFill>
                  <a:srgbClr val="800000"/>
                </a:solidFill>
                <a:latin typeface="Calibri" charset="0"/>
              </a:rPr>
              <a:t>hard</a:t>
            </a:r>
            <a:endParaRPr lang="pt-BR" dirty="0">
              <a:solidFill>
                <a:srgbClr val="800000"/>
              </a:solidFill>
              <a:latin typeface="Calibri" charset="0"/>
            </a:endParaRPr>
          </a:p>
        </p:txBody>
      </p:sp>
    </p:spTree>
    <p:extLst>
      <p:ext uri="{BB962C8B-B14F-4D97-AF65-F5344CB8AC3E}">
        <p14:creationId xmlns:p14="http://schemas.microsoft.com/office/powerpoint/2010/main" val="30111160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6" descr="landsat_lena_de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38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7" descr="landsat_nami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0"/>
            <a:ext cx="4284662"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2" descr="npo000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85933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2" descr="npo000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500438"/>
            <a:ext cx="47164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3"/>
          <p:cNvSpPr txBox="1">
            <a:spLocks noChangeArrowheads="1"/>
          </p:cNvSpPr>
          <p:nvPr/>
        </p:nvSpPr>
        <p:spPr bwMode="auto">
          <a:xfrm>
            <a:off x="762000" y="0"/>
            <a:ext cx="7651750" cy="1384995"/>
          </a:xfrm>
          <a:prstGeom prst="rect">
            <a:avLst/>
          </a:prstGeom>
          <a:solidFill>
            <a:schemeClr val="accent2">
              <a:lumMod val="20000"/>
              <a:lumOff val="80000"/>
              <a:alpha val="82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spcBef>
                <a:spcPct val="20000"/>
              </a:spcBef>
              <a:buClr>
                <a:srgbClr val="00007D"/>
              </a:buClr>
              <a:buSzPct val="75000"/>
              <a:buFont typeface="Wingdings" charset="0"/>
              <a:buNone/>
              <a:defRPr/>
            </a:pPr>
            <a:r>
              <a:rPr lang="en-US" sz="2800" dirty="0" smtClean="0">
                <a:solidFill>
                  <a:srgbClr val="000090"/>
                </a:solidFill>
                <a:latin typeface="Humanist 777 BT"/>
              </a:rPr>
              <a:t>Earth observation satellites and </a:t>
            </a:r>
            <a:r>
              <a:rPr lang="en-US" sz="2800" dirty="0" err="1" smtClean="0">
                <a:solidFill>
                  <a:srgbClr val="000090"/>
                </a:solidFill>
                <a:latin typeface="Humanist 777 BT"/>
              </a:rPr>
              <a:t>geosensor</a:t>
            </a:r>
            <a:r>
              <a:rPr lang="en-US" sz="2800" dirty="0" smtClean="0">
                <a:solidFill>
                  <a:srgbClr val="000090"/>
                </a:solidFill>
                <a:latin typeface="Humanist 777 BT"/>
              </a:rPr>
              <a:t> webs provide key information about global change…</a:t>
            </a:r>
          </a:p>
        </p:txBody>
      </p:sp>
      <p:sp>
        <p:nvSpPr>
          <p:cNvPr id="17415" name="Text Box 3"/>
          <p:cNvSpPr txBox="1">
            <a:spLocks noChangeArrowheads="1"/>
          </p:cNvSpPr>
          <p:nvPr/>
        </p:nvSpPr>
        <p:spPr bwMode="auto">
          <a:xfrm>
            <a:off x="827088" y="5902325"/>
            <a:ext cx="7651750" cy="954088"/>
          </a:xfrm>
          <a:prstGeom prst="rect">
            <a:avLst/>
          </a:prstGeom>
          <a:solidFill>
            <a:schemeClr val="accent2">
              <a:lumMod val="40000"/>
              <a:lumOff val="60000"/>
              <a:alpha val="80000"/>
            </a:schemeClr>
          </a:solidFill>
          <a:ln w="9525">
            <a:noFill/>
            <a:miter lim="800000"/>
            <a:headEnd/>
            <a:tailEnd/>
          </a:ln>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rgbClr val="00007D"/>
              </a:buClr>
              <a:buSzPct val="75000"/>
              <a:buFont typeface="Wingdings" charset="0"/>
              <a:buNone/>
              <a:defRPr/>
            </a:pPr>
            <a:r>
              <a:rPr lang="en-US" sz="2800" dirty="0" smtClean="0">
                <a:solidFill>
                  <a:srgbClr val="000066"/>
                </a:solidFill>
                <a:latin typeface="Humanist 777 BT"/>
                <a:cs typeface="+mn-cs"/>
              </a:rPr>
              <a:t>…but that information needs to be </a:t>
            </a:r>
            <a:r>
              <a:rPr lang="en-US" sz="2800" dirty="0" err="1" smtClean="0">
                <a:solidFill>
                  <a:srgbClr val="000066"/>
                </a:solidFill>
                <a:latin typeface="Humanist 777 BT"/>
                <a:cs typeface="+mn-cs"/>
              </a:rPr>
              <a:t>modelled</a:t>
            </a:r>
            <a:r>
              <a:rPr lang="en-US" sz="2800" dirty="0" smtClean="0">
                <a:solidFill>
                  <a:srgbClr val="000066"/>
                </a:solidFill>
                <a:latin typeface="Humanist 777 BT"/>
                <a:cs typeface="+mn-cs"/>
              </a:rPr>
              <a:t> and extracted</a:t>
            </a:r>
          </a:p>
        </p:txBody>
      </p:sp>
    </p:spTree>
    <p:extLst>
      <p:ext uri="{BB962C8B-B14F-4D97-AF65-F5344CB8AC3E}">
        <p14:creationId xmlns:p14="http://schemas.microsoft.com/office/powerpoint/2010/main" val="23107221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p:txBody>
          <a:bodyPr/>
          <a:lstStyle/>
          <a:p>
            <a:pPr eaLnBrk="1" hangingPunct="1"/>
            <a:r>
              <a:rPr lang="en-US">
                <a:latin typeface="Calibri" charset="0"/>
              </a:rPr>
              <a:t>Data Access Hitting a Wall </a:t>
            </a:r>
          </a:p>
        </p:txBody>
      </p:sp>
      <p:sp>
        <p:nvSpPr>
          <p:cNvPr id="185346" name="Rectangle 3"/>
          <p:cNvSpPr>
            <a:spLocks noGrp="1" noChangeArrowheads="1"/>
          </p:cNvSpPr>
          <p:nvPr>
            <p:ph type="body" sz="half" idx="4294967295"/>
          </p:nvPr>
        </p:nvSpPr>
        <p:spPr>
          <a:xfrm>
            <a:off x="0" y="1239838"/>
            <a:ext cx="9144000" cy="747712"/>
          </a:xfrm>
        </p:spPr>
        <p:txBody>
          <a:bodyPr/>
          <a:lstStyle/>
          <a:p>
            <a:pPr algn="ctr" eaLnBrk="1" hangingPunct="1">
              <a:lnSpc>
                <a:spcPct val="90000"/>
              </a:lnSpc>
              <a:buFontTx/>
              <a:buNone/>
            </a:pPr>
            <a:r>
              <a:rPr lang="en-US" sz="2800">
                <a:latin typeface="Calibri" charset="0"/>
              </a:rPr>
              <a:t>Current science practice based on data download</a:t>
            </a:r>
            <a:br>
              <a:rPr lang="en-US" sz="2800">
                <a:latin typeface="Calibri" charset="0"/>
              </a:rPr>
            </a:br>
            <a:endParaRPr lang="en-US" sz="2800">
              <a:latin typeface="Calibri" charset="0"/>
            </a:endParaRPr>
          </a:p>
        </p:txBody>
      </p:sp>
      <p:pic>
        <p:nvPicPr>
          <p:cNvPr id="185347" name="Picture 5" descr="j0197718[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063" y="1946275"/>
            <a:ext cx="204628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9063" y="1854200"/>
            <a:ext cx="3884612"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649288" y="5519738"/>
            <a:ext cx="7951787"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Calibri" pitchFamily="34"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Calibri" charset="0"/>
                <a:cs typeface="Calibri" pitchFamily="34"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000">
                <a:solidFill>
                  <a:schemeClr val="tx1"/>
                </a:solidFill>
                <a:latin typeface="Calibri" pitchFamily="34" charset="0"/>
                <a:ea typeface="Calibri" charset="0"/>
                <a:cs typeface="Calibri"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Calibri" charset="0"/>
                <a:cs typeface="Calibri" pitchFamily="34"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Calibri" charset="0"/>
                <a:cs typeface="Calibri" pitchFamily="34"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gn="ctr">
              <a:lnSpc>
                <a:spcPct val="90000"/>
              </a:lnSpc>
              <a:buFontTx/>
              <a:buNone/>
              <a:defRPr/>
            </a:pPr>
            <a:r>
              <a:rPr lang="en-US" sz="2800" dirty="0">
                <a:solidFill>
                  <a:schemeClr val="accent5">
                    <a:lumMod val="10000"/>
                  </a:schemeClr>
                </a:solidFill>
                <a:latin typeface="Calibri"/>
                <a:cs typeface="Calibri"/>
              </a:rPr>
              <a:t>How do you download a petabyte?</a:t>
            </a:r>
          </a:p>
        </p:txBody>
      </p:sp>
    </p:spTree>
    <p:extLst>
      <p:ext uri="{BB962C8B-B14F-4D97-AF65-F5344CB8AC3E}">
        <p14:creationId xmlns:p14="http://schemas.microsoft.com/office/powerpoint/2010/main" val="2532779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p:txBody>
          <a:bodyPr/>
          <a:lstStyle/>
          <a:p>
            <a:pPr eaLnBrk="1" hangingPunct="1"/>
            <a:r>
              <a:rPr lang="en-US">
                <a:latin typeface="Calibri" charset="0"/>
              </a:rPr>
              <a:t>Data Access Hitting a Wall </a:t>
            </a:r>
          </a:p>
        </p:txBody>
      </p:sp>
      <p:sp>
        <p:nvSpPr>
          <p:cNvPr id="186370" name="Rectangle 3"/>
          <p:cNvSpPr>
            <a:spLocks noGrp="1" noChangeArrowheads="1"/>
          </p:cNvSpPr>
          <p:nvPr>
            <p:ph type="body" sz="half" idx="4294967295"/>
          </p:nvPr>
        </p:nvSpPr>
        <p:spPr>
          <a:xfrm>
            <a:off x="0" y="1239838"/>
            <a:ext cx="9144000" cy="747712"/>
          </a:xfrm>
        </p:spPr>
        <p:txBody>
          <a:bodyPr/>
          <a:lstStyle/>
          <a:p>
            <a:pPr algn="ctr" eaLnBrk="1" hangingPunct="1">
              <a:lnSpc>
                <a:spcPct val="90000"/>
              </a:lnSpc>
              <a:buFontTx/>
              <a:buNone/>
            </a:pPr>
            <a:r>
              <a:rPr lang="en-US" sz="2800">
                <a:latin typeface="Calibri" charset="0"/>
              </a:rPr>
              <a:t>Current science practice based on data download</a:t>
            </a:r>
            <a:br>
              <a:rPr lang="en-US" sz="2800">
                <a:latin typeface="Calibri" charset="0"/>
              </a:rPr>
            </a:br>
            <a:endParaRPr lang="en-US" sz="2800">
              <a:latin typeface="Calibri" charset="0"/>
            </a:endParaRPr>
          </a:p>
        </p:txBody>
      </p:sp>
      <p:pic>
        <p:nvPicPr>
          <p:cNvPr id="186371" name="Picture 5" descr="j0197718[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063" y="1946275"/>
            <a:ext cx="204628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9063" y="1854200"/>
            <a:ext cx="3884612"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649288" y="5519738"/>
            <a:ext cx="79517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Calibri" pitchFamily="34"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Calibri" charset="0"/>
                <a:cs typeface="Calibri" pitchFamily="34"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000">
                <a:solidFill>
                  <a:schemeClr val="tx1"/>
                </a:solidFill>
                <a:latin typeface="Calibri" pitchFamily="34" charset="0"/>
                <a:ea typeface="Calibri" charset="0"/>
                <a:cs typeface="Calibri"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Calibri" charset="0"/>
                <a:cs typeface="Calibri" pitchFamily="34"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Calibri" charset="0"/>
                <a:cs typeface="Calibri" pitchFamily="34"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gn="ctr">
              <a:lnSpc>
                <a:spcPct val="90000"/>
              </a:lnSpc>
              <a:buFontTx/>
              <a:buNone/>
              <a:defRPr/>
            </a:pPr>
            <a:r>
              <a:rPr lang="en-US" sz="2800" dirty="0">
                <a:solidFill>
                  <a:schemeClr val="accent5">
                    <a:lumMod val="10000"/>
                  </a:schemeClr>
                </a:solidFill>
                <a:latin typeface="Calibri"/>
                <a:cs typeface="Calibri"/>
              </a:rPr>
              <a:t>How do you download a petabyte?</a:t>
            </a:r>
          </a:p>
          <a:p>
            <a:pPr algn="ctr">
              <a:lnSpc>
                <a:spcPct val="90000"/>
              </a:lnSpc>
              <a:buFontTx/>
              <a:buNone/>
              <a:defRPr/>
            </a:pPr>
            <a:r>
              <a:rPr lang="en-US" sz="2800" dirty="0">
                <a:solidFill>
                  <a:srgbClr val="800000"/>
                </a:solidFill>
                <a:latin typeface="Calibri"/>
                <a:cs typeface="Calibri"/>
              </a:rPr>
              <a:t>You don’t! Move the software to the archive</a:t>
            </a:r>
          </a:p>
        </p:txBody>
      </p:sp>
    </p:spTree>
    <p:extLst>
      <p:ext uri="{BB962C8B-B14F-4D97-AF65-F5344CB8AC3E}">
        <p14:creationId xmlns:p14="http://schemas.microsoft.com/office/powerpoint/2010/main" val="1165750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p:nvPr>
        </p:nvSpPr>
        <p:spPr>
          <a:xfrm>
            <a:off x="684213" y="476250"/>
            <a:ext cx="8153400" cy="762000"/>
          </a:xfrm>
        </p:spPr>
        <p:txBody>
          <a:bodyPr/>
          <a:lstStyle/>
          <a:p>
            <a:r>
              <a:rPr lang="en-US">
                <a:latin typeface="Calibri" charset="0"/>
              </a:rPr>
              <a:t>Scientific Data Management in the Coming Decade (Jim Gray, 2005)</a:t>
            </a:r>
          </a:p>
        </p:txBody>
      </p:sp>
      <p:pic>
        <p:nvPicPr>
          <p:cNvPr id="18739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77050" y="1773238"/>
            <a:ext cx="22352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84213" y="1844675"/>
            <a:ext cx="5954712" cy="4997450"/>
          </a:xfrm>
          <a:prstGeom prst="rect">
            <a:avLst/>
          </a:prstGeom>
          <a:ln>
            <a:solidFill>
              <a:schemeClr val="tx1">
                <a:lumMod val="65000"/>
                <a:lumOff val="35000"/>
              </a:schemeClr>
            </a:solidFill>
          </a:ln>
        </p:spPr>
        <p:txBody>
          <a:bodyPr lIns="91412" tIns="45705" rIns="91412" bIns="45705">
            <a:spAutoFit/>
          </a:bodyPr>
          <a:lstStyle/>
          <a:p>
            <a:pPr>
              <a:defRPr/>
            </a:pPr>
            <a:r>
              <a:rPr lang="en-US" sz="2400" dirty="0">
                <a:latin typeface="Calibri"/>
                <a:cs typeface="Calibri"/>
              </a:rPr>
              <a:t>Next-generation science instruments and simulations will produce </a:t>
            </a:r>
            <a:r>
              <a:rPr lang="en-US" sz="2400" dirty="0" err="1">
                <a:latin typeface="Calibri"/>
                <a:cs typeface="Calibri"/>
              </a:rPr>
              <a:t>peta</a:t>
            </a:r>
            <a:r>
              <a:rPr lang="en-US" sz="2400" dirty="0">
                <a:latin typeface="Calibri"/>
                <a:cs typeface="Calibri"/>
              </a:rPr>
              <a:t>-scale datasets. </a:t>
            </a:r>
            <a:r>
              <a:rPr lang="en-US" sz="2400" dirty="0">
                <a:solidFill>
                  <a:srgbClr val="800000"/>
                </a:solidFill>
                <a:latin typeface="Calibri"/>
                <a:cs typeface="Calibri"/>
              </a:rPr>
              <a:t>Such </a:t>
            </a:r>
            <a:r>
              <a:rPr lang="en-US" sz="2400" dirty="0" err="1">
                <a:solidFill>
                  <a:srgbClr val="800000"/>
                </a:solidFill>
                <a:latin typeface="Calibri"/>
                <a:cs typeface="Calibri"/>
              </a:rPr>
              <a:t>peta</a:t>
            </a:r>
            <a:r>
              <a:rPr lang="en-US" sz="2400" dirty="0">
                <a:solidFill>
                  <a:srgbClr val="800000"/>
                </a:solidFill>
                <a:latin typeface="Calibri"/>
                <a:cs typeface="Calibri"/>
              </a:rPr>
              <a:t>-scale datasets will be housed by science centers that provide substantial storage and processing for scientists who access the data via smart notebooks. </a:t>
            </a:r>
            <a:r>
              <a:rPr lang="en-US" sz="2400" dirty="0">
                <a:latin typeface="Calibri"/>
                <a:cs typeface="Calibri"/>
              </a:rPr>
              <a:t>The procedural stream-of-bytes-file-centric approach to data analysis is both too cumbersome and too serial for such large datasets. Database systems will be judged by their support of common metadata standards and by their ability to manage and access </a:t>
            </a:r>
            <a:r>
              <a:rPr lang="en-US" sz="2400" dirty="0" err="1">
                <a:latin typeface="Calibri"/>
                <a:cs typeface="Calibri"/>
              </a:rPr>
              <a:t>peta</a:t>
            </a:r>
            <a:r>
              <a:rPr lang="en-US" sz="2400" dirty="0">
                <a:latin typeface="Calibri"/>
                <a:cs typeface="Calibri"/>
              </a:rPr>
              <a:t>-scale datasets. </a:t>
            </a:r>
          </a:p>
        </p:txBody>
      </p:sp>
    </p:spTree>
    <p:extLst>
      <p:ext uri="{BB962C8B-B14F-4D97-AF65-F5344CB8AC3E}">
        <p14:creationId xmlns:p14="http://schemas.microsoft.com/office/powerpoint/2010/main" val="3447447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4"/>
          <p:cNvSpPr>
            <a:spLocks noGrp="1"/>
          </p:cNvSpPr>
          <p:nvPr>
            <p:ph type="title"/>
          </p:nvPr>
        </p:nvSpPr>
        <p:spPr>
          <a:xfrm>
            <a:off x="685800" y="260350"/>
            <a:ext cx="8458200" cy="762000"/>
          </a:xfrm>
        </p:spPr>
        <p:txBody>
          <a:bodyPr/>
          <a:lstStyle/>
          <a:p>
            <a:r>
              <a:rPr lang="en-US">
                <a:latin typeface="Calibri" charset="0"/>
              </a:rPr>
              <a:t>Current geospatial information systems</a:t>
            </a:r>
          </a:p>
        </p:txBody>
      </p:sp>
      <p:pic>
        <p:nvPicPr>
          <p:cNvPr id="190466" name="Picture 16" descr="j019538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2500" y="1125538"/>
            <a:ext cx="1584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AutoShape 10"/>
          <p:cNvSpPr>
            <a:spLocks noChangeArrowheads="1"/>
          </p:cNvSpPr>
          <p:nvPr/>
        </p:nvSpPr>
        <p:spPr bwMode="auto">
          <a:xfrm>
            <a:off x="3851275" y="5013325"/>
            <a:ext cx="1225550" cy="1008063"/>
          </a:xfrm>
          <a:prstGeom prst="can">
            <a:avLst>
              <a:gd name="adj" fmla="val 27204"/>
            </a:avLst>
          </a:prstGeom>
          <a:solidFill>
            <a:srgbClr val="CCFFCC"/>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Local </a:t>
            </a:r>
          </a:p>
          <a:p>
            <a:pPr algn="ctr"/>
            <a:r>
              <a:rPr lang="en-US" sz="2000">
                <a:solidFill>
                  <a:srgbClr val="000000"/>
                </a:solidFill>
                <a:latin typeface="Calibri" charset="0"/>
                <a:cs typeface="Calibri" charset="0"/>
              </a:rPr>
              <a:t>database</a:t>
            </a:r>
          </a:p>
        </p:txBody>
      </p:sp>
      <p:sp>
        <p:nvSpPr>
          <p:cNvPr id="14" name="TextBox 13"/>
          <p:cNvSpPr txBox="1"/>
          <p:nvPr/>
        </p:nvSpPr>
        <p:spPr>
          <a:xfrm>
            <a:off x="3563938" y="26368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User interface </a:t>
            </a:r>
          </a:p>
        </p:txBody>
      </p:sp>
      <p:sp>
        <p:nvSpPr>
          <p:cNvPr id="15" name="TextBox 14"/>
          <p:cNvSpPr txBox="1"/>
          <p:nvPr/>
        </p:nvSpPr>
        <p:spPr>
          <a:xfrm>
            <a:off x="900113" y="3860800"/>
            <a:ext cx="2078037"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creation </a:t>
            </a:r>
          </a:p>
        </p:txBody>
      </p:sp>
      <p:sp>
        <p:nvSpPr>
          <p:cNvPr id="17" name="TextBox 16"/>
          <p:cNvSpPr txBox="1"/>
          <p:nvPr/>
        </p:nvSpPr>
        <p:spPr>
          <a:xfrm>
            <a:off x="6227763" y="3860800"/>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cxnSp>
        <p:nvCxnSpPr>
          <p:cNvPr id="190471" name="Straight Arrow Connector 47"/>
          <p:cNvCxnSpPr>
            <a:cxnSpLocks noChangeShapeType="1"/>
            <a:stCxn id="14" idx="2"/>
          </p:cNvCxnSpPr>
          <p:nvPr/>
        </p:nvCxnSpPr>
        <p:spPr bwMode="auto">
          <a:xfrm>
            <a:off x="4464050" y="3322638"/>
            <a:ext cx="0" cy="538162"/>
          </a:xfrm>
          <a:prstGeom prst="straightConnector1">
            <a:avLst/>
          </a:prstGeom>
          <a:noFill/>
          <a:ln w="57150">
            <a:solidFill>
              <a:srgbClr val="6A9469"/>
            </a:solidFill>
            <a:miter lim="800000"/>
            <a:headEnd/>
            <a:tailEnd type="arrow" w="med" len="med"/>
          </a:ln>
        </p:spPr>
      </p:cxnSp>
      <p:cxnSp>
        <p:nvCxnSpPr>
          <p:cNvPr id="190472" name="Elbow Connector 49"/>
          <p:cNvCxnSpPr>
            <a:cxnSpLocks noChangeShapeType="1"/>
            <a:stCxn id="14" idx="3"/>
            <a:endCxn id="17" idx="0"/>
          </p:cNvCxnSpPr>
          <p:nvPr/>
        </p:nvCxnSpPr>
        <p:spPr bwMode="auto">
          <a:xfrm>
            <a:off x="5364163" y="2979738"/>
            <a:ext cx="1763712" cy="881062"/>
          </a:xfrm>
          <a:prstGeom prst="bentConnector2">
            <a:avLst/>
          </a:prstGeom>
          <a:noFill/>
          <a:ln w="57150">
            <a:solidFill>
              <a:srgbClr val="6A9469"/>
            </a:solidFill>
            <a:miter lim="800000"/>
            <a:headEnd type="triangle" w="med" len="med"/>
            <a:tailEnd type="triangle" w="med" len="med"/>
          </a:ln>
        </p:spPr>
      </p:cxnSp>
      <p:cxnSp>
        <p:nvCxnSpPr>
          <p:cNvPr id="190473" name="Elbow Connector 52"/>
          <p:cNvCxnSpPr>
            <a:cxnSpLocks noChangeShapeType="1"/>
            <a:stCxn id="14" idx="1"/>
            <a:endCxn id="15" idx="0"/>
          </p:cNvCxnSpPr>
          <p:nvPr/>
        </p:nvCxnSpPr>
        <p:spPr bwMode="auto">
          <a:xfrm rot="10800000" flipV="1">
            <a:off x="1938338" y="2979738"/>
            <a:ext cx="1625600" cy="881062"/>
          </a:xfrm>
          <a:prstGeom prst="bentConnector2">
            <a:avLst/>
          </a:prstGeom>
          <a:noFill/>
          <a:ln w="57150">
            <a:solidFill>
              <a:srgbClr val="6A9469"/>
            </a:solidFill>
            <a:miter lim="800000"/>
            <a:headEnd/>
            <a:tailEnd type="arrow" w="med" len="med"/>
          </a:ln>
        </p:spPr>
      </p:cxnSp>
      <p:cxnSp>
        <p:nvCxnSpPr>
          <p:cNvPr id="190474" name="Straight Arrow Connector 75"/>
          <p:cNvCxnSpPr>
            <a:cxnSpLocks noChangeShapeType="1"/>
            <a:stCxn id="79" idx="3"/>
            <a:endCxn id="17" idx="1"/>
          </p:cNvCxnSpPr>
          <p:nvPr/>
        </p:nvCxnSpPr>
        <p:spPr bwMode="auto">
          <a:xfrm>
            <a:off x="5422900" y="4203700"/>
            <a:ext cx="804863" cy="0"/>
          </a:xfrm>
          <a:prstGeom prst="straightConnector1">
            <a:avLst/>
          </a:prstGeom>
          <a:noFill/>
          <a:ln w="57150">
            <a:solidFill>
              <a:srgbClr val="6A9469"/>
            </a:solidFill>
            <a:miter lim="800000"/>
            <a:headEnd/>
            <a:tailEnd type="arrow" w="med" len="med"/>
          </a:ln>
        </p:spPr>
      </p:cxnSp>
      <p:sp>
        <p:nvSpPr>
          <p:cNvPr id="79" name="TextBox 78"/>
          <p:cNvSpPr txBox="1"/>
          <p:nvPr/>
        </p:nvSpPr>
        <p:spPr>
          <a:xfrm>
            <a:off x="3536950" y="3860800"/>
            <a:ext cx="1885950"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access </a:t>
            </a:r>
          </a:p>
        </p:txBody>
      </p:sp>
      <p:cxnSp>
        <p:nvCxnSpPr>
          <p:cNvPr id="190476" name="Straight Arrow Connector 79"/>
          <p:cNvCxnSpPr>
            <a:cxnSpLocks noChangeShapeType="1"/>
          </p:cNvCxnSpPr>
          <p:nvPr/>
        </p:nvCxnSpPr>
        <p:spPr bwMode="auto">
          <a:xfrm>
            <a:off x="4500563" y="4508500"/>
            <a:ext cx="0" cy="538163"/>
          </a:xfrm>
          <a:prstGeom prst="straightConnector1">
            <a:avLst/>
          </a:prstGeom>
          <a:noFill/>
          <a:ln w="57150">
            <a:solidFill>
              <a:srgbClr val="6A9469"/>
            </a:solidFill>
            <a:miter lim="800000"/>
            <a:headEnd type="triangle" w="med" len="med"/>
            <a:tailEnd type="triangle" w="med" len="med"/>
          </a:ln>
        </p:spPr>
      </p:cxnSp>
      <p:cxnSp>
        <p:nvCxnSpPr>
          <p:cNvPr id="190477" name="Elbow Connector 88"/>
          <p:cNvCxnSpPr>
            <a:cxnSpLocks noChangeShapeType="1"/>
            <a:stCxn id="15" idx="2"/>
            <a:endCxn id="190467" idx="2"/>
          </p:cNvCxnSpPr>
          <p:nvPr/>
        </p:nvCxnSpPr>
        <p:spPr bwMode="auto">
          <a:xfrm rot="16200000" flipH="1">
            <a:off x="2409825" y="4075113"/>
            <a:ext cx="969963" cy="1912937"/>
          </a:xfrm>
          <a:prstGeom prst="bentConnector2">
            <a:avLst/>
          </a:prstGeom>
          <a:noFill/>
          <a:ln w="57150">
            <a:solidFill>
              <a:srgbClr val="6A9469"/>
            </a:solidFill>
            <a:miter lim="800000"/>
            <a:headEnd/>
            <a:tailEnd type="arrow" w="med" len="med"/>
          </a:ln>
        </p:spPr>
      </p:cxnSp>
    </p:spTree>
    <p:extLst>
      <p:ext uri="{BB962C8B-B14F-4D97-AF65-F5344CB8AC3E}">
        <p14:creationId xmlns:p14="http://schemas.microsoft.com/office/powerpoint/2010/main" val="42760957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ítulo 1"/>
          <p:cNvSpPr>
            <a:spLocks noGrp="1"/>
          </p:cNvSpPr>
          <p:nvPr>
            <p:ph type="title"/>
          </p:nvPr>
        </p:nvSpPr>
        <p:spPr/>
        <p:txBody>
          <a:bodyPr/>
          <a:lstStyle/>
          <a:p>
            <a:pPr eaLnBrk="1" hangingPunct="1"/>
            <a:r>
              <a:rPr lang="pt-BR" dirty="0" err="1" smtClean="0">
                <a:latin typeface="Calibri" charset="0"/>
              </a:rPr>
              <a:t>Why</a:t>
            </a:r>
            <a:r>
              <a:rPr lang="pt-BR" dirty="0" smtClean="0">
                <a:latin typeface="Calibri" charset="0"/>
              </a:rPr>
              <a:t> do </a:t>
            </a:r>
            <a:r>
              <a:rPr lang="pt-BR" dirty="0" err="1" smtClean="0">
                <a:latin typeface="Calibri" charset="0"/>
              </a:rPr>
              <a:t>we</a:t>
            </a:r>
            <a:r>
              <a:rPr lang="pt-BR" dirty="0" smtClean="0">
                <a:latin typeface="Calibri" charset="0"/>
              </a:rPr>
              <a:t> </a:t>
            </a:r>
            <a:r>
              <a:rPr lang="pt-BR" dirty="0" err="1" smtClean="0">
                <a:latin typeface="Calibri" charset="0"/>
              </a:rPr>
              <a:t>want</a:t>
            </a:r>
            <a:r>
              <a:rPr lang="pt-BR" dirty="0" smtClean="0">
                <a:latin typeface="Calibri" charset="0"/>
              </a:rPr>
              <a:t> </a:t>
            </a:r>
            <a:r>
              <a:rPr lang="pt-BR" dirty="0" err="1" smtClean="0">
                <a:latin typeface="Calibri" charset="0"/>
              </a:rPr>
              <a:t>free</a:t>
            </a:r>
            <a:r>
              <a:rPr lang="pt-BR" dirty="0" smtClean="0">
                <a:latin typeface="Calibri" charset="0"/>
              </a:rPr>
              <a:t> GIS?</a:t>
            </a:r>
            <a:endParaRPr lang="pt-BR" dirty="0">
              <a:latin typeface="Calibri" charset="0"/>
            </a:endParaRPr>
          </a:p>
        </p:txBody>
      </p:sp>
      <p:sp>
        <p:nvSpPr>
          <p:cNvPr id="4" name="Rectangle 185"/>
          <p:cNvSpPr>
            <a:spLocks noChangeArrowheads="1"/>
          </p:cNvSpPr>
          <p:nvPr/>
        </p:nvSpPr>
        <p:spPr bwMode="auto">
          <a:xfrm>
            <a:off x="468313" y="4941888"/>
            <a:ext cx="4751387" cy="459100"/>
          </a:xfrm>
          <a:prstGeom prst="rect">
            <a:avLst/>
          </a:prstGeom>
          <a:solidFill>
            <a:schemeClr val="accent2">
              <a:lumMod val="40000"/>
              <a:lumOff val="60000"/>
            </a:schemeClr>
          </a:solidFill>
          <a:ln w="12700">
            <a:noFill/>
            <a:miter lim="800000"/>
            <a:headEnd/>
            <a:tailEnd/>
          </a:ln>
          <a:effectLst/>
        </p:spPr>
        <p:txBody>
          <a:bodyPr lIns="90488" tIns="44450" rIns="90488" bIns="44450">
            <a:spAutoFit/>
          </a:bodyPr>
          <a:lstStyle/>
          <a:p>
            <a:pPr eaLnBrk="0" hangingPunct="0">
              <a:defRPr/>
            </a:pPr>
            <a:r>
              <a:rPr lang="es-ES_tradnl" sz="2400" dirty="0" err="1" smtClean="0">
                <a:solidFill>
                  <a:schemeClr val="bg2">
                    <a:lumMod val="75000"/>
                  </a:schemeClr>
                </a:solidFill>
                <a:latin typeface="Calibri"/>
                <a:ea typeface="Calibri"/>
                <a:cs typeface="Calibri"/>
              </a:rPr>
              <a:t>Alternative</a:t>
            </a:r>
            <a:r>
              <a:rPr lang="es-ES_tradnl" sz="2400" dirty="0" smtClean="0">
                <a:solidFill>
                  <a:schemeClr val="bg2">
                    <a:lumMod val="75000"/>
                  </a:schemeClr>
                </a:solidFill>
                <a:latin typeface="Calibri"/>
                <a:ea typeface="Calibri"/>
                <a:cs typeface="Calibri"/>
              </a:rPr>
              <a:t> </a:t>
            </a:r>
            <a:r>
              <a:rPr lang="es-ES_tradnl" sz="2400" dirty="0" err="1" smtClean="0">
                <a:solidFill>
                  <a:schemeClr val="bg2">
                    <a:lumMod val="75000"/>
                  </a:schemeClr>
                </a:solidFill>
                <a:latin typeface="Calibri"/>
                <a:ea typeface="Calibri"/>
                <a:cs typeface="Calibri"/>
              </a:rPr>
              <a:t>to</a:t>
            </a:r>
            <a:r>
              <a:rPr lang="es-ES_tradnl" sz="2400" dirty="0" smtClean="0">
                <a:solidFill>
                  <a:schemeClr val="bg2">
                    <a:lumMod val="75000"/>
                  </a:schemeClr>
                </a:solidFill>
                <a:latin typeface="Calibri"/>
                <a:ea typeface="Calibri"/>
                <a:cs typeface="Calibri"/>
              </a:rPr>
              <a:t> </a:t>
            </a:r>
            <a:r>
              <a:rPr lang="es-ES_tradnl" sz="2400" dirty="0" err="1" smtClean="0">
                <a:solidFill>
                  <a:schemeClr val="bg2">
                    <a:lumMod val="75000"/>
                  </a:schemeClr>
                </a:solidFill>
                <a:latin typeface="Calibri"/>
                <a:ea typeface="Calibri"/>
                <a:cs typeface="Calibri"/>
              </a:rPr>
              <a:t>proprietary</a:t>
            </a:r>
            <a:r>
              <a:rPr lang="es-ES_tradnl" sz="2400" dirty="0" smtClean="0">
                <a:solidFill>
                  <a:schemeClr val="bg2">
                    <a:lumMod val="75000"/>
                  </a:schemeClr>
                </a:solidFill>
                <a:latin typeface="Calibri"/>
                <a:ea typeface="Calibri"/>
                <a:cs typeface="Calibri"/>
              </a:rPr>
              <a:t> </a:t>
            </a:r>
            <a:r>
              <a:rPr lang="es-ES_tradnl" sz="2400" dirty="0" err="1" smtClean="0">
                <a:solidFill>
                  <a:schemeClr val="bg2">
                    <a:lumMod val="75000"/>
                  </a:schemeClr>
                </a:solidFill>
                <a:latin typeface="Calibri"/>
                <a:ea typeface="Calibri"/>
                <a:cs typeface="Calibri"/>
              </a:rPr>
              <a:t>systems</a:t>
            </a:r>
            <a:endParaRPr lang="es-ES_tradnl" sz="2400" dirty="0">
              <a:solidFill>
                <a:schemeClr val="bg2">
                  <a:lumMod val="75000"/>
                </a:schemeClr>
              </a:solidFill>
              <a:latin typeface="Calibri"/>
              <a:ea typeface="Calibri"/>
              <a:cs typeface="Calibri"/>
            </a:endParaRPr>
          </a:p>
        </p:txBody>
      </p:sp>
      <p:pic>
        <p:nvPicPr>
          <p:cNvPr id="12291" name="Imagem 4" descr="terraview_amazon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44815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1047750"/>
            <a:ext cx="3228975" cy="4181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185"/>
          <p:cNvSpPr>
            <a:spLocks noChangeArrowheads="1"/>
          </p:cNvSpPr>
          <p:nvPr/>
        </p:nvSpPr>
        <p:spPr bwMode="auto">
          <a:xfrm>
            <a:off x="5105400" y="5589588"/>
            <a:ext cx="4038600" cy="458787"/>
          </a:xfrm>
          <a:prstGeom prst="rect">
            <a:avLst/>
          </a:prstGeom>
          <a:solidFill>
            <a:srgbClr val="D6D6EB"/>
          </a:solidFill>
          <a:ln w="12700">
            <a:noFill/>
            <a:miter lim="800000"/>
            <a:headEnd/>
            <a:tailEnd/>
          </a:ln>
          <a:effectLst/>
        </p:spPr>
        <p:txBody>
          <a:bodyPr lIns="90488" tIns="44450" rIns="90488" bIns="44450">
            <a:spAutoFit/>
          </a:bodyPr>
          <a:lstStyle/>
          <a:p>
            <a:pPr algn="ctr" eaLnBrk="0" hangingPunct="0">
              <a:defRPr/>
            </a:pPr>
            <a:r>
              <a:rPr lang="es-ES_tradnl" sz="2400" dirty="0" err="1" smtClean="0">
                <a:solidFill>
                  <a:schemeClr val="bg2">
                    <a:lumMod val="75000"/>
                  </a:schemeClr>
                </a:solidFill>
                <a:latin typeface="Calibri"/>
                <a:ea typeface="Calibri"/>
                <a:cs typeface="Calibri"/>
              </a:rPr>
              <a:t>Support</a:t>
            </a:r>
            <a:r>
              <a:rPr lang="es-ES_tradnl" sz="2400" dirty="0" smtClean="0">
                <a:solidFill>
                  <a:schemeClr val="bg2">
                    <a:lumMod val="75000"/>
                  </a:schemeClr>
                </a:solidFill>
                <a:latin typeface="Calibri"/>
                <a:ea typeface="Calibri"/>
                <a:cs typeface="Calibri"/>
              </a:rPr>
              <a:t> </a:t>
            </a:r>
            <a:r>
              <a:rPr lang="es-ES_tradnl" sz="2400" dirty="0" err="1" smtClean="0">
                <a:solidFill>
                  <a:schemeClr val="bg2">
                    <a:lumMod val="75000"/>
                  </a:schemeClr>
                </a:solidFill>
                <a:latin typeface="Calibri"/>
                <a:ea typeface="Calibri"/>
                <a:cs typeface="Calibri"/>
              </a:rPr>
              <a:t>for</a:t>
            </a:r>
            <a:r>
              <a:rPr lang="es-ES_tradnl" sz="2400" dirty="0" smtClean="0">
                <a:solidFill>
                  <a:schemeClr val="bg2">
                    <a:lumMod val="75000"/>
                  </a:schemeClr>
                </a:solidFill>
                <a:latin typeface="Calibri"/>
                <a:ea typeface="Calibri"/>
                <a:cs typeface="Calibri"/>
              </a:rPr>
              <a:t> </a:t>
            </a:r>
            <a:r>
              <a:rPr lang="es-ES_tradnl" sz="2400" dirty="0" err="1" smtClean="0">
                <a:solidFill>
                  <a:schemeClr val="bg2">
                    <a:lumMod val="75000"/>
                  </a:schemeClr>
                </a:solidFill>
                <a:latin typeface="Calibri"/>
                <a:ea typeface="Calibri"/>
                <a:cs typeface="Calibri"/>
              </a:rPr>
              <a:t>innovation</a:t>
            </a:r>
            <a:endParaRPr lang="es-ES_tradnl" sz="2400" dirty="0">
              <a:solidFill>
                <a:schemeClr val="bg2">
                  <a:lumMod val="75000"/>
                </a:schemeClr>
              </a:solidFill>
              <a:latin typeface="Calibri"/>
              <a:ea typeface="Calibri"/>
              <a:cs typeface="Calibri"/>
            </a:endParaRPr>
          </a:p>
        </p:txBody>
      </p:sp>
    </p:spTree>
    <p:extLst>
      <p:ext uri="{BB962C8B-B14F-4D97-AF65-F5344CB8AC3E}">
        <p14:creationId xmlns:p14="http://schemas.microsoft.com/office/powerpoint/2010/main" val="37126430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4"/>
          <p:cNvSpPr>
            <a:spLocks noGrp="1"/>
          </p:cNvSpPr>
          <p:nvPr>
            <p:ph type="title"/>
          </p:nvPr>
        </p:nvSpPr>
        <p:spPr>
          <a:xfrm>
            <a:off x="685800" y="260350"/>
            <a:ext cx="8458200" cy="762000"/>
          </a:xfrm>
        </p:spPr>
        <p:txBody>
          <a:bodyPr/>
          <a:lstStyle/>
          <a:p>
            <a:r>
              <a:rPr lang="en-US" dirty="0" smtClean="0">
                <a:latin typeface="Calibri" charset="0"/>
              </a:rPr>
              <a:t>Future </a:t>
            </a:r>
            <a:r>
              <a:rPr lang="en-US" dirty="0">
                <a:latin typeface="Calibri" charset="0"/>
              </a:rPr>
              <a:t>geospatial information systems</a:t>
            </a:r>
          </a:p>
        </p:txBody>
      </p:sp>
      <p:pic>
        <p:nvPicPr>
          <p:cNvPr id="191490" name="Picture 16" descr="j019538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2500" y="1125538"/>
            <a:ext cx="1584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AutoShape 10"/>
          <p:cNvSpPr>
            <a:spLocks noChangeArrowheads="1"/>
          </p:cNvSpPr>
          <p:nvPr/>
        </p:nvSpPr>
        <p:spPr bwMode="auto">
          <a:xfrm>
            <a:off x="1331913" y="5373688"/>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91492" name="AutoShape 10"/>
          <p:cNvSpPr>
            <a:spLocks noChangeArrowheads="1"/>
          </p:cNvSpPr>
          <p:nvPr/>
        </p:nvSpPr>
        <p:spPr bwMode="auto">
          <a:xfrm>
            <a:off x="3851275" y="5373688"/>
            <a:ext cx="1225550"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91493" name="AutoShape 10"/>
          <p:cNvSpPr>
            <a:spLocks noChangeArrowheads="1"/>
          </p:cNvSpPr>
          <p:nvPr/>
        </p:nvSpPr>
        <p:spPr bwMode="auto">
          <a:xfrm>
            <a:off x="6300788" y="5373688"/>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2" name="TextBox 1"/>
          <p:cNvSpPr txBox="1"/>
          <p:nvPr/>
        </p:nvSpPr>
        <p:spPr>
          <a:xfrm>
            <a:off x="5435600" y="1557338"/>
            <a:ext cx="1501775"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err="1">
                <a:latin typeface="Calibri"/>
                <a:cs typeface="Calibri"/>
              </a:rPr>
              <a:t>Visualisation</a:t>
            </a:r>
            <a:r>
              <a:rPr lang="en-US" sz="2000" dirty="0">
                <a:latin typeface="Calibri"/>
                <a:cs typeface="Calibri"/>
              </a:rPr>
              <a:t> </a:t>
            </a:r>
          </a:p>
        </p:txBody>
      </p:sp>
      <p:sp>
        <p:nvSpPr>
          <p:cNvPr id="14" name="TextBox 13"/>
          <p:cNvSpPr txBox="1"/>
          <p:nvPr/>
        </p:nvSpPr>
        <p:spPr>
          <a:xfrm>
            <a:off x="3563938" y="26368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smtClean="0">
                <a:latin typeface="Calibri"/>
                <a:cs typeface="Calibri"/>
              </a:rPr>
              <a:t>Interface </a:t>
            </a:r>
            <a:endParaRPr lang="en-US" sz="2000" dirty="0">
              <a:latin typeface="Calibri"/>
              <a:cs typeface="Calibri"/>
            </a:endParaRPr>
          </a:p>
        </p:txBody>
      </p:sp>
      <p:sp>
        <p:nvSpPr>
          <p:cNvPr id="15" name="TextBox 14"/>
          <p:cNvSpPr txBox="1"/>
          <p:nvPr/>
        </p:nvSpPr>
        <p:spPr>
          <a:xfrm>
            <a:off x="1136650" y="3860800"/>
            <a:ext cx="1724025"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 discovery </a:t>
            </a:r>
          </a:p>
        </p:txBody>
      </p:sp>
      <p:sp>
        <p:nvSpPr>
          <p:cNvPr id="16" name="TextBox 15"/>
          <p:cNvSpPr txBox="1"/>
          <p:nvPr/>
        </p:nvSpPr>
        <p:spPr>
          <a:xfrm>
            <a:off x="3563938" y="3860800"/>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Data access </a:t>
            </a:r>
          </a:p>
        </p:txBody>
      </p:sp>
      <p:sp>
        <p:nvSpPr>
          <p:cNvPr id="17" name="TextBox 16"/>
          <p:cNvSpPr txBox="1"/>
          <p:nvPr/>
        </p:nvSpPr>
        <p:spPr>
          <a:xfrm>
            <a:off x="6227763" y="3860800"/>
            <a:ext cx="1800225" cy="993609"/>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smtClean="0">
                <a:latin typeface="Calibri"/>
                <a:cs typeface="Calibri"/>
              </a:rPr>
              <a:t>Analysis  </a:t>
            </a:r>
            <a:r>
              <a:rPr lang="en-US" sz="2000" dirty="0" err="1" smtClean="0">
                <a:latin typeface="Calibri"/>
                <a:cs typeface="Calibri"/>
              </a:rPr>
              <a:t>Modelling</a:t>
            </a:r>
            <a:endParaRPr lang="en-US" sz="2000" dirty="0">
              <a:latin typeface="Calibri"/>
              <a:cs typeface="Calibri"/>
            </a:endParaRPr>
          </a:p>
        </p:txBody>
      </p:sp>
      <p:cxnSp>
        <p:nvCxnSpPr>
          <p:cNvPr id="191499" name="Elbow Connector 27"/>
          <p:cNvCxnSpPr>
            <a:cxnSpLocks noChangeShapeType="1"/>
          </p:cNvCxnSpPr>
          <p:nvPr/>
        </p:nvCxnSpPr>
        <p:spPr bwMode="auto">
          <a:xfrm rot="16200000" flipH="1">
            <a:off x="4023519" y="2537619"/>
            <a:ext cx="825500" cy="4913312"/>
          </a:xfrm>
          <a:prstGeom prst="bentConnector3">
            <a:avLst>
              <a:gd name="adj1" fmla="val 50000"/>
            </a:avLst>
          </a:prstGeom>
          <a:noFill/>
          <a:ln w="57150" cmpd="sng">
            <a:solidFill>
              <a:srgbClr val="6A9469"/>
            </a:solidFill>
            <a:miter lim="800000"/>
            <a:headEnd/>
            <a:tailEnd type="triangle" w="med" len="med"/>
          </a:ln>
        </p:spPr>
      </p:cxnSp>
      <p:cxnSp>
        <p:nvCxnSpPr>
          <p:cNvPr id="191503" name="Straight Arrow Connector 47"/>
          <p:cNvCxnSpPr>
            <a:cxnSpLocks noChangeShapeType="1"/>
            <a:stCxn id="14" idx="2"/>
            <a:endCxn id="16" idx="0"/>
          </p:cNvCxnSpPr>
          <p:nvPr/>
        </p:nvCxnSpPr>
        <p:spPr bwMode="auto">
          <a:xfrm>
            <a:off x="4464050" y="3322638"/>
            <a:ext cx="0" cy="538162"/>
          </a:xfrm>
          <a:prstGeom prst="straightConnector1">
            <a:avLst/>
          </a:prstGeom>
          <a:noFill/>
          <a:ln w="57150">
            <a:solidFill>
              <a:srgbClr val="6A9469"/>
            </a:solidFill>
            <a:miter lim="800000"/>
            <a:headEnd/>
            <a:tailEnd type="arrow" w="med" len="med"/>
          </a:ln>
        </p:spPr>
      </p:cxnSp>
      <p:cxnSp>
        <p:nvCxnSpPr>
          <p:cNvPr id="191504" name="Elbow Connector 49"/>
          <p:cNvCxnSpPr>
            <a:cxnSpLocks noChangeShapeType="1"/>
            <a:stCxn id="14" idx="3"/>
            <a:endCxn id="17" idx="0"/>
          </p:cNvCxnSpPr>
          <p:nvPr/>
        </p:nvCxnSpPr>
        <p:spPr bwMode="auto">
          <a:xfrm>
            <a:off x="5364163" y="2979738"/>
            <a:ext cx="1763713" cy="881063"/>
          </a:xfrm>
          <a:prstGeom prst="bentConnector2">
            <a:avLst/>
          </a:prstGeom>
          <a:noFill/>
          <a:ln w="57150">
            <a:solidFill>
              <a:srgbClr val="6A9469"/>
            </a:solidFill>
            <a:miter lim="800000"/>
            <a:headEnd/>
            <a:tailEnd type="arrow" w="med" len="med"/>
          </a:ln>
        </p:spPr>
      </p:cxnSp>
      <p:cxnSp>
        <p:nvCxnSpPr>
          <p:cNvPr id="191505" name="Elbow Connector 52"/>
          <p:cNvCxnSpPr>
            <a:cxnSpLocks noChangeShapeType="1"/>
            <a:stCxn id="14" idx="1"/>
            <a:endCxn id="15" idx="0"/>
          </p:cNvCxnSpPr>
          <p:nvPr/>
        </p:nvCxnSpPr>
        <p:spPr bwMode="auto">
          <a:xfrm rot="10800000" flipV="1">
            <a:off x="1998663" y="2979738"/>
            <a:ext cx="1565275" cy="881062"/>
          </a:xfrm>
          <a:prstGeom prst="bentConnector2">
            <a:avLst/>
          </a:prstGeom>
          <a:noFill/>
          <a:ln w="57150">
            <a:solidFill>
              <a:srgbClr val="6A9469"/>
            </a:solidFill>
            <a:miter lim="800000"/>
            <a:headEnd/>
            <a:tailEnd type="arrow" w="med" len="med"/>
          </a:ln>
        </p:spPr>
      </p:cxnSp>
      <p:cxnSp>
        <p:nvCxnSpPr>
          <p:cNvPr id="191506" name="Straight Arrow Connector 57"/>
          <p:cNvCxnSpPr>
            <a:cxnSpLocks noChangeShapeType="1"/>
          </p:cNvCxnSpPr>
          <p:nvPr/>
        </p:nvCxnSpPr>
        <p:spPr bwMode="auto">
          <a:xfrm>
            <a:off x="4427538" y="4581525"/>
            <a:ext cx="0" cy="431800"/>
          </a:xfrm>
          <a:prstGeom prst="straightConnector1">
            <a:avLst/>
          </a:prstGeom>
          <a:noFill/>
          <a:ln w="57150">
            <a:solidFill>
              <a:srgbClr val="6A9469"/>
            </a:solidFill>
            <a:miter lim="800000"/>
            <a:headEnd/>
            <a:tailEnd/>
          </a:ln>
        </p:spPr>
      </p:cxnSp>
      <p:cxnSp>
        <p:nvCxnSpPr>
          <p:cNvPr id="191509" name="Straight Arrow Connector 68"/>
          <p:cNvCxnSpPr>
            <a:cxnSpLocks noChangeShapeType="1"/>
            <a:stCxn id="15" idx="3"/>
            <a:endCxn id="16" idx="1"/>
          </p:cNvCxnSpPr>
          <p:nvPr/>
        </p:nvCxnSpPr>
        <p:spPr bwMode="auto">
          <a:xfrm>
            <a:off x="2860675" y="4203700"/>
            <a:ext cx="703263" cy="0"/>
          </a:xfrm>
          <a:prstGeom prst="straightConnector1">
            <a:avLst/>
          </a:prstGeom>
          <a:noFill/>
          <a:ln w="57150">
            <a:solidFill>
              <a:srgbClr val="6A9469"/>
            </a:solidFill>
            <a:miter lim="800000"/>
            <a:headEnd/>
            <a:tailEnd type="arrow" w="med" len="med"/>
          </a:ln>
        </p:spPr>
      </p:cxnSp>
      <p:cxnSp>
        <p:nvCxnSpPr>
          <p:cNvPr id="191510" name="Straight Arrow Connector 75"/>
          <p:cNvCxnSpPr>
            <a:cxnSpLocks noChangeShapeType="1"/>
          </p:cNvCxnSpPr>
          <p:nvPr/>
        </p:nvCxnSpPr>
        <p:spPr bwMode="auto">
          <a:xfrm>
            <a:off x="5435600" y="4221163"/>
            <a:ext cx="703263" cy="0"/>
          </a:xfrm>
          <a:prstGeom prst="straightConnector1">
            <a:avLst/>
          </a:prstGeom>
          <a:noFill/>
          <a:ln w="57150">
            <a:solidFill>
              <a:srgbClr val="6A9469"/>
            </a:solidFill>
            <a:miter lim="800000"/>
            <a:headEnd/>
            <a:tailEnd type="arrow" w="med" len="med"/>
          </a:ln>
        </p:spPr>
      </p:cxnSp>
      <p:cxnSp>
        <p:nvCxnSpPr>
          <p:cNvPr id="191511" name="Elbow Connector 77"/>
          <p:cNvCxnSpPr>
            <a:cxnSpLocks noChangeShapeType="1"/>
            <a:stCxn id="17" idx="3"/>
            <a:endCxn id="2" idx="3"/>
          </p:cNvCxnSpPr>
          <p:nvPr/>
        </p:nvCxnSpPr>
        <p:spPr bwMode="auto">
          <a:xfrm flipH="1" flipV="1">
            <a:off x="6937375" y="1900238"/>
            <a:ext cx="1090613" cy="2284723"/>
          </a:xfrm>
          <a:prstGeom prst="bentConnector3">
            <a:avLst>
              <a:gd name="adj1" fmla="val -20961"/>
            </a:avLst>
          </a:prstGeom>
          <a:noFill/>
          <a:ln w="57150">
            <a:solidFill>
              <a:srgbClr val="6A9469"/>
            </a:solidFill>
            <a:miter lim="800000"/>
            <a:headEnd/>
            <a:tailEnd type="arrow" w="med" len="med"/>
          </a:ln>
        </p:spPr>
      </p:cxnSp>
      <p:cxnSp>
        <p:nvCxnSpPr>
          <p:cNvPr id="28" name="Straight Arrow Connector 47"/>
          <p:cNvCxnSpPr>
            <a:cxnSpLocks noChangeShapeType="1"/>
          </p:cNvCxnSpPr>
          <p:nvPr/>
        </p:nvCxnSpPr>
        <p:spPr bwMode="auto">
          <a:xfrm>
            <a:off x="4427984" y="4869160"/>
            <a:ext cx="0" cy="538162"/>
          </a:xfrm>
          <a:prstGeom prst="straightConnector1">
            <a:avLst/>
          </a:prstGeom>
          <a:noFill/>
          <a:ln w="57150">
            <a:solidFill>
              <a:srgbClr val="6A9469"/>
            </a:solidFill>
            <a:miter lim="800000"/>
            <a:headEnd/>
            <a:tailEnd type="arrow" w="med" len="med"/>
          </a:ln>
        </p:spPr>
      </p:cxnSp>
      <p:cxnSp>
        <p:nvCxnSpPr>
          <p:cNvPr id="30" name="Straight Arrow Connector 47"/>
          <p:cNvCxnSpPr>
            <a:cxnSpLocks noChangeShapeType="1"/>
          </p:cNvCxnSpPr>
          <p:nvPr/>
        </p:nvCxnSpPr>
        <p:spPr bwMode="auto">
          <a:xfrm>
            <a:off x="1979712" y="4869160"/>
            <a:ext cx="0" cy="538162"/>
          </a:xfrm>
          <a:prstGeom prst="straightConnector1">
            <a:avLst/>
          </a:prstGeom>
          <a:noFill/>
          <a:ln w="57150">
            <a:solidFill>
              <a:srgbClr val="6A9469"/>
            </a:solidFill>
            <a:miter lim="800000"/>
            <a:headEnd/>
            <a:tailEnd type="arrow" w="med" len="med"/>
          </a:ln>
        </p:spPr>
      </p:cxnSp>
    </p:spTree>
    <p:extLst>
      <p:ext uri="{BB962C8B-B14F-4D97-AF65-F5344CB8AC3E}">
        <p14:creationId xmlns:p14="http://schemas.microsoft.com/office/powerpoint/2010/main" val="5469923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The </a:t>
            </a:r>
            <a:r>
              <a:rPr lang="en-US" sz="3000" dirty="0" err="1" smtClean="0"/>
              <a:t>rôle</a:t>
            </a:r>
            <a:r>
              <a:rPr lang="en-US" sz="3000" dirty="0" smtClean="0"/>
              <a:t> and duties of a software engineer</a:t>
            </a:r>
            <a:endParaRPr lang="en-US" sz="3000" dirty="0"/>
          </a:p>
        </p:txBody>
      </p:sp>
      <p:sp>
        <p:nvSpPr>
          <p:cNvPr id="8" name="Retângulo 2"/>
          <p:cNvSpPr/>
          <p:nvPr/>
        </p:nvSpPr>
        <p:spPr>
          <a:xfrm>
            <a:off x="755576" y="6093299"/>
            <a:ext cx="8388424" cy="648482"/>
          </a:xfrm>
          <a:prstGeom prst="rect">
            <a:avLst/>
          </a:prstGeom>
          <a:solidFill>
            <a:srgbClr val="E8E8F1"/>
          </a:solidFill>
          <a:ln>
            <a:solidFill>
              <a:schemeClr val="accent5">
                <a:lumMod val="60000"/>
                <a:lumOff val="40000"/>
              </a:schemeClr>
            </a:solidFill>
          </a:ln>
        </p:spPr>
        <p:txBody>
          <a:bodyPr wrap="square" lIns="91410" tIns="46785" rIns="91410" bIns="46785">
            <a:spAutoFit/>
          </a:bodyPr>
          <a:lstStyle/>
          <a:p>
            <a:r>
              <a:rPr lang="en-US" dirty="0" smtClean="0">
                <a:solidFill>
                  <a:srgbClr val="00005E"/>
                </a:solidFill>
                <a:latin typeface="Calibri"/>
                <a:cs typeface="Calibri"/>
              </a:rPr>
              <a:t>Fred Brooks, “No </a:t>
            </a:r>
            <a:r>
              <a:rPr lang="en-US" dirty="0">
                <a:solidFill>
                  <a:srgbClr val="00005E"/>
                </a:solidFill>
                <a:latin typeface="Calibri"/>
                <a:cs typeface="Calibri"/>
              </a:rPr>
              <a:t>Silver Bullet: Essence and Accidents of Software </a:t>
            </a:r>
            <a:r>
              <a:rPr lang="en-US" dirty="0" smtClean="0">
                <a:solidFill>
                  <a:srgbClr val="00005E"/>
                </a:solidFill>
                <a:latin typeface="Calibri"/>
                <a:cs typeface="Calibri"/>
              </a:rPr>
              <a:t>Engineering”. IEEE Computer, 1987</a:t>
            </a:r>
            <a:endParaRPr lang="en-US" dirty="0">
              <a:solidFill>
                <a:srgbClr val="00005E"/>
              </a:solidFill>
              <a:latin typeface="Calibri"/>
              <a:cs typeface="Calibri"/>
            </a:endParaRPr>
          </a:p>
        </p:txBody>
      </p:sp>
      <p:sp>
        <p:nvSpPr>
          <p:cNvPr id="3" name="Rectangle 2"/>
          <p:cNvSpPr/>
          <p:nvPr/>
        </p:nvSpPr>
        <p:spPr>
          <a:xfrm>
            <a:off x="683568" y="1268760"/>
            <a:ext cx="4968552" cy="4154955"/>
          </a:xfrm>
          <a:prstGeom prst="rect">
            <a:avLst/>
          </a:prstGeom>
          <a:solidFill>
            <a:schemeClr val="accent2">
              <a:lumMod val="20000"/>
              <a:lumOff val="80000"/>
            </a:schemeClr>
          </a:solidFill>
        </p:spPr>
        <p:txBody>
          <a:bodyPr wrap="square" lIns="91410" tIns="45706" rIns="91410" bIns="45706">
            <a:spAutoFit/>
          </a:bodyPr>
          <a:lstStyle/>
          <a:p>
            <a:r>
              <a:rPr lang="en-US" sz="2400" dirty="0">
                <a:solidFill>
                  <a:schemeClr val="bg2">
                    <a:lumMod val="75000"/>
                  </a:schemeClr>
                </a:solidFill>
                <a:latin typeface="Calibri"/>
                <a:cs typeface="Calibri"/>
              </a:rPr>
              <a:t>“The </a:t>
            </a:r>
            <a:r>
              <a:rPr lang="en-US" sz="2400" dirty="0">
                <a:solidFill>
                  <a:srgbClr val="800000"/>
                </a:solidFill>
                <a:latin typeface="Calibri"/>
                <a:cs typeface="Calibri"/>
              </a:rPr>
              <a:t>essence</a:t>
            </a:r>
            <a:r>
              <a:rPr lang="en-US" sz="2400" dirty="0">
                <a:solidFill>
                  <a:schemeClr val="bg2">
                    <a:lumMod val="75000"/>
                  </a:schemeClr>
                </a:solidFill>
                <a:latin typeface="Calibri"/>
                <a:cs typeface="Calibri"/>
              </a:rPr>
              <a:t> of a software entity is a </a:t>
            </a:r>
            <a:r>
              <a:rPr lang="en-US" sz="2400" dirty="0">
                <a:solidFill>
                  <a:srgbClr val="800000"/>
                </a:solidFill>
                <a:latin typeface="Calibri"/>
                <a:cs typeface="Calibri"/>
              </a:rPr>
              <a:t>construct of interlocking concepts</a:t>
            </a:r>
            <a:r>
              <a:rPr lang="en-US" sz="2400" dirty="0">
                <a:solidFill>
                  <a:schemeClr val="bg2">
                    <a:lumMod val="75000"/>
                  </a:schemeClr>
                </a:solidFill>
                <a:latin typeface="Calibri"/>
                <a:cs typeface="Calibri"/>
              </a:rPr>
              <a:t>: data sets, relationships among data items, algorithms, and invocations of functions. The </a:t>
            </a:r>
            <a:r>
              <a:rPr lang="en-US" sz="2400" dirty="0">
                <a:solidFill>
                  <a:srgbClr val="800000"/>
                </a:solidFill>
                <a:latin typeface="Calibri"/>
                <a:cs typeface="Calibri"/>
              </a:rPr>
              <a:t>hard part of building software</a:t>
            </a:r>
            <a:r>
              <a:rPr lang="en-US" sz="2400" dirty="0">
                <a:solidFill>
                  <a:schemeClr val="bg2">
                    <a:lumMod val="75000"/>
                  </a:schemeClr>
                </a:solidFill>
                <a:latin typeface="Calibri"/>
                <a:cs typeface="Calibri"/>
              </a:rPr>
              <a:t> </a:t>
            </a:r>
            <a:r>
              <a:rPr lang="en-US" sz="2400" dirty="0">
                <a:solidFill>
                  <a:srgbClr val="800000"/>
                </a:solidFill>
                <a:latin typeface="Calibri"/>
                <a:cs typeface="Calibri"/>
              </a:rPr>
              <a:t>is the specification, design, and testing of this conceptual construct</a:t>
            </a:r>
            <a:r>
              <a:rPr lang="en-US" sz="2400" dirty="0">
                <a:solidFill>
                  <a:schemeClr val="bg2">
                    <a:lumMod val="75000"/>
                  </a:schemeClr>
                </a:solidFill>
                <a:latin typeface="Calibri"/>
                <a:cs typeface="Calibri"/>
              </a:rPr>
              <a:t>, not the labor of representing it and testing the fidelity of the representation. </a:t>
            </a:r>
            <a:r>
              <a:rPr lang="en-US" sz="2400" dirty="0">
                <a:solidFill>
                  <a:srgbClr val="800000"/>
                </a:solidFill>
                <a:latin typeface="Calibri"/>
                <a:cs typeface="Calibri"/>
              </a:rPr>
              <a:t>Building software will always be hard</a:t>
            </a:r>
            <a:r>
              <a:rPr lang="en-US" sz="2400" dirty="0" smtClean="0">
                <a:solidFill>
                  <a:schemeClr val="bg2">
                    <a:lumMod val="75000"/>
                  </a:schemeClr>
                </a:solidFill>
                <a:latin typeface="Calibri"/>
                <a:cs typeface="Calibri"/>
              </a:rPr>
              <a:t>.”</a:t>
            </a:r>
            <a:endParaRPr lang="en-US" sz="2400" dirty="0">
              <a:solidFill>
                <a:schemeClr val="bg2">
                  <a:lumMod val="75000"/>
                </a:schemeClr>
              </a:solidFill>
              <a:latin typeface="Calibri"/>
              <a:cs typeface="Calibri"/>
            </a:endParaRPr>
          </a:p>
        </p:txBody>
      </p:sp>
      <p:pic>
        <p:nvPicPr>
          <p:cNvPr id="5" name="Picture 4"/>
          <p:cNvPicPr>
            <a:picLocks noChangeAspect="1"/>
          </p:cNvPicPr>
          <p:nvPr/>
        </p:nvPicPr>
        <p:blipFill>
          <a:blip r:embed="rId3" cstate="print"/>
          <a:stretch>
            <a:fillRect/>
          </a:stretch>
        </p:blipFill>
        <p:spPr>
          <a:xfrm>
            <a:off x="5676983" y="1124744"/>
            <a:ext cx="3446628" cy="4680520"/>
          </a:xfrm>
          <a:prstGeom prst="rect">
            <a:avLst/>
          </a:prstGeom>
        </p:spPr>
      </p:pic>
    </p:spTree>
    <p:extLst>
      <p:ext uri="{BB962C8B-B14F-4D97-AF65-F5344CB8AC3E}">
        <p14:creationId xmlns:p14="http://schemas.microsoft.com/office/powerpoint/2010/main" val="29975897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GI software architects</a:t>
            </a:r>
            <a:endParaRPr lang="en-US" dirty="0"/>
          </a:p>
        </p:txBody>
      </p:sp>
      <p:pic>
        <p:nvPicPr>
          <p:cNvPr id="5" name="Picture 4"/>
          <p:cNvPicPr>
            <a:picLocks noChangeAspect="1"/>
          </p:cNvPicPr>
          <p:nvPr/>
        </p:nvPicPr>
        <p:blipFill>
          <a:blip r:embed="rId3" cstate="print"/>
          <a:stretch>
            <a:fillRect/>
          </a:stretch>
        </p:blipFill>
        <p:spPr>
          <a:xfrm>
            <a:off x="827584" y="1196755"/>
            <a:ext cx="3063733" cy="4757349"/>
          </a:xfrm>
          <a:prstGeom prst="rect">
            <a:avLst/>
          </a:prstGeom>
        </p:spPr>
      </p:pic>
      <p:sp>
        <p:nvSpPr>
          <p:cNvPr id="7" name="Retângulo 2"/>
          <p:cNvSpPr/>
          <p:nvPr/>
        </p:nvSpPr>
        <p:spPr>
          <a:xfrm>
            <a:off x="827584" y="6018031"/>
            <a:ext cx="3024336" cy="830968"/>
          </a:xfrm>
          <a:prstGeom prst="rect">
            <a:avLst/>
          </a:prstGeom>
          <a:solidFill>
            <a:srgbClr val="E8E8F1"/>
          </a:solidFill>
          <a:ln>
            <a:solidFill>
              <a:schemeClr val="accent5">
                <a:lumMod val="60000"/>
                <a:lumOff val="40000"/>
              </a:schemeClr>
            </a:solidFill>
          </a:ln>
        </p:spPr>
        <p:txBody>
          <a:bodyPr wrap="square" lIns="91410" tIns="45706" rIns="91410" bIns="45706">
            <a:spAutoFit/>
          </a:bodyPr>
          <a:lstStyle/>
          <a:p>
            <a:pPr algn="ctr">
              <a:defRPr/>
            </a:pPr>
            <a:r>
              <a:rPr lang="en-GB" sz="2400" dirty="0">
                <a:solidFill>
                  <a:srgbClr val="16165D"/>
                </a:solidFill>
                <a:latin typeface="Calibri" pitchFamily="34" charset="0"/>
              </a:rPr>
              <a:t>Classical view of software development</a:t>
            </a:r>
          </a:p>
        </p:txBody>
      </p:sp>
      <p:sp>
        <p:nvSpPr>
          <p:cNvPr id="8" name="Rectangle 7"/>
          <p:cNvSpPr/>
          <p:nvPr/>
        </p:nvSpPr>
        <p:spPr bwMode="auto">
          <a:xfrm>
            <a:off x="5364088" y="1196752"/>
            <a:ext cx="3096344" cy="4752528"/>
          </a:xfrm>
          <a:prstGeom prst="rect">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10" tIns="45706" rIns="91410" bIns="45706" numCol="1" rtlCol="0" anchor="t" anchorCtr="0" compatLnSpc="1">
            <a:prstTxWarp prst="textNoShape">
              <a:avLst/>
            </a:prstTxWarp>
          </a:bodyPr>
          <a:lstStyle/>
          <a:p>
            <a:pPr algn="ctr" defTabSz="914116"/>
            <a:endParaRPr lang="en-US" sz="2800" dirty="0">
              <a:solidFill>
                <a:schemeClr val="bg2">
                  <a:lumMod val="75000"/>
                </a:schemeClr>
              </a:solidFill>
              <a:latin typeface="Calibri"/>
              <a:cs typeface="Calibri"/>
            </a:endParaRPr>
          </a:p>
          <a:p>
            <a:pPr algn="ctr" defTabSz="914116"/>
            <a:r>
              <a:rPr lang="en-US" sz="2800" dirty="0">
                <a:solidFill>
                  <a:schemeClr val="bg2">
                    <a:lumMod val="75000"/>
                  </a:schemeClr>
                </a:solidFill>
                <a:latin typeface="Calibri"/>
                <a:cs typeface="Calibri"/>
              </a:rPr>
              <a:t>Concepts +</a:t>
            </a:r>
          </a:p>
          <a:p>
            <a:pPr algn="ctr" defTabSz="914116"/>
            <a:r>
              <a:rPr lang="en-US" sz="2800" dirty="0">
                <a:solidFill>
                  <a:srgbClr val="800000"/>
                </a:solidFill>
                <a:latin typeface="Calibri"/>
                <a:cs typeface="Calibri"/>
              </a:rPr>
              <a:t>Types </a:t>
            </a:r>
            <a:r>
              <a:rPr lang="en-US" sz="2800" dirty="0">
                <a:solidFill>
                  <a:schemeClr val="bg2">
                    <a:lumMod val="75000"/>
                  </a:schemeClr>
                </a:solidFill>
                <a:latin typeface="Calibri"/>
                <a:cs typeface="Calibri"/>
              </a:rPr>
              <a:t>+</a:t>
            </a:r>
          </a:p>
          <a:p>
            <a:pPr algn="ctr" defTabSz="914116"/>
            <a:r>
              <a:rPr lang="en-US" sz="2800" dirty="0">
                <a:solidFill>
                  <a:schemeClr val="bg2">
                    <a:lumMod val="75000"/>
                  </a:schemeClr>
                </a:solidFill>
                <a:latin typeface="Calibri"/>
                <a:cs typeface="Calibri"/>
              </a:rPr>
              <a:t>Algorithms +</a:t>
            </a:r>
          </a:p>
          <a:p>
            <a:pPr algn="ctr" defTabSz="914116"/>
            <a:r>
              <a:rPr lang="en-US" sz="2800" dirty="0">
                <a:solidFill>
                  <a:schemeClr val="bg2">
                    <a:lumMod val="75000"/>
                  </a:schemeClr>
                </a:solidFill>
                <a:latin typeface="Calibri"/>
                <a:cs typeface="Calibri"/>
              </a:rPr>
              <a:t>Data Structures +</a:t>
            </a:r>
          </a:p>
          <a:p>
            <a:pPr algn="ctr" defTabSz="914116"/>
            <a:r>
              <a:rPr lang="en-US" sz="2800" dirty="0">
                <a:solidFill>
                  <a:schemeClr val="bg2">
                    <a:lumMod val="75000"/>
                  </a:schemeClr>
                </a:solidFill>
                <a:latin typeface="Calibri"/>
                <a:cs typeface="Calibri"/>
              </a:rPr>
              <a:t>Data Sources +</a:t>
            </a:r>
          </a:p>
          <a:p>
            <a:pPr algn="ctr" defTabSz="914116"/>
            <a:r>
              <a:rPr lang="en-US" sz="2800" dirty="0">
                <a:solidFill>
                  <a:schemeClr val="bg2">
                    <a:lumMod val="75000"/>
                  </a:schemeClr>
                </a:solidFill>
                <a:latin typeface="Calibri"/>
                <a:cs typeface="Calibri"/>
              </a:rPr>
              <a:t>Custom programs =</a:t>
            </a:r>
          </a:p>
          <a:p>
            <a:pPr algn="ctr" defTabSz="914116"/>
            <a:endParaRPr lang="en-US" sz="2800" dirty="0">
              <a:solidFill>
                <a:schemeClr val="bg2">
                  <a:lumMod val="75000"/>
                </a:schemeClr>
              </a:solidFill>
              <a:latin typeface="Calibri"/>
              <a:cs typeface="Calibri"/>
            </a:endParaRPr>
          </a:p>
          <a:p>
            <a:pPr algn="ctr" defTabSz="914116"/>
            <a:r>
              <a:rPr lang="en-US" sz="2800" dirty="0">
                <a:solidFill>
                  <a:schemeClr val="bg2">
                    <a:lumMod val="75000"/>
                  </a:schemeClr>
                </a:solidFill>
                <a:latin typeface="Calibri"/>
                <a:cs typeface="Calibri"/>
              </a:rPr>
              <a:t>Systems for solving</a:t>
            </a:r>
          </a:p>
          <a:p>
            <a:pPr algn="ctr" defTabSz="914116"/>
            <a:r>
              <a:rPr lang="en-US" sz="2800" dirty="0">
                <a:solidFill>
                  <a:schemeClr val="bg2">
                    <a:lumMod val="75000"/>
                  </a:schemeClr>
                </a:solidFill>
                <a:latin typeface="Calibri"/>
                <a:cs typeface="Calibri"/>
              </a:rPr>
              <a:t>real-life problems</a:t>
            </a:r>
          </a:p>
          <a:p>
            <a:pPr algn="ctr" defTabSz="914116"/>
            <a:endParaRPr lang="en-US" sz="2800" dirty="0">
              <a:solidFill>
                <a:schemeClr val="bg2">
                  <a:lumMod val="75000"/>
                </a:schemeClr>
              </a:solidFill>
              <a:latin typeface="Calibri"/>
              <a:cs typeface="Calibri"/>
            </a:endParaRPr>
          </a:p>
        </p:txBody>
      </p:sp>
      <p:sp>
        <p:nvSpPr>
          <p:cNvPr id="9" name="Retângulo 2"/>
          <p:cNvSpPr/>
          <p:nvPr/>
        </p:nvSpPr>
        <p:spPr>
          <a:xfrm>
            <a:off x="5292080" y="6237312"/>
            <a:ext cx="3168352" cy="461637"/>
          </a:xfrm>
          <a:prstGeom prst="rect">
            <a:avLst/>
          </a:prstGeom>
          <a:solidFill>
            <a:srgbClr val="E8E8F1"/>
          </a:solidFill>
          <a:ln>
            <a:solidFill>
              <a:schemeClr val="accent5">
                <a:lumMod val="60000"/>
                <a:lumOff val="40000"/>
              </a:schemeClr>
            </a:solidFill>
          </a:ln>
        </p:spPr>
        <p:txBody>
          <a:bodyPr wrap="square" lIns="91410" tIns="45706" rIns="91410" bIns="45706">
            <a:spAutoFit/>
          </a:bodyPr>
          <a:lstStyle/>
          <a:p>
            <a:pPr algn="ctr">
              <a:defRPr/>
            </a:pPr>
            <a:r>
              <a:rPr lang="pt-BR" sz="2400" dirty="0">
                <a:solidFill>
                  <a:srgbClr val="16165D"/>
                </a:solidFill>
                <a:latin typeface="Calibri" pitchFamily="34" charset="0"/>
              </a:rPr>
              <a:t>GI </a:t>
            </a:r>
            <a:r>
              <a:rPr lang="en-GB" sz="2400" dirty="0">
                <a:solidFill>
                  <a:srgbClr val="16165D"/>
                </a:solidFill>
                <a:latin typeface="Calibri" pitchFamily="34" charset="0"/>
              </a:rPr>
              <a:t>Engineering needs</a:t>
            </a:r>
          </a:p>
        </p:txBody>
      </p:sp>
    </p:spTree>
    <p:extLst>
      <p:ext uri="{BB962C8B-B14F-4D97-AF65-F5344CB8AC3E}">
        <p14:creationId xmlns:p14="http://schemas.microsoft.com/office/powerpoint/2010/main" val="16395604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458200" cy="1031776"/>
          </a:xfrm>
        </p:spPr>
        <p:txBody>
          <a:bodyPr/>
          <a:lstStyle/>
          <a:p>
            <a:r>
              <a:rPr lang="en-US" dirty="0" smtClean="0"/>
              <a:t>How to build systems that support GIS-21 needs with FOSS4G?</a:t>
            </a:r>
            <a:endParaRPr lang="en-US" dirty="0"/>
          </a:p>
        </p:txBody>
      </p:sp>
      <p:pic>
        <p:nvPicPr>
          <p:cNvPr id="64516" name="Picture 4" descr="GEOS"/>
          <p:cNvPicPr>
            <a:picLocks noChangeAspect="1" noChangeArrowheads="1"/>
          </p:cNvPicPr>
          <p:nvPr/>
        </p:nvPicPr>
        <p:blipFill>
          <a:blip r:embed="rId3" cstate="print"/>
          <a:srcRect/>
          <a:stretch>
            <a:fillRect/>
          </a:stretch>
        </p:blipFill>
        <p:spPr bwMode="auto">
          <a:xfrm>
            <a:off x="683571" y="1628803"/>
            <a:ext cx="2486025" cy="695325"/>
          </a:xfrm>
          <a:prstGeom prst="rect">
            <a:avLst/>
          </a:prstGeom>
          <a:noFill/>
        </p:spPr>
      </p:pic>
      <p:pic>
        <p:nvPicPr>
          <p:cNvPr id="64518" name="Picture 6" descr="http://upload.wikimedia.org/wikipedia/commons/thumb/d/df/GDALLogoColor.svg/200px-GDALLogoColor.svg.png"/>
          <p:cNvPicPr>
            <a:picLocks noChangeAspect="1" noChangeArrowheads="1"/>
          </p:cNvPicPr>
          <p:nvPr/>
        </p:nvPicPr>
        <p:blipFill>
          <a:blip r:embed="rId4" cstate="print"/>
          <a:srcRect/>
          <a:stretch>
            <a:fillRect/>
          </a:stretch>
        </p:blipFill>
        <p:spPr bwMode="auto">
          <a:xfrm>
            <a:off x="7020272" y="1628800"/>
            <a:ext cx="1152128" cy="1273102"/>
          </a:xfrm>
          <a:prstGeom prst="rect">
            <a:avLst/>
          </a:prstGeom>
          <a:noFill/>
        </p:spPr>
      </p:pic>
      <p:pic>
        <p:nvPicPr>
          <p:cNvPr id="64520" name="Picture 8" descr="PROJ.4"/>
          <p:cNvPicPr>
            <a:picLocks noChangeAspect="1" noChangeArrowheads="1"/>
          </p:cNvPicPr>
          <p:nvPr/>
        </p:nvPicPr>
        <p:blipFill>
          <a:blip r:embed="rId5" cstate="print"/>
          <a:srcRect/>
          <a:stretch>
            <a:fillRect/>
          </a:stretch>
        </p:blipFill>
        <p:spPr bwMode="auto">
          <a:xfrm>
            <a:off x="4427984" y="1844824"/>
            <a:ext cx="1584176" cy="483927"/>
          </a:xfrm>
          <a:prstGeom prst="rect">
            <a:avLst/>
          </a:prstGeom>
          <a:noFill/>
        </p:spPr>
      </p:pic>
      <p:pic>
        <p:nvPicPr>
          <p:cNvPr id="64522" name="Picture 10" descr="http://static.geoserver.org/images/GeoServer_300.png"/>
          <p:cNvPicPr>
            <a:picLocks noChangeAspect="1" noChangeArrowheads="1"/>
          </p:cNvPicPr>
          <p:nvPr/>
        </p:nvPicPr>
        <p:blipFill>
          <a:blip r:embed="rId6" cstate="print"/>
          <a:srcRect/>
          <a:stretch>
            <a:fillRect/>
          </a:stretch>
        </p:blipFill>
        <p:spPr bwMode="auto">
          <a:xfrm>
            <a:off x="3707904" y="3501008"/>
            <a:ext cx="2160240" cy="504057"/>
          </a:xfrm>
          <a:prstGeom prst="rect">
            <a:avLst/>
          </a:prstGeom>
          <a:noFill/>
        </p:spPr>
      </p:pic>
      <p:pic>
        <p:nvPicPr>
          <p:cNvPr id="64524" name="Picture 12" descr="MapServer banner"/>
          <p:cNvPicPr>
            <a:picLocks noChangeAspect="1" noChangeArrowheads="1"/>
          </p:cNvPicPr>
          <p:nvPr/>
        </p:nvPicPr>
        <p:blipFill>
          <a:blip r:embed="rId7" cstate="print"/>
          <a:srcRect/>
          <a:stretch>
            <a:fillRect/>
          </a:stretch>
        </p:blipFill>
        <p:spPr bwMode="auto">
          <a:xfrm>
            <a:off x="6588224" y="3717032"/>
            <a:ext cx="2016224" cy="534807"/>
          </a:xfrm>
          <a:prstGeom prst="rect">
            <a:avLst/>
          </a:prstGeom>
          <a:noFill/>
        </p:spPr>
      </p:pic>
      <p:pic>
        <p:nvPicPr>
          <p:cNvPr id="64526" name="Picture 14" descr="http://delawen.github.io/geonetwork-domesticando-una-jauria-de-metagatos/images/geonetwork-logo.png"/>
          <p:cNvPicPr>
            <a:picLocks noChangeAspect="1" noChangeArrowheads="1"/>
          </p:cNvPicPr>
          <p:nvPr/>
        </p:nvPicPr>
        <p:blipFill>
          <a:blip r:embed="rId8" cstate="print"/>
          <a:srcRect/>
          <a:stretch>
            <a:fillRect/>
          </a:stretch>
        </p:blipFill>
        <p:spPr bwMode="auto">
          <a:xfrm>
            <a:off x="1907704" y="4869160"/>
            <a:ext cx="2304256" cy="551551"/>
          </a:xfrm>
          <a:prstGeom prst="rect">
            <a:avLst/>
          </a:prstGeom>
          <a:noFill/>
        </p:spPr>
      </p:pic>
      <p:sp>
        <p:nvSpPr>
          <p:cNvPr id="13" name="Retângulo 2"/>
          <p:cNvSpPr/>
          <p:nvPr/>
        </p:nvSpPr>
        <p:spPr>
          <a:xfrm>
            <a:off x="683568" y="5805264"/>
            <a:ext cx="8280920" cy="833148"/>
          </a:xfrm>
          <a:prstGeom prst="rect">
            <a:avLst/>
          </a:prstGeom>
          <a:solidFill>
            <a:srgbClr val="E8E8F1"/>
          </a:solidFill>
          <a:ln>
            <a:solidFill>
              <a:schemeClr val="accent5">
                <a:lumMod val="60000"/>
                <a:lumOff val="40000"/>
              </a:schemeClr>
            </a:solidFill>
          </a:ln>
        </p:spPr>
        <p:txBody>
          <a:bodyPr wrap="square" lIns="91410" tIns="46785" rIns="91410" bIns="46785">
            <a:spAutoFit/>
          </a:bodyPr>
          <a:lstStyle/>
          <a:p>
            <a:pPr algn="ctr">
              <a:defRPr/>
            </a:pPr>
            <a:r>
              <a:rPr lang="x-none" sz="2400">
                <a:solidFill>
                  <a:srgbClr val="16165D"/>
                </a:solidFill>
                <a:latin typeface="Calibri" pitchFamily="34" charset="0"/>
              </a:rPr>
              <a:t>FOSS4G </a:t>
            </a:r>
            <a:r>
              <a:rPr lang="x-none" sz="2400" dirty="0">
                <a:solidFill>
                  <a:srgbClr val="16165D"/>
                </a:solidFill>
                <a:latin typeface="Calibri" pitchFamily="34" charset="0"/>
              </a:rPr>
              <a:t>today: different concepts, different architects </a:t>
            </a:r>
            <a:r>
              <a:rPr lang="x-none" sz="2400" dirty="0">
                <a:solidFill>
                  <a:srgbClr val="800000"/>
                </a:solidFill>
                <a:latin typeface="Calibri" pitchFamily="34" charset="0"/>
              </a:rPr>
              <a:t>need higher-level abstractions </a:t>
            </a:r>
            <a:endParaRPr lang="en-GB" sz="2400" dirty="0">
              <a:solidFill>
                <a:srgbClr val="800000"/>
              </a:solidFill>
              <a:latin typeface="Calibri" pitchFamily="34" charset="0"/>
            </a:endParaRPr>
          </a:p>
        </p:txBody>
      </p:sp>
      <p:pic>
        <p:nvPicPr>
          <p:cNvPr id="63492" name="Picture 4" descr="File:Logo square postgis.png"/>
          <p:cNvPicPr>
            <a:picLocks noChangeAspect="1" noChangeArrowheads="1"/>
          </p:cNvPicPr>
          <p:nvPr/>
        </p:nvPicPr>
        <p:blipFill>
          <a:blip r:embed="rId9" cstate="print"/>
          <a:srcRect/>
          <a:stretch>
            <a:fillRect/>
          </a:stretch>
        </p:blipFill>
        <p:spPr bwMode="auto">
          <a:xfrm>
            <a:off x="1259632" y="2492896"/>
            <a:ext cx="1512168" cy="1512168"/>
          </a:xfrm>
          <a:prstGeom prst="rect">
            <a:avLst/>
          </a:prstGeom>
          <a:noFill/>
        </p:spPr>
      </p:pic>
      <p:pic>
        <p:nvPicPr>
          <p:cNvPr id="63494" name="Picture 6" descr="http://trac.osgeo.org/qgis/chrome/site/qgis-icon.png"/>
          <p:cNvPicPr>
            <a:picLocks noChangeAspect="1" noChangeArrowheads="1"/>
          </p:cNvPicPr>
          <p:nvPr/>
        </p:nvPicPr>
        <p:blipFill>
          <a:blip r:embed="rId10" cstate="print"/>
          <a:srcRect/>
          <a:stretch>
            <a:fillRect/>
          </a:stretch>
        </p:blipFill>
        <p:spPr bwMode="auto">
          <a:xfrm>
            <a:off x="6156176" y="4653136"/>
            <a:ext cx="2702415" cy="864096"/>
          </a:xfrm>
          <a:prstGeom prst="rect">
            <a:avLst/>
          </a:prstGeom>
          <a:noFill/>
        </p:spPr>
      </p:pic>
    </p:spTree>
    <p:extLst>
      <p:ext uri="{BB962C8B-B14F-4D97-AF65-F5344CB8AC3E}">
        <p14:creationId xmlns:p14="http://schemas.microsoft.com/office/powerpoint/2010/main" val="10744387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458200" cy="1031776"/>
          </a:xfrm>
        </p:spPr>
        <p:txBody>
          <a:bodyPr/>
          <a:lstStyle/>
          <a:p>
            <a:r>
              <a:rPr lang="en-US" dirty="0" smtClean="0"/>
              <a:t>How to build systems that support GIS-21 needs with FOSS4G?</a:t>
            </a:r>
            <a:endParaRPr lang="en-US" dirty="0"/>
          </a:p>
        </p:txBody>
      </p:sp>
      <p:pic>
        <p:nvPicPr>
          <p:cNvPr id="64518" name="Picture 6" descr="http://upload.wikimedia.org/wikipedia/commons/thumb/d/df/GDALLogoColor.svg/200px-GDALLogoColor.svg.png"/>
          <p:cNvPicPr>
            <a:picLocks noChangeAspect="1" noChangeArrowheads="1"/>
          </p:cNvPicPr>
          <p:nvPr/>
        </p:nvPicPr>
        <p:blipFill>
          <a:blip r:embed="rId3" cstate="print"/>
          <a:srcRect/>
          <a:stretch>
            <a:fillRect/>
          </a:stretch>
        </p:blipFill>
        <p:spPr bwMode="auto">
          <a:xfrm>
            <a:off x="5076056" y="5085184"/>
            <a:ext cx="1152128" cy="1273102"/>
          </a:xfrm>
          <a:prstGeom prst="rect">
            <a:avLst/>
          </a:prstGeom>
          <a:noFill/>
        </p:spPr>
      </p:pic>
      <p:sp>
        <p:nvSpPr>
          <p:cNvPr id="13" name="Retângulo 2"/>
          <p:cNvSpPr/>
          <p:nvPr/>
        </p:nvSpPr>
        <p:spPr>
          <a:xfrm>
            <a:off x="611560" y="1628800"/>
            <a:ext cx="8280920" cy="833148"/>
          </a:xfrm>
          <a:prstGeom prst="rect">
            <a:avLst/>
          </a:prstGeom>
          <a:solidFill>
            <a:srgbClr val="E8E8F1"/>
          </a:solidFill>
          <a:ln>
            <a:solidFill>
              <a:schemeClr val="accent5">
                <a:lumMod val="60000"/>
                <a:lumOff val="40000"/>
              </a:schemeClr>
            </a:solidFill>
          </a:ln>
        </p:spPr>
        <p:txBody>
          <a:bodyPr wrap="square" lIns="91410" tIns="46785" rIns="91410" bIns="46785">
            <a:spAutoFit/>
          </a:bodyPr>
          <a:lstStyle/>
          <a:p>
            <a:pPr algn="ctr">
              <a:defRPr/>
            </a:pPr>
            <a:r>
              <a:rPr lang="x-none" sz="2400" dirty="0" smtClean="0">
                <a:solidFill>
                  <a:srgbClr val="16165D"/>
                </a:solidFill>
                <a:latin typeface="Calibri" pitchFamily="34" charset="0"/>
              </a:rPr>
              <a:t>What are the (arguably) the FOSS4GIS </a:t>
            </a:r>
            <a:r>
              <a:rPr lang="x-none" sz="2400" dirty="0" smtClean="0">
                <a:solidFill>
                  <a:srgbClr val="16165D"/>
                </a:solidFill>
                <a:latin typeface="Calibri" pitchFamily="34" charset="0"/>
              </a:rPr>
              <a:t>tools that </a:t>
            </a:r>
            <a:r>
              <a:rPr lang="x-none" sz="2400" dirty="0" smtClean="0">
                <a:solidFill>
                  <a:srgbClr val="16165D"/>
                </a:solidFill>
                <a:latin typeface="Calibri" pitchFamily="34" charset="0"/>
              </a:rPr>
              <a:t>have the most innovative content? </a:t>
            </a:r>
            <a:endParaRPr lang="en-GB" sz="2400" dirty="0">
              <a:solidFill>
                <a:srgbClr val="800000"/>
              </a:solidFill>
              <a:latin typeface="Calibri" pitchFamily="34" charset="0"/>
            </a:endParaRPr>
          </a:p>
        </p:txBody>
      </p:sp>
      <p:pic>
        <p:nvPicPr>
          <p:cNvPr id="63492" name="Picture 4" descr="File:Logo square postgis.png"/>
          <p:cNvPicPr>
            <a:picLocks noChangeAspect="1" noChangeArrowheads="1"/>
          </p:cNvPicPr>
          <p:nvPr/>
        </p:nvPicPr>
        <p:blipFill>
          <a:blip r:embed="rId4" cstate="print"/>
          <a:srcRect/>
          <a:stretch>
            <a:fillRect/>
          </a:stretch>
        </p:blipFill>
        <p:spPr bwMode="auto">
          <a:xfrm>
            <a:off x="2195736" y="5013176"/>
            <a:ext cx="1512168" cy="1512168"/>
          </a:xfrm>
          <a:prstGeom prst="rect">
            <a:avLst/>
          </a:prstGeom>
          <a:noFill/>
        </p:spPr>
      </p:pic>
      <p:sp>
        <p:nvSpPr>
          <p:cNvPr id="12" name="Retângulo 2"/>
          <p:cNvSpPr/>
          <p:nvPr/>
        </p:nvSpPr>
        <p:spPr>
          <a:xfrm>
            <a:off x="683568" y="3933056"/>
            <a:ext cx="8280920" cy="833148"/>
          </a:xfrm>
          <a:prstGeom prst="rect">
            <a:avLst/>
          </a:prstGeom>
          <a:solidFill>
            <a:srgbClr val="E8E8F1"/>
          </a:solidFill>
          <a:ln>
            <a:solidFill>
              <a:schemeClr val="accent5">
                <a:lumMod val="60000"/>
                <a:lumOff val="40000"/>
              </a:schemeClr>
            </a:solidFill>
          </a:ln>
        </p:spPr>
        <p:txBody>
          <a:bodyPr wrap="square" lIns="91410" tIns="46785" rIns="91410" bIns="46785">
            <a:spAutoFit/>
          </a:bodyPr>
          <a:lstStyle/>
          <a:p>
            <a:pPr algn="ctr">
              <a:defRPr/>
            </a:pPr>
            <a:r>
              <a:rPr lang="x-none" sz="2400" dirty="0" smtClean="0">
                <a:solidFill>
                  <a:srgbClr val="16165D"/>
                </a:solidFill>
                <a:latin typeface="Calibri" pitchFamily="34" charset="0"/>
              </a:rPr>
              <a:t>What are the (arguably) the FOSS4GIS </a:t>
            </a:r>
            <a:r>
              <a:rPr lang="x-none" sz="2400" dirty="0" smtClean="0">
                <a:solidFill>
                  <a:srgbClr val="16165D"/>
                </a:solidFill>
                <a:latin typeface="Calibri" pitchFamily="34" charset="0"/>
              </a:rPr>
              <a:t>tools that </a:t>
            </a:r>
            <a:r>
              <a:rPr lang="x-none" sz="2400" dirty="0" smtClean="0">
                <a:solidFill>
                  <a:srgbClr val="16165D"/>
                </a:solidFill>
                <a:latin typeface="Calibri" pitchFamily="34" charset="0"/>
              </a:rPr>
              <a:t>provide the best building blocks for complex applications? </a:t>
            </a:r>
            <a:endParaRPr lang="en-GB" sz="2400" dirty="0">
              <a:solidFill>
                <a:srgbClr val="800000"/>
              </a:solidFill>
              <a:latin typeface="Calibri" pitchFamily="34" charset="0"/>
            </a:endParaRPr>
          </a:p>
        </p:txBody>
      </p:sp>
      <p:pic>
        <p:nvPicPr>
          <p:cNvPr id="3" name="Picture 2"/>
          <p:cNvPicPr>
            <a:picLocks noChangeAspect="1"/>
          </p:cNvPicPr>
          <p:nvPr/>
        </p:nvPicPr>
        <p:blipFill>
          <a:blip r:embed="rId5"/>
          <a:stretch>
            <a:fillRect/>
          </a:stretch>
        </p:blipFill>
        <p:spPr>
          <a:xfrm>
            <a:off x="3635896" y="2636912"/>
            <a:ext cx="1368152" cy="1034069"/>
          </a:xfrm>
          <a:prstGeom prst="rect">
            <a:avLst/>
          </a:prstGeom>
        </p:spPr>
      </p:pic>
    </p:spTree>
    <p:extLst>
      <p:ext uri="{BB962C8B-B14F-4D97-AF65-F5344CB8AC3E}">
        <p14:creationId xmlns:p14="http://schemas.microsoft.com/office/powerpoint/2010/main" val="32272569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671736"/>
          </a:xfrm>
        </p:spPr>
        <p:txBody>
          <a:bodyPr/>
          <a:lstStyle/>
          <a:p>
            <a:r>
              <a:rPr lang="en-US" dirty="0" smtClean="0"/>
              <a:t>The TerraLib vision: FOSS4G for innovation </a:t>
            </a:r>
            <a:endParaRPr lang="en-US" dirty="0"/>
          </a:p>
        </p:txBody>
      </p:sp>
      <p:sp>
        <p:nvSpPr>
          <p:cNvPr id="3" name="Rectangle 2"/>
          <p:cNvSpPr/>
          <p:nvPr/>
        </p:nvSpPr>
        <p:spPr>
          <a:xfrm>
            <a:off x="683568" y="3429000"/>
            <a:ext cx="8136904" cy="2308296"/>
          </a:xfrm>
          <a:prstGeom prst="rect">
            <a:avLst/>
          </a:prstGeom>
          <a:solidFill>
            <a:schemeClr val="bg1">
              <a:lumMod val="95000"/>
            </a:schemeClr>
          </a:solidFill>
          <a:ln>
            <a:solidFill>
              <a:schemeClr val="tx1"/>
            </a:solidFill>
          </a:ln>
        </p:spPr>
        <p:txBody>
          <a:bodyPr wrap="square" lIns="91410" tIns="45706" rIns="91410" bIns="45706">
            <a:spAutoFit/>
          </a:bodyPr>
          <a:lstStyle/>
          <a:p>
            <a:r>
              <a:rPr lang="en-US" sz="2400" dirty="0" smtClean="0">
                <a:solidFill>
                  <a:srgbClr val="00005E"/>
                </a:solidFill>
                <a:latin typeface="Calibri"/>
                <a:cs typeface="Calibri"/>
              </a:rPr>
              <a:t>“Many developments (in industry and FOSS4G) </a:t>
            </a:r>
            <a:r>
              <a:rPr lang="en-US" sz="2400" dirty="0">
                <a:solidFill>
                  <a:srgbClr val="00005E"/>
                </a:solidFill>
                <a:latin typeface="Calibri"/>
                <a:cs typeface="Calibri"/>
              </a:rPr>
              <a:t>have </a:t>
            </a:r>
            <a:r>
              <a:rPr lang="en-US" sz="2400" dirty="0" smtClean="0">
                <a:solidFill>
                  <a:srgbClr val="00005E"/>
                </a:solidFill>
                <a:latin typeface="Calibri"/>
                <a:cs typeface="Calibri"/>
              </a:rPr>
              <a:t>ignored scientific </a:t>
            </a:r>
            <a:r>
              <a:rPr lang="en-US" sz="2400" dirty="0">
                <a:solidFill>
                  <a:srgbClr val="00005E"/>
                </a:solidFill>
                <a:latin typeface="Calibri"/>
                <a:cs typeface="Calibri"/>
              </a:rPr>
              <a:t>advances in </a:t>
            </a:r>
            <a:r>
              <a:rPr lang="en-US" sz="2400" dirty="0" err="1" smtClean="0">
                <a:solidFill>
                  <a:srgbClr val="00005E"/>
                </a:solidFill>
                <a:latin typeface="Calibri"/>
                <a:cs typeface="Calibri"/>
              </a:rPr>
              <a:t>GIScience</a:t>
            </a:r>
            <a:r>
              <a:rPr lang="en-US" sz="2400" dirty="0" smtClean="0">
                <a:solidFill>
                  <a:srgbClr val="00005E"/>
                </a:solidFill>
                <a:latin typeface="Calibri"/>
                <a:cs typeface="Calibri"/>
              </a:rPr>
              <a:t>. Thus, the </a:t>
            </a:r>
            <a:r>
              <a:rPr lang="en-US" sz="2400" dirty="0">
                <a:solidFill>
                  <a:srgbClr val="00005E"/>
                </a:solidFill>
                <a:latin typeface="Calibri"/>
                <a:cs typeface="Calibri"/>
              </a:rPr>
              <a:t>geographical information community would benefit from the availability of a general, open source GIS library. This resource would make a positive impact by allowing researchers and solution developers access to wider range of tools than what is currently </a:t>
            </a:r>
            <a:r>
              <a:rPr lang="en-US" sz="2400" dirty="0" smtClean="0">
                <a:solidFill>
                  <a:srgbClr val="00005E"/>
                </a:solidFill>
                <a:latin typeface="Calibri"/>
                <a:cs typeface="Calibri"/>
              </a:rPr>
              <a:t>offered.</a:t>
            </a:r>
            <a:r>
              <a:rPr lang="en-US" sz="2400" dirty="0">
                <a:solidFill>
                  <a:srgbClr val="00005E"/>
                </a:solidFill>
                <a:latin typeface="Calibri"/>
                <a:cs typeface="Calibri"/>
              </a:rPr>
              <a:t>”</a:t>
            </a:r>
          </a:p>
        </p:txBody>
      </p:sp>
      <p:sp>
        <p:nvSpPr>
          <p:cNvPr id="4" name="Rectangle 3"/>
          <p:cNvSpPr/>
          <p:nvPr/>
        </p:nvSpPr>
        <p:spPr>
          <a:xfrm>
            <a:off x="683568" y="6309320"/>
            <a:ext cx="8136904" cy="369304"/>
          </a:xfrm>
          <a:prstGeom prst="rect">
            <a:avLst/>
          </a:prstGeom>
          <a:solidFill>
            <a:srgbClr val="F2F2F2"/>
          </a:solidFill>
        </p:spPr>
        <p:txBody>
          <a:bodyPr wrap="square" lIns="91410" tIns="45706" rIns="91410" bIns="45706">
            <a:spAutoFit/>
          </a:bodyPr>
          <a:lstStyle/>
          <a:p>
            <a:r>
              <a:rPr lang="en-US" dirty="0" err="1" smtClean="0">
                <a:solidFill>
                  <a:schemeClr val="bg2">
                    <a:lumMod val="75000"/>
                  </a:schemeClr>
                </a:solidFill>
                <a:latin typeface="Calibri"/>
                <a:cs typeface="Calibri"/>
              </a:rPr>
              <a:t>Câmara</a:t>
            </a:r>
            <a:r>
              <a:rPr lang="en-US" dirty="0" smtClean="0">
                <a:solidFill>
                  <a:schemeClr val="bg2">
                    <a:lumMod val="75000"/>
                  </a:schemeClr>
                </a:solidFill>
                <a:latin typeface="Calibri"/>
                <a:cs typeface="Calibri"/>
              </a:rPr>
              <a:t>, G. el al., “TerraLib</a:t>
            </a:r>
            <a:r>
              <a:rPr lang="en-US" dirty="0">
                <a:solidFill>
                  <a:schemeClr val="bg2">
                    <a:lumMod val="75000"/>
                  </a:schemeClr>
                </a:solidFill>
                <a:latin typeface="Calibri"/>
                <a:cs typeface="Calibri"/>
              </a:rPr>
              <a:t>: Technology in Support of GIS </a:t>
            </a:r>
            <a:r>
              <a:rPr lang="en-US" dirty="0" smtClean="0">
                <a:solidFill>
                  <a:schemeClr val="bg2">
                    <a:lumMod val="75000"/>
                  </a:schemeClr>
                </a:solidFill>
                <a:latin typeface="Calibri"/>
                <a:cs typeface="Calibri"/>
              </a:rPr>
              <a:t>Innovation”. </a:t>
            </a:r>
            <a:r>
              <a:rPr lang="en-US" dirty="0" err="1" smtClean="0">
                <a:solidFill>
                  <a:schemeClr val="bg2">
                    <a:lumMod val="75000"/>
                  </a:schemeClr>
                </a:solidFill>
                <a:latin typeface="Calibri"/>
                <a:cs typeface="Calibri"/>
              </a:rPr>
              <a:t>GeoInfo</a:t>
            </a:r>
            <a:r>
              <a:rPr lang="en-US" dirty="0" smtClean="0">
                <a:solidFill>
                  <a:schemeClr val="bg2">
                    <a:lumMod val="75000"/>
                  </a:schemeClr>
                </a:solidFill>
                <a:latin typeface="Calibri"/>
                <a:cs typeface="Calibri"/>
              </a:rPr>
              <a:t> 2000 </a:t>
            </a:r>
            <a:endParaRPr lang="en-US" dirty="0">
              <a:solidFill>
                <a:schemeClr val="bg2">
                  <a:lumMod val="75000"/>
                </a:schemeClr>
              </a:solidFill>
              <a:latin typeface="Calibri"/>
              <a:cs typeface="Calibri"/>
            </a:endParaRPr>
          </a:p>
        </p:txBody>
      </p:sp>
      <p:pic>
        <p:nvPicPr>
          <p:cNvPr id="5" name="Picture 4"/>
          <p:cNvPicPr>
            <a:picLocks noChangeAspect="1"/>
          </p:cNvPicPr>
          <p:nvPr/>
        </p:nvPicPr>
        <p:blipFill>
          <a:blip r:embed="rId3" cstate="print"/>
          <a:stretch>
            <a:fillRect/>
          </a:stretch>
        </p:blipFill>
        <p:spPr>
          <a:xfrm>
            <a:off x="5148064" y="1052736"/>
            <a:ext cx="2632348" cy="2257238"/>
          </a:xfrm>
          <a:prstGeom prst="rect">
            <a:avLst/>
          </a:prstGeom>
        </p:spPr>
      </p:pic>
      <p:pic>
        <p:nvPicPr>
          <p:cNvPr id="6" name="Picture 4"/>
          <p:cNvPicPr>
            <a:picLocks noChangeAspect="1" noChangeArrowheads="1"/>
          </p:cNvPicPr>
          <p:nvPr/>
        </p:nvPicPr>
        <p:blipFill>
          <a:blip r:embed="rId4" cstate="print"/>
          <a:srcRect/>
          <a:stretch>
            <a:fillRect/>
          </a:stretch>
        </p:blipFill>
        <p:spPr bwMode="auto">
          <a:xfrm>
            <a:off x="1403648" y="1412776"/>
            <a:ext cx="2000008" cy="1728192"/>
          </a:xfrm>
          <a:prstGeom prst="rect">
            <a:avLst/>
          </a:prstGeom>
          <a:noFill/>
          <a:ln w="9525">
            <a:noFill/>
            <a:miter lim="800000"/>
            <a:headEnd/>
            <a:tailEnd/>
          </a:ln>
        </p:spPr>
      </p:pic>
    </p:spTree>
    <p:extLst>
      <p:ext uri="{BB962C8B-B14F-4D97-AF65-F5344CB8AC3E}">
        <p14:creationId xmlns:p14="http://schemas.microsoft.com/office/powerpoint/2010/main" val="2726418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Terra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8725"/>
            <a:ext cx="32861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LuaEclip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2292350"/>
            <a:ext cx="335756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8"/>
          <p:cNvSpPr>
            <a:spLocks noGrp="1" noChangeArrowheads="1"/>
          </p:cNvSpPr>
          <p:nvPr>
            <p:ph type="title"/>
          </p:nvPr>
        </p:nvSpPr>
        <p:spPr>
          <a:xfrm>
            <a:off x="714375" y="428625"/>
            <a:ext cx="8153400" cy="762000"/>
          </a:xfrm>
        </p:spPr>
        <p:txBody>
          <a:bodyPr/>
          <a:lstStyle/>
          <a:p>
            <a:pPr eaLnBrk="1" hangingPunct="1"/>
            <a:r>
              <a:rPr lang="pt-BR">
                <a:latin typeface="Calibri" charset="0"/>
                <a:cs typeface="Linux Libertine O" charset="0"/>
              </a:rPr>
              <a:t>TerraLib: spatio-temporal database as a basis for innovation</a:t>
            </a:r>
          </a:p>
        </p:txBody>
      </p:sp>
      <p:sp>
        <p:nvSpPr>
          <p:cNvPr id="20485" name="Rectangle 59"/>
          <p:cNvSpPr>
            <a:spLocks noGrp="1" noChangeArrowheads="1"/>
          </p:cNvSpPr>
          <p:nvPr>
            <p:ph type="body" idx="4294967295"/>
          </p:nvPr>
        </p:nvSpPr>
        <p:spPr>
          <a:xfrm>
            <a:off x="0" y="4738688"/>
            <a:ext cx="8178800" cy="1181100"/>
          </a:xfrm>
        </p:spPr>
        <p:txBody>
          <a:bodyPr/>
          <a:lstStyle/>
          <a:p>
            <a:pPr eaLnBrk="1" hangingPunct="1"/>
            <a:endParaRPr lang="pt-BR">
              <a:latin typeface="Calibri" charset="0"/>
              <a:ea typeface="Linux Libertine O" charset="0"/>
            </a:endParaRPr>
          </a:p>
          <a:p>
            <a:pPr eaLnBrk="1" hangingPunct="1"/>
            <a:endParaRPr lang="pt-BR">
              <a:latin typeface="Calibri" charset="0"/>
              <a:ea typeface="Linux Libertine O" charset="0"/>
            </a:endParaRPr>
          </a:p>
          <a:p>
            <a:pPr eaLnBrk="1" hangingPunct="1"/>
            <a:endParaRPr lang="pt-BR">
              <a:latin typeface="Calibri" charset="0"/>
              <a:ea typeface="Linux Libertine O" charset="0"/>
            </a:endParaRPr>
          </a:p>
          <a:p>
            <a:pPr eaLnBrk="1" hangingPunct="1"/>
            <a:endParaRPr lang="pt-BR">
              <a:latin typeface="Calibri" charset="0"/>
              <a:ea typeface="Linux Libertine O" charset="0"/>
            </a:endParaRPr>
          </a:p>
        </p:txBody>
      </p:sp>
      <p:sp>
        <p:nvSpPr>
          <p:cNvPr id="329788" name="Rectangle 60"/>
          <p:cNvSpPr>
            <a:spLocks noChangeArrowheads="1"/>
          </p:cNvSpPr>
          <p:nvPr/>
        </p:nvSpPr>
        <p:spPr bwMode="auto">
          <a:xfrm>
            <a:off x="0" y="2509838"/>
            <a:ext cx="3571875" cy="461962"/>
          </a:xfrm>
          <a:prstGeom prst="rect">
            <a:avLst/>
          </a:prstGeom>
          <a:solidFill>
            <a:srgbClr val="D6D6EB"/>
          </a:solidFill>
          <a:ln w="25400" cap="sq">
            <a:noFill/>
            <a:miter lim="800000"/>
            <a:headEnd type="none" w="sm" len="sm"/>
            <a:tailEnd type="none" w="lg" len="med"/>
          </a:ln>
          <a:effectLst/>
        </p:spPr>
        <p:txBody>
          <a:bodyPr>
            <a:spAutoFit/>
          </a:bodyPr>
          <a:lstStyle/>
          <a:p>
            <a:pPr algn="just" eaLnBrk="0" hangingPunct="0">
              <a:defRPr/>
            </a:pPr>
            <a:r>
              <a:rPr kumimoji="1" lang="en-US" sz="2400" dirty="0">
                <a:solidFill>
                  <a:schemeClr val="bg2">
                    <a:lumMod val="75000"/>
                  </a:schemeClr>
                </a:solidFill>
                <a:latin typeface="Calibri" pitchFamily="34" charset="0"/>
                <a:ea typeface="Linux Libertine O" pitchFamily="50" charset="0"/>
                <a:cs typeface="Linux Libertine O" pitchFamily="50" charset="0"/>
              </a:rPr>
              <a:t>Visualization (</a:t>
            </a:r>
            <a:r>
              <a:rPr kumimoji="1" lang="en-US" sz="2400" dirty="0" err="1">
                <a:solidFill>
                  <a:schemeClr val="bg2">
                    <a:lumMod val="75000"/>
                  </a:schemeClr>
                </a:solidFill>
                <a:latin typeface="Calibri" pitchFamily="34" charset="0"/>
                <a:ea typeface="Linux Libertine O" pitchFamily="50" charset="0"/>
                <a:cs typeface="Linux Libertine O" pitchFamily="50" charset="0"/>
              </a:rPr>
              <a:t>TerraView</a:t>
            </a:r>
            <a:r>
              <a:rPr kumimoji="1" lang="en-US" sz="2400" dirty="0">
                <a:solidFill>
                  <a:schemeClr val="bg2">
                    <a:lumMod val="75000"/>
                  </a:schemeClr>
                </a:solidFill>
                <a:latin typeface="Calibri" pitchFamily="34" charset="0"/>
                <a:ea typeface="Linux Libertine O" pitchFamily="50" charset="0"/>
                <a:cs typeface="Linux Libertine O" pitchFamily="50" charset="0"/>
              </a:rPr>
              <a:t>)</a:t>
            </a:r>
            <a:endParaRPr kumimoji="1" lang="pt-BR" sz="2400" dirty="0">
              <a:solidFill>
                <a:schemeClr val="bg2">
                  <a:lumMod val="75000"/>
                </a:schemeClr>
              </a:solidFill>
              <a:latin typeface="Calibri" pitchFamily="34" charset="0"/>
              <a:ea typeface="Linux Libertine O" pitchFamily="50" charset="0"/>
              <a:cs typeface="Linux Libertine O" pitchFamily="50" charset="0"/>
            </a:endParaRPr>
          </a:p>
        </p:txBody>
      </p:sp>
      <p:pic>
        <p:nvPicPr>
          <p:cNvPr id="20487" name="Picture 5" descr="npo0000d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57750"/>
            <a:ext cx="27146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1175" y="4541838"/>
            <a:ext cx="355282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AutoShape 5"/>
          <p:cNvSpPr>
            <a:spLocks noChangeArrowheads="1"/>
          </p:cNvSpPr>
          <p:nvPr/>
        </p:nvSpPr>
        <p:spPr bwMode="auto">
          <a:xfrm>
            <a:off x="2679700" y="4273550"/>
            <a:ext cx="3581400" cy="1219200"/>
          </a:xfrm>
          <a:prstGeom prst="can">
            <a:avLst>
              <a:gd name="adj" fmla="val 25000"/>
            </a:avLst>
          </a:prstGeom>
          <a:solidFill>
            <a:schemeClr val="folHlink"/>
          </a:solidFill>
          <a:ln w="9525">
            <a:solidFill>
              <a:schemeClr val="tx1"/>
            </a:solidFill>
            <a:miter lim="800000"/>
            <a:headEnd/>
            <a:tailEnd/>
          </a:ln>
        </p:spPr>
        <p:txBody>
          <a:bodyPr wrap="none" anchor="ctr"/>
          <a:lstStyle/>
          <a:p>
            <a:pPr algn="ctr">
              <a:defRPr/>
            </a:pPr>
            <a:r>
              <a:rPr lang="en-US" sz="2400">
                <a:solidFill>
                  <a:schemeClr val="bg2">
                    <a:lumMod val="75000"/>
                  </a:schemeClr>
                </a:solidFill>
                <a:latin typeface="Calibri" pitchFamily="34" charset="0"/>
                <a:ea typeface="Linux Libertine O" pitchFamily="50" charset="0"/>
                <a:cs typeface="Linux Libertine O" pitchFamily="50" charset="0"/>
              </a:rPr>
              <a:t>Spatio-temporal</a:t>
            </a:r>
          </a:p>
          <a:p>
            <a:pPr algn="ctr">
              <a:defRPr/>
            </a:pPr>
            <a:r>
              <a:rPr lang="en-US" sz="2400">
                <a:solidFill>
                  <a:schemeClr val="bg2">
                    <a:lumMod val="75000"/>
                  </a:schemeClr>
                </a:solidFill>
                <a:latin typeface="Calibri" pitchFamily="34" charset="0"/>
                <a:ea typeface="Linux Libertine O" pitchFamily="50" charset="0"/>
                <a:cs typeface="Linux Libertine O" pitchFamily="50" charset="0"/>
              </a:rPr>
              <a:t>Database (TerraLib)</a:t>
            </a:r>
          </a:p>
        </p:txBody>
      </p:sp>
      <p:sp>
        <p:nvSpPr>
          <p:cNvPr id="67" name="Rectangle 60"/>
          <p:cNvSpPr>
            <a:spLocks noChangeArrowheads="1"/>
          </p:cNvSpPr>
          <p:nvPr/>
        </p:nvSpPr>
        <p:spPr bwMode="auto">
          <a:xfrm>
            <a:off x="5572125" y="2474913"/>
            <a:ext cx="3571875" cy="461962"/>
          </a:xfrm>
          <a:prstGeom prst="rect">
            <a:avLst/>
          </a:prstGeom>
          <a:solidFill>
            <a:srgbClr val="D6D6EB"/>
          </a:solidFill>
          <a:ln w="25400" cap="sq">
            <a:noFill/>
            <a:miter lim="800000"/>
            <a:headEnd type="none" w="sm" len="sm"/>
            <a:tailEnd type="none" w="lg" len="med"/>
          </a:ln>
          <a:effectLst/>
        </p:spPr>
        <p:txBody>
          <a:bodyPr>
            <a:spAutoFit/>
          </a:bodyPr>
          <a:lstStyle/>
          <a:p>
            <a:pPr algn="just" eaLnBrk="0" hangingPunct="0">
              <a:defRPr/>
            </a:pPr>
            <a:r>
              <a:rPr kumimoji="1" lang="en-US" sz="2400" dirty="0">
                <a:solidFill>
                  <a:schemeClr val="bg2">
                    <a:lumMod val="75000"/>
                  </a:schemeClr>
                </a:solidFill>
                <a:latin typeface="Calibri" pitchFamily="34" charset="0"/>
                <a:ea typeface="Linux Libertine O" pitchFamily="50" charset="0"/>
                <a:cs typeface="Linux Libertine O" pitchFamily="50" charset="0"/>
              </a:rPr>
              <a:t>Modelling (</a:t>
            </a:r>
            <a:r>
              <a:rPr kumimoji="1" lang="en-US" sz="2400" dirty="0" err="1">
                <a:solidFill>
                  <a:schemeClr val="bg2">
                    <a:lumMod val="75000"/>
                  </a:schemeClr>
                </a:solidFill>
                <a:latin typeface="Calibri" pitchFamily="34" charset="0"/>
                <a:ea typeface="Linux Libertine O" pitchFamily="50" charset="0"/>
                <a:cs typeface="Linux Libertine O" pitchFamily="50" charset="0"/>
              </a:rPr>
              <a:t>TerraME</a:t>
            </a:r>
            <a:r>
              <a:rPr kumimoji="1" lang="en-US" sz="2400" dirty="0">
                <a:solidFill>
                  <a:schemeClr val="bg2">
                    <a:lumMod val="75000"/>
                  </a:schemeClr>
                </a:solidFill>
                <a:latin typeface="Calibri" pitchFamily="34" charset="0"/>
                <a:ea typeface="Linux Libertine O" pitchFamily="50" charset="0"/>
                <a:cs typeface="Linux Libertine O" pitchFamily="50" charset="0"/>
              </a:rPr>
              <a:t>)</a:t>
            </a:r>
            <a:endParaRPr kumimoji="1" lang="pt-BR" sz="2400" dirty="0">
              <a:solidFill>
                <a:schemeClr val="bg2">
                  <a:lumMod val="75000"/>
                </a:schemeClr>
              </a:solidFill>
              <a:latin typeface="Calibri" pitchFamily="34" charset="0"/>
              <a:ea typeface="Linux Libertine O" pitchFamily="50" charset="0"/>
              <a:cs typeface="Linux Libertine O" pitchFamily="50" charset="0"/>
            </a:endParaRPr>
          </a:p>
        </p:txBody>
      </p:sp>
      <p:sp>
        <p:nvSpPr>
          <p:cNvPr id="68" name="Rectangle 60"/>
          <p:cNvSpPr>
            <a:spLocks noChangeArrowheads="1"/>
          </p:cNvSpPr>
          <p:nvPr/>
        </p:nvSpPr>
        <p:spPr bwMode="auto">
          <a:xfrm>
            <a:off x="5165725" y="6334125"/>
            <a:ext cx="3978275" cy="523875"/>
          </a:xfrm>
          <a:prstGeom prst="rect">
            <a:avLst/>
          </a:prstGeom>
          <a:solidFill>
            <a:srgbClr val="D6D6EB"/>
          </a:solidFill>
          <a:ln w="25400" cap="sq">
            <a:noFill/>
            <a:miter lim="800000"/>
            <a:headEnd type="none" w="sm" len="sm"/>
            <a:tailEnd type="none" w="lg" len="med"/>
          </a:ln>
          <a:effectLst/>
        </p:spPr>
        <p:txBody>
          <a:bodyPr>
            <a:spAutoFit/>
          </a:bodyPr>
          <a:lstStyle/>
          <a:p>
            <a:pPr algn="ctr" eaLnBrk="0" hangingPunct="0">
              <a:defRPr/>
            </a:pPr>
            <a:r>
              <a:rPr kumimoji="1" lang="en-US" sz="2800" dirty="0">
                <a:solidFill>
                  <a:schemeClr val="bg2">
                    <a:lumMod val="75000"/>
                  </a:schemeClr>
                </a:solidFill>
                <a:latin typeface="Calibri" pitchFamily="34" charset="0"/>
                <a:ea typeface="Linux Libertine O" pitchFamily="50" charset="0"/>
                <a:cs typeface="Linux Libertine O" pitchFamily="50" charset="0"/>
              </a:rPr>
              <a:t>Data Mining(</a:t>
            </a:r>
            <a:r>
              <a:rPr kumimoji="1" lang="en-US" sz="2800" dirty="0" err="1">
                <a:solidFill>
                  <a:schemeClr val="bg2">
                    <a:lumMod val="75000"/>
                  </a:schemeClr>
                </a:solidFill>
                <a:latin typeface="Calibri" pitchFamily="34" charset="0"/>
                <a:ea typeface="Linux Libertine O" pitchFamily="50" charset="0"/>
                <a:cs typeface="Linux Libertine O" pitchFamily="50" charset="0"/>
              </a:rPr>
              <a:t>GeoDMA</a:t>
            </a:r>
            <a:r>
              <a:rPr kumimoji="1" lang="en-US" sz="2800" dirty="0">
                <a:solidFill>
                  <a:schemeClr val="bg2">
                    <a:lumMod val="75000"/>
                  </a:schemeClr>
                </a:solidFill>
                <a:latin typeface="Calibri" pitchFamily="34" charset="0"/>
                <a:ea typeface="Linux Libertine O" pitchFamily="50" charset="0"/>
                <a:cs typeface="Linux Libertine O" pitchFamily="50" charset="0"/>
              </a:rPr>
              <a:t>)</a:t>
            </a:r>
            <a:endParaRPr kumimoji="1" lang="pt-BR" sz="2800" dirty="0">
              <a:solidFill>
                <a:schemeClr val="bg2">
                  <a:lumMod val="75000"/>
                </a:schemeClr>
              </a:solidFill>
              <a:latin typeface="Calibri" pitchFamily="34" charset="0"/>
              <a:ea typeface="Linux Libertine O" pitchFamily="50" charset="0"/>
              <a:cs typeface="Linux Libertine O" pitchFamily="50" charset="0"/>
            </a:endParaRPr>
          </a:p>
        </p:txBody>
      </p:sp>
      <p:sp>
        <p:nvSpPr>
          <p:cNvPr id="69" name="Rectangle 60"/>
          <p:cNvSpPr>
            <a:spLocks noChangeArrowheads="1"/>
          </p:cNvSpPr>
          <p:nvPr/>
        </p:nvSpPr>
        <p:spPr bwMode="auto">
          <a:xfrm>
            <a:off x="0" y="6396038"/>
            <a:ext cx="3571875" cy="461962"/>
          </a:xfrm>
          <a:prstGeom prst="rect">
            <a:avLst/>
          </a:prstGeom>
          <a:solidFill>
            <a:srgbClr val="D6D6EB"/>
          </a:solidFill>
          <a:ln w="25400" cap="sq">
            <a:noFill/>
            <a:miter lim="800000"/>
            <a:headEnd type="none" w="sm" len="sm"/>
            <a:tailEnd type="none" w="lg" len="med"/>
          </a:ln>
          <a:effectLst/>
        </p:spPr>
        <p:txBody>
          <a:bodyPr>
            <a:spAutoFit/>
          </a:bodyPr>
          <a:lstStyle/>
          <a:p>
            <a:pPr algn="ctr" eaLnBrk="0" hangingPunct="0">
              <a:defRPr/>
            </a:pPr>
            <a:r>
              <a:rPr kumimoji="1" lang="en-US" sz="2400" dirty="0">
                <a:solidFill>
                  <a:schemeClr val="bg2">
                    <a:lumMod val="75000"/>
                  </a:schemeClr>
                </a:solidFill>
                <a:latin typeface="Calibri" pitchFamily="34" charset="0"/>
                <a:ea typeface="Linux Libertine O" pitchFamily="50" charset="0"/>
                <a:cs typeface="Linux Libertine O" pitchFamily="50" charset="0"/>
              </a:rPr>
              <a:t>Statistics (</a:t>
            </a:r>
            <a:r>
              <a:rPr kumimoji="1" lang="en-US" sz="2400" dirty="0" err="1">
                <a:solidFill>
                  <a:schemeClr val="bg2">
                    <a:lumMod val="75000"/>
                  </a:schemeClr>
                </a:solidFill>
                <a:latin typeface="Calibri" pitchFamily="34" charset="0"/>
                <a:ea typeface="Linux Libertine O" pitchFamily="50" charset="0"/>
                <a:cs typeface="Linux Libertine O" pitchFamily="50" charset="0"/>
              </a:rPr>
              <a:t>aRT</a:t>
            </a:r>
            <a:r>
              <a:rPr kumimoji="1" lang="en-US" sz="2400" dirty="0">
                <a:solidFill>
                  <a:schemeClr val="bg2">
                    <a:lumMod val="75000"/>
                  </a:schemeClr>
                </a:solidFill>
                <a:latin typeface="Calibri" pitchFamily="34" charset="0"/>
                <a:ea typeface="Linux Libertine O" pitchFamily="50" charset="0"/>
                <a:cs typeface="Linux Libertine O" pitchFamily="50" charset="0"/>
              </a:rPr>
              <a:t>)</a:t>
            </a:r>
            <a:endParaRPr kumimoji="1" lang="pt-BR" sz="2400" dirty="0">
              <a:solidFill>
                <a:schemeClr val="bg2">
                  <a:lumMod val="75000"/>
                </a:schemeClr>
              </a:solidFill>
              <a:latin typeface="Calibri" pitchFamily="34" charset="0"/>
              <a:ea typeface="Linux Libertine O" pitchFamily="50" charset="0"/>
              <a:cs typeface="Linux Libertine O" pitchFamily="50" charset="0"/>
            </a:endParaRPr>
          </a:p>
        </p:txBody>
      </p:sp>
      <p:sp>
        <p:nvSpPr>
          <p:cNvPr id="13" name="Retângulo 12"/>
          <p:cNvSpPr/>
          <p:nvPr/>
        </p:nvSpPr>
        <p:spPr>
          <a:xfrm>
            <a:off x="142875" y="1333500"/>
            <a:ext cx="9001125" cy="1016000"/>
          </a:xfrm>
          <a:prstGeom prst="rect">
            <a:avLst/>
          </a:prstGeom>
          <a:solidFill>
            <a:schemeClr val="accent2">
              <a:lumMod val="40000"/>
              <a:lumOff val="60000"/>
            </a:schemeClr>
          </a:solidFill>
        </p:spPr>
        <p:txBody>
          <a:bodyPr>
            <a:spAutoFit/>
          </a:bodyPr>
          <a:lstStyle/>
          <a:p>
            <a:r>
              <a:rPr lang="en-US" sz="2000">
                <a:solidFill>
                  <a:srgbClr val="00005E"/>
                </a:solidFill>
                <a:latin typeface="Calibri" charset="0"/>
                <a:ea typeface="Linux Libertine O" charset="0"/>
                <a:cs typeface="Linux Libertine O" charset="0"/>
              </a:rPr>
              <a:t>G. Câmara et al.“TerraLib: An open-source GIS library for large-scale environmental and socio-economic applications”. In: B. Hall, M. Leahy (eds.), “Open Source Approaches to Spatial Data Handling”. Berlin, Springer, 2008.</a:t>
            </a:r>
            <a:endParaRPr lang="pt-BR" sz="2000">
              <a:solidFill>
                <a:srgbClr val="00005E"/>
              </a:solidFill>
              <a:latin typeface="Calibri" charset="0"/>
              <a:ea typeface="Linux Libertine O" charset="0"/>
              <a:cs typeface="Linux Libertine O" charset="0"/>
            </a:endParaRPr>
          </a:p>
        </p:txBody>
      </p:sp>
    </p:spTree>
    <p:extLst>
      <p:ext uri="{BB962C8B-B14F-4D97-AF65-F5344CB8AC3E}">
        <p14:creationId xmlns:p14="http://schemas.microsoft.com/office/powerpoint/2010/main" val="41112710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2" y="381001"/>
            <a:ext cx="8206680" cy="815751"/>
          </a:xfrm>
        </p:spPr>
        <p:txBody>
          <a:bodyPr/>
          <a:lstStyle/>
          <a:p>
            <a:r>
              <a:rPr lang="en-US" sz="3000" dirty="0"/>
              <a:t>TerraLib: high-level GI abstractions on top of FOSS</a:t>
            </a:r>
          </a:p>
        </p:txBody>
      </p:sp>
      <p:sp>
        <p:nvSpPr>
          <p:cNvPr id="15" name="AutoShape 6"/>
          <p:cNvSpPr>
            <a:spLocks noChangeArrowheads="1"/>
          </p:cNvSpPr>
          <p:nvPr/>
        </p:nvSpPr>
        <p:spPr bwMode="auto">
          <a:xfrm>
            <a:off x="938184" y="2268959"/>
            <a:ext cx="1635595" cy="727993"/>
          </a:xfrm>
          <a:prstGeom prst="cube">
            <a:avLst>
              <a:gd name="adj" fmla="val 24991"/>
            </a:avLst>
          </a:prstGeom>
          <a:solidFill>
            <a:srgbClr val="FAD592"/>
          </a:solidFill>
          <a:ln w="12700">
            <a:solidFill>
              <a:schemeClr val="tx1"/>
            </a:solidFill>
            <a:miter lim="800000"/>
            <a:headEnd/>
            <a:tailEnd/>
          </a:ln>
        </p:spPr>
        <p:txBody>
          <a:bodyPr wrap="none" lIns="92045" tIns="46024" rIns="92045" bIns="46024" anchor="ctr"/>
          <a:lstStyle/>
          <a:p>
            <a:pPr algn="ctr"/>
            <a:r>
              <a:rPr lang="pt-BR" sz="2000" dirty="0" err="1">
                <a:solidFill>
                  <a:schemeClr val="accent1">
                    <a:lumMod val="25000"/>
                  </a:schemeClr>
                </a:solidFill>
                <a:latin typeface="Calibri" charset="0"/>
                <a:cs typeface="Calibri" charset="0"/>
              </a:rPr>
              <a:t>TerraME</a:t>
            </a:r>
            <a:endParaRPr lang="pt-BR" sz="2000" dirty="0">
              <a:solidFill>
                <a:schemeClr val="accent1">
                  <a:lumMod val="25000"/>
                </a:schemeClr>
              </a:solidFill>
              <a:latin typeface="Calibri" charset="0"/>
              <a:cs typeface="Calibri" charset="0"/>
            </a:endParaRPr>
          </a:p>
        </p:txBody>
      </p:sp>
      <p:sp>
        <p:nvSpPr>
          <p:cNvPr id="31" name="AutoShape 6"/>
          <p:cNvSpPr>
            <a:spLocks noChangeArrowheads="1"/>
          </p:cNvSpPr>
          <p:nvPr/>
        </p:nvSpPr>
        <p:spPr bwMode="auto">
          <a:xfrm>
            <a:off x="2501771" y="2268959"/>
            <a:ext cx="1728192" cy="727993"/>
          </a:xfrm>
          <a:prstGeom prst="cube">
            <a:avLst>
              <a:gd name="adj" fmla="val 24991"/>
            </a:avLst>
          </a:prstGeom>
          <a:solidFill>
            <a:srgbClr val="FAD592"/>
          </a:solidFill>
          <a:ln w="12700">
            <a:solidFill>
              <a:schemeClr val="tx1"/>
            </a:solidFill>
            <a:miter lim="800000"/>
            <a:headEnd/>
            <a:tailEnd/>
          </a:ln>
        </p:spPr>
        <p:txBody>
          <a:bodyPr wrap="none" lIns="92045" tIns="46024" rIns="92045" bIns="46024" anchor="ctr"/>
          <a:lstStyle/>
          <a:p>
            <a:pPr algn="ctr"/>
            <a:r>
              <a:rPr lang="pt-BR" sz="2000" dirty="0" err="1">
                <a:solidFill>
                  <a:schemeClr val="accent1">
                    <a:lumMod val="25000"/>
                  </a:schemeClr>
                </a:solidFill>
                <a:latin typeface="Calibri" charset="0"/>
                <a:cs typeface="Calibri" charset="0"/>
              </a:rPr>
              <a:t>GeoDMA</a:t>
            </a:r>
            <a:endParaRPr lang="pt-BR" sz="2000" dirty="0">
              <a:solidFill>
                <a:schemeClr val="accent1">
                  <a:lumMod val="25000"/>
                </a:schemeClr>
              </a:solidFill>
              <a:latin typeface="Calibri" charset="0"/>
              <a:cs typeface="Calibri" charset="0"/>
            </a:endParaRPr>
          </a:p>
        </p:txBody>
      </p:sp>
      <p:sp>
        <p:nvSpPr>
          <p:cNvPr id="32" name="AutoShape 6"/>
          <p:cNvSpPr>
            <a:spLocks noChangeArrowheads="1"/>
          </p:cNvSpPr>
          <p:nvPr/>
        </p:nvSpPr>
        <p:spPr bwMode="auto">
          <a:xfrm>
            <a:off x="4157954" y="2268959"/>
            <a:ext cx="1296144" cy="727993"/>
          </a:xfrm>
          <a:prstGeom prst="cube">
            <a:avLst>
              <a:gd name="adj" fmla="val 24991"/>
            </a:avLst>
          </a:prstGeom>
          <a:solidFill>
            <a:srgbClr val="FAD592"/>
          </a:solidFill>
          <a:ln w="12700">
            <a:solidFill>
              <a:schemeClr val="tx1"/>
            </a:solidFill>
            <a:miter lim="800000"/>
            <a:headEnd/>
            <a:tailEnd/>
          </a:ln>
        </p:spPr>
        <p:txBody>
          <a:bodyPr wrap="none" lIns="92045" tIns="46024" rIns="92045" bIns="46024" anchor="ctr"/>
          <a:lstStyle/>
          <a:p>
            <a:pPr algn="ctr"/>
            <a:r>
              <a:rPr lang="pt-BR" sz="2000" dirty="0" err="1">
                <a:solidFill>
                  <a:schemeClr val="accent1">
                    <a:lumMod val="25000"/>
                  </a:schemeClr>
                </a:solidFill>
                <a:latin typeface="Calibri" charset="0"/>
                <a:cs typeface="Calibri" charset="0"/>
              </a:rPr>
              <a:t>R</a:t>
            </a:r>
            <a:r>
              <a:rPr lang="pt-BR" sz="2000" dirty="0">
                <a:solidFill>
                  <a:schemeClr val="accent1">
                    <a:lumMod val="25000"/>
                  </a:schemeClr>
                </a:solidFill>
                <a:latin typeface="Calibri" charset="0"/>
                <a:cs typeface="Calibri" charset="0"/>
              </a:rPr>
              <a:t> </a:t>
            </a:r>
            <a:r>
              <a:rPr lang="pt-BR" sz="2000" dirty="0" smtClean="0">
                <a:solidFill>
                  <a:schemeClr val="accent1">
                    <a:lumMod val="25000"/>
                  </a:schemeClr>
                </a:solidFill>
                <a:latin typeface="Calibri" charset="0"/>
                <a:cs typeface="Calibri" charset="0"/>
              </a:rPr>
              <a:t>- </a:t>
            </a:r>
            <a:r>
              <a:rPr lang="pt-BR" sz="2000" dirty="0" err="1" smtClean="0">
                <a:solidFill>
                  <a:schemeClr val="accent1">
                    <a:lumMod val="25000"/>
                  </a:schemeClr>
                </a:solidFill>
                <a:latin typeface="Calibri" charset="0"/>
                <a:cs typeface="Calibri" charset="0"/>
              </a:rPr>
              <a:t>aRT</a:t>
            </a:r>
            <a:endParaRPr lang="pt-BR" sz="2000" dirty="0">
              <a:solidFill>
                <a:schemeClr val="accent1">
                  <a:lumMod val="25000"/>
                </a:schemeClr>
              </a:solidFill>
              <a:latin typeface="Calibri" charset="0"/>
              <a:cs typeface="Calibri" charset="0"/>
            </a:endParaRPr>
          </a:p>
        </p:txBody>
      </p:sp>
      <p:sp>
        <p:nvSpPr>
          <p:cNvPr id="33" name="AutoShape 6"/>
          <p:cNvSpPr>
            <a:spLocks noChangeArrowheads="1"/>
          </p:cNvSpPr>
          <p:nvPr/>
        </p:nvSpPr>
        <p:spPr bwMode="auto">
          <a:xfrm>
            <a:off x="5382090" y="2268959"/>
            <a:ext cx="1419571" cy="727993"/>
          </a:xfrm>
          <a:prstGeom prst="cube">
            <a:avLst>
              <a:gd name="adj" fmla="val 24991"/>
            </a:avLst>
          </a:prstGeom>
          <a:solidFill>
            <a:srgbClr val="FAD592"/>
          </a:solidFill>
          <a:ln w="12700">
            <a:solidFill>
              <a:schemeClr val="tx1"/>
            </a:solidFill>
            <a:miter lim="800000"/>
            <a:headEnd/>
            <a:tailEnd/>
          </a:ln>
        </p:spPr>
        <p:txBody>
          <a:bodyPr wrap="none" lIns="92045" tIns="46024" rIns="92045" bIns="46024" anchor="ctr"/>
          <a:lstStyle/>
          <a:p>
            <a:pPr algn="ctr"/>
            <a:r>
              <a:rPr lang="pt-BR" sz="2000" dirty="0" err="1">
                <a:solidFill>
                  <a:schemeClr val="accent1">
                    <a:lumMod val="25000"/>
                  </a:schemeClr>
                </a:solidFill>
                <a:latin typeface="Calibri" charset="0"/>
                <a:cs typeface="Calibri" charset="0"/>
              </a:rPr>
              <a:t>TerraHS</a:t>
            </a:r>
            <a:endParaRPr lang="pt-BR" sz="2000" dirty="0">
              <a:solidFill>
                <a:schemeClr val="accent1">
                  <a:lumMod val="25000"/>
                </a:schemeClr>
              </a:solidFill>
              <a:latin typeface="Calibri" charset="0"/>
              <a:cs typeface="Calibri" charset="0"/>
            </a:endParaRPr>
          </a:p>
        </p:txBody>
      </p:sp>
      <p:sp>
        <p:nvSpPr>
          <p:cNvPr id="34" name="AutoShape 6"/>
          <p:cNvSpPr>
            <a:spLocks noChangeArrowheads="1"/>
          </p:cNvSpPr>
          <p:nvPr/>
        </p:nvSpPr>
        <p:spPr bwMode="auto">
          <a:xfrm>
            <a:off x="6750242" y="2268959"/>
            <a:ext cx="1779611" cy="727993"/>
          </a:xfrm>
          <a:prstGeom prst="cube">
            <a:avLst>
              <a:gd name="adj" fmla="val 24991"/>
            </a:avLst>
          </a:prstGeom>
          <a:solidFill>
            <a:srgbClr val="FAD592"/>
          </a:solidFill>
          <a:ln w="12700">
            <a:solidFill>
              <a:schemeClr val="tx1"/>
            </a:solidFill>
            <a:miter lim="800000"/>
            <a:headEnd/>
            <a:tailEnd/>
          </a:ln>
        </p:spPr>
        <p:txBody>
          <a:bodyPr wrap="none" lIns="92045" tIns="46024" rIns="92045" bIns="46024" anchor="ctr"/>
          <a:lstStyle/>
          <a:p>
            <a:pPr algn="ctr"/>
            <a:r>
              <a:rPr lang="pt-BR" sz="2000" dirty="0" smtClean="0">
                <a:solidFill>
                  <a:schemeClr val="accent1">
                    <a:lumMod val="25000"/>
                  </a:schemeClr>
                </a:solidFill>
                <a:latin typeface="Calibri" charset="0"/>
                <a:cs typeface="Calibri" charset="0"/>
              </a:rPr>
              <a:t>(</a:t>
            </a:r>
            <a:r>
              <a:rPr lang="pt-BR" sz="2000" dirty="0" err="1" smtClean="0">
                <a:solidFill>
                  <a:schemeClr val="accent1">
                    <a:lumMod val="25000"/>
                  </a:schemeClr>
                </a:solidFill>
                <a:latin typeface="Calibri" charset="0"/>
                <a:cs typeface="Calibri" charset="0"/>
              </a:rPr>
              <a:t>TerraLua</a:t>
            </a:r>
            <a:r>
              <a:rPr lang="pt-BR" sz="2000" dirty="0" smtClean="0">
                <a:solidFill>
                  <a:schemeClr val="accent1">
                    <a:lumMod val="25000"/>
                  </a:schemeClr>
                </a:solidFill>
                <a:latin typeface="Calibri" charset="0"/>
                <a:cs typeface="Calibri" charset="0"/>
              </a:rPr>
              <a:t>)</a:t>
            </a:r>
            <a:endParaRPr lang="pt-BR" sz="2000" dirty="0">
              <a:solidFill>
                <a:schemeClr val="accent1">
                  <a:lumMod val="25000"/>
                </a:schemeClr>
              </a:solidFill>
              <a:latin typeface="Calibri" charset="0"/>
              <a:cs typeface="Calibri" charset="0"/>
            </a:endParaRPr>
          </a:p>
        </p:txBody>
      </p:sp>
      <p:sp>
        <p:nvSpPr>
          <p:cNvPr id="35" name="AutoShape 13"/>
          <p:cNvSpPr>
            <a:spLocks noChangeArrowheads="1"/>
          </p:cNvSpPr>
          <p:nvPr/>
        </p:nvSpPr>
        <p:spPr bwMode="auto">
          <a:xfrm>
            <a:off x="989602" y="1412776"/>
            <a:ext cx="1584176" cy="598041"/>
          </a:xfrm>
          <a:prstGeom prst="cube">
            <a:avLst>
              <a:gd name="adj" fmla="val 24991"/>
            </a:avLst>
          </a:prstGeom>
          <a:solidFill>
            <a:srgbClr val="F9E896"/>
          </a:solidFill>
          <a:ln w="12700">
            <a:solidFill>
              <a:schemeClr val="tx1"/>
            </a:solidFill>
            <a:miter lim="800000"/>
            <a:headEnd/>
            <a:tailEnd/>
          </a:ln>
        </p:spPr>
        <p:txBody>
          <a:bodyPr wrap="none" lIns="92045" tIns="46024" rIns="92045" bIns="46024" anchor="ctr"/>
          <a:lstStyle/>
          <a:p>
            <a:pPr algn="ctr"/>
            <a:r>
              <a:rPr lang="pt-BR" sz="2000" dirty="0" err="1">
                <a:solidFill>
                  <a:schemeClr val="accent1">
                    <a:lumMod val="25000"/>
                  </a:schemeClr>
                </a:solidFill>
                <a:latin typeface="Calibri" charset="0"/>
                <a:cs typeface="Calibri" charset="0"/>
              </a:rPr>
              <a:t>DengueME</a:t>
            </a:r>
            <a:endParaRPr lang="pt-BR" sz="2000" dirty="0">
              <a:solidFill>
                <a:schemeClr val="accent1">
                  <a:lumMod val="25000"/>
                </a:schemeClr>
              </a:solidFill>
              <a:latin typeface="Calibri" charset="0"/>
              <a:cs typeface="Calibri" charset="0"/>
            </a:endParaRPr>
          </a:p>
        </p:txBody>
      </p:sp>
      <p:sp>
        <p:nvSpPr>
          <p:cNvPr id="36" name="AutoShape 13"/>
          <p:cNvSpPr>
            <a:spLocks noChangeArrowheads="1"/>
          </p:cNvSpPr>
          <p:nvPr/>
        </p:nvSpPr>
        <p:spPr bwMode="auto">
          <a:xfrm>
            <a:off x="2699792" y="1412776"/>
            <a:ext cx="1584176" cy="598041"/>
          </a:xfrm>
          <a:prstGeom prst="cube">
            <a:avLst>
              <a:gd name="adj" fmla="val 24991"/>
            </a:avLst>
          </a:prstGeom>
          <a:solidFill>
            <a:srgbClr val="F9E896"/>
          </a:solidFill>
          <a:ln w="12700">
            <a:solidFill>
              <a:schemeClr val="tx1"/>
            </a:solidFill>
            <a:miter lim="800000"/>
            <a:headEnd/>
            <a:tailEnd/>
          </a:ln>
        </p:spPr>
        <p:txBody>
          <a:bodyPr wrap="none" lIns="92045" tIns="46024" rIns="92045" bIns="46024" anchor="ctr"/>
          <a:lstStyle/>
          <a:p>
            <a:pPr algn="ctr"/>
            <a:r>
              <a:rPr lang="pt-BR" sz="2000" dirty="0" err="1">
                <a:solidFill>
                  <a:schemeClr val="accent1">
                    <a:lumMod val="25000"/>
                  </a:schemeClr>
                </a:solidFill>
                <a:latin typeface="Calibri" charset="0"/>
                <a:cs typeface="Calibri" charset="0"/>
              </a:rPr>
              <a:t>TerraAmazon</a:t>
            </a:r>
            <a:endParaRPr lang="pt-BR" sz="2000" dirty="0">
              <a:solidFill>
                <a:schemeClr val="accent1">
                  <a:lumMod val="25000"/>
                </a:schemeClr>
              </a:solidFill>
              <a:latin typeface="Calibri" charset="0"/>
              <a:cs typeface="Calibri" charset="0"/>
            </a:endParaRPr>
          </a:p>
        </p:txBody>
      </p:sp>
      <p:sp>
        <p:nvSpPr>
          <p:cNvPr id="37" name="AutoShape 13"/>
          <p:cNvSpPr>
            <a:spLocks noChangeArrowheads="1"/>
          </p:cNvSpPr>
          <p:nvPr/>
        </p:nvSpPr>
        <p:spPr bwMode="auto">
          <a:xfrm>
            <a:off x="4409982" y="1412776"/>
            <a:ext cx="1512168" cy="598041"/>
          </a:xfrm>
          <a:prstGeom prst="cube">
            <a:avLst>
              <a:gd name="adj" fmla="val 24991"/>
            </a:avLst>
          </a:prstGeom>
          <a:solidFill>
            <a:srgbClr val="F9E896"/>
          </a:solidFill>
          <a:ln w="12700">
            <a:solidFill>
              <a:schemeClr val="tx1"/>
            </a:solidFill>
            <a:miter lim="800000"/>
            <a:headEnd/>
            <a:tailEnd/>
          </a:ln>
        </p:spPr>
        <p:txBody>
          <a:bodyPr wrap="none" lIns="92045" tIns="46024" rIns="92045" bIns="46024" anchor="ctr"/>
          <a:lstStyle/>
          <a:p>
            <a:pPr algn="ctr"/>
            <a:r>
              <a:rPr lang="pt-BR" sz="2000" dirty="0">
                <a:solidFill>
                  <a:schemeClr val="accent1">
                    <a:lumMod val="25000"/>
                  </a:schemeClr>
                </a:solidFill>
                <a:latin typeface="Calibri" charset="0"/>
                <a:cs typeface="Calibri" charset="0"/>
              </a:rPr>
              <a:t>TerraMA</a:t>
            </a:r>
            <a:r>
              <a:rPr lang="pt-BR" sz="2000" baseline="30000" dirty="0">
                <a:solidFill>
                  <a:schemeClr val="accent1">
                    <a:lumMod val="25000"/>
                  </a:schemeClr>
                </a:solidFill>
                <a:latin typeface="Calibri" charset="0"/>
                <a:cs typeface="Calibri" charset="0"/>
              </a:rPr>
              <a:t>2</a:t>
            </a:r>
          </a:p>
        </p:txBody>
      </p:sp>
      <p:sp>
        <p:nvSpPr>
          <p:cNvPr id="29" name="AutoShape 4"/>
          <p:cNvSpPr>
            <a:spLocks noChangeArrowheads="1"/>
          </p:cNvSpPr>
          <p:nvPr/>
        </p:nvSpPr>
        <p:spPr bwMode="auto">
          <a:xfrm>
            <a:off x="773578" y="4362124"/>
            <a:ext cx="864096" cy="864096"/>
          </a:xfrm>
          <a:prstGeom prst="cube">
            <a:avLst>
              <a:gd name="adj" fmla="val 24991"/>
            </a:avLst>
          </a:prstGeom>
          <a:solidFill>
            <a:srgbClr val="F1DCBF"/>
          </a:solidFill>
          <a:ln w="12700">
            <a:solidFill>
              <a:schemeClr val="tx1"/>
            </a:solidFill>
            <a:miter lim="800000"/>
            <a:headEnd/>
            <a:tailEnd/>
          </a:ln>
        </p:spPr>
        <p:txBody>
          <a:bodyPr wrap="none" lIns="92045" tIns="46024" rIns="92045" bIns="46024" anchor="ctr"/>
          <a:lstStyle/>
          <a:p>
            <a:pPr algn="ctr"/>
            <a:r>
              <a:rPr lang="pt-BR" sz="2000" dirty="0" smtClean="0">
                <a:solidFill>
                  <a:schemeClr val="accent1">
                    <a:lumMod val="25000"/>
                  </a:schemeClr>
                </a:solidFill>
                <a:latin typeface="Calibri" charset="0"/>
                <a:cs typeface="Calibri" charset="0"/>
              </a:rPr>
              <a:t>LOD</a:t>
            </a:r>
            <a:endParaRPr lang="pt-BR" sz="2000" dirty="0">
              <a:solidFill>
                <a:schemeClr val="accent1">
                  <a:lumMod val="25000"/>
                </a:schemeClr>
              </a:solidFill>
              <a:latin typeface="Calibri" charset="0"/>
              <a:cs typeface="Calibri" charset="0"/>
            </a:endParaRPr>
          </a:p>
        </p:txBody>
      </p:sp>
      <p:sp>
        <p:nvSpPr>
          <p:cNvPr id="19" name="AutoShape 10"/>
          <p:cNvSpPr>
            <a:spLocks noChangeArrowheads="1"/>
          </p:cNvSpPr>
          <p:nvPr/>
        </p:nvSpPr>
        <p:spPr bwMode="auto">
          <a:xfrm>
            <a:off x="845589" y="3282004"/>
            <a:ext cx="7632848" cy="814065"/>
          </a:xfrm>
          <a:prstGeom prst="cube">
            <a:avLst>
              <a:gd name="adj" fmla="val 24991"/>
            </a:avLst>
          </a:prstGeom>
          <a:solidFill>
            <a:srgbClr val="F2C6A3"/>
          </a:solidFill>
          <a:ln w="12700">
            <a:solidFill>
              <a:schemeClr val="tx1"/>
            </a:solidFill>
            <a:miter lim="800000"/>
            <a:headEnd/>
            <a:tailEnd/>
          </a:ln>
        </p:spPr>
        <p:txBody>
          <a:bodyPr wrap="none" lIns="92045" tIns="46024" rIns="92045" bIns="46024" anchor="ctr"/>
          <a:lstStyle/>
          <a:p>
            <a:pPr algn="ctr"/>
            <a:r>
              <a:rPr lang="pt-BR" sz="2400" b="1" dirty="0" err="1">
                <a:solidFill>
                  <a:schemeClr val="accent1">
                    <a:lumMod val="25000"/>
                  </a:schemeClr>
                </a:solidFill>
                <a:latin typeface="Calibri" charset="0"/>
                <a:cs typeface="Calibri" charset="0"/>
              </a:rPr>
              <a:t>TerraLib</a:t>
            </a:r>
            <a:endParaRPr lang="pt-BR" b="1" dirty="0">
              <a:solidFill>
                <a:schemeClr val="accent1">
                  <a:lumMod val="25000"/>
                </a:schemeClr>
              </a:solidFill>
              <a:latin typeface="Calibri" charset="0"/>
              <a:cs typeface="Calibri" charset="0"/>
            </a:endParaRPr>
          </a:p>
        </p:txBody>
      </p:sp>
      <p:sp>
        <p:nvSpPr>
          <p:cNvPr id="12" name="AutoShape 4"/>
          <p:cNvSpPr>
            <a:spLocks noChangeArrowheads="1"/>
          </p:cNvSpPr>
          <p:nvPr/>
        </p:nvSpPr>
        <p:spPr bwMode="auto">
          <a:xfrm>
            <a:off x="2645786" y="4362127"/>
            <a:ext cx="1080120" cy="867073"/>
          </a:xfrm>
          <a:prstGeom prst="cube">
            <a:avLst>
              <a:gd name="adj" fmla="val 24991"/>
            </a:avLst>
          </a:prstGeom>
          <a:solidFill>
            <a:srgbClr val="F1DCBF"/>
          </a:solidFill>
          <a:ln w="12700">
            <a:solidFill>
              <a:schemeClr val="tx1"/>
            </a:solidFill>
            <a:miter lim="800000"/>
            <a:headEnd/>
            <a:tailEnd/>
          </a:ln>
        </p:spPr>
        <p:txBody>
          <a:bodyPr wrap="none" lIns="92045" tIns="46024" rIns="92045" bIns="46024" anchor="ctr"/>
          <a:lstStyle/>
          <a:p>
            <a:pPr algn="ctr"/>
            <a:r>
              <a:rPr lang="pt-BR" sz="2000" dirty="0" smtClean="0">
                <a:solidFill>
                  <a:schemeClr val="accent1">
                    <a:lumMod val="25000"/>
                  </a:schemeClr>
                </a:solidFill>
                <a:latin typeface="Calibri" charset="0"/>
                <a:cs typeface="Calibri" charset="0"/>
              </a:rPr>
              <a:t>GDAL</a:t>
            </a:r>
          </a:p>
        </p:txBody>
      </p:sp>
      <p:sp>
        <p:nvSpPr>
          <p:cNvPr id="20" name="AutoShape 13"/>
          <p:cNvSpPr>
            <a:spLocks noChangeArrowheads="1"/>
          </p:cNvSpPr>
          <p:nvPr/>
        </p:nvSpPr>
        <p:spPr bwMode="auto">
          <a:xfrm>
            <a:off x="6048164" y="1412776"/>
            <a:ext cx="1440160" cy="598041"/>
          </a:xfrm>
          <a:prstGeom prst="cube">
            <a:avLst>
              <a:gd name="adj" fmla="val 24991"/>
            </a:avLst>
          </a:prstGeom>
          <a:solidFill>
            <a:srgbClr val="F9E896"/>
          </a:solidFill>
          <a:ln w="12700">
            <a:solidFill>
              <a:schemeClr val="tx1"/>
            </a:solidFill>
            <a:miter lim="800000"/>
            <a:headEnd/>
            <a:tailEnd/>
          </a:ln>
        </p:spPr>
        <p:txBody>
          <a:bodyPr wrap="none" lIns="92045" tIns="46024" rIns="92045" bIns="46024" anchor="ctr"/>
          <a:lstStyle/>
          <a:p>
            <a:pPr algn="ctr"/>
            <a:r>
              <a:rPr lang="pt-BR" sz="2000" dirty="0" err="1">
                <a:solidFill>
                  <a:schemeClr val="accent1">
                    <a:lumMod val="25000"/>
                  </a:schemeClr>
                </a:solidFill>
                <a:latin typeface="Calibri" charset="0"/>
                <a:cs typeface="Calibri" charset="0"/>
              </a:rPr>
              <a:t>TerraView</a:t>
            </a:r>
            <a:endParaRPr lang="pt-BR" sz="2000" baseline="30000" dirty="0">
              <a:solidFill>
                <a:schemeClr val="accent1">
                  <a:lumMod val="25000"/>
                </a:schemeClr>
              </a:solidFill>
              <a:latin typeface="Calibri" charset="0"/>
              <a:cs typeface="Calibri" charset="0"/>
            </a:endParaRPr>
          </a:p>
        </p:txBody>
      </p:sp>
      <p:sp>
        <p:nvSpPr>
          <p:cNvPr id="21" name="AutoShape 4"/>
          <p:cNvSpPr>
            <a:spLocks noChangeArrowheads="1"/>
          </p:cNvSpPr>
          <p:nvPr/>
        </p:nvSpPr>
        <p:spPr bwMode="auto">
          <a:xfrm>
            <a:off x="3725906" y="4362127"/>
            <a:ext cx="1368152" cy="867073"/>
          </a:xfrm>
          <a:prstGeom prst="cube">
            <a:avLst>
              <a:gd name="adj" fmla="val 24991"/>
            </a:avLst>
          </a:prstGeom>
          <a:solidFill>
            <a:srgbClr val="F1DCBF"/>
          </a:solidFill>
          <a:ln w="12700">
            <a:solidFill>
              <a:schemeClr val="tx1"/>
            </a:solidFill>
            <a:miter lim="800000"/>
            <a:headEnd/>
            <a:tailEnd/>
          </a:ln>
        </p:spPr>
        <p:txBody>
          <a:bodyPr wrap="none" lIns="92045" tIns="46024" rIns="92045" bIns="46024" anchor="ctr"/>
          <a:lstStyle/>
          <a:p>
            <a:pPr algn="ctr"/>
            <a:r>
              <a:rPr lang="pt-BR" sz="2000" dirty="0" err="1" smtClean="0">
                <a:solidFill>
                  <a:schemeClr val="accent1">
                    <a:lumMod val="25000"/>
                  </a:schemeClr>
                </a:solidFill>
                <a:latin typeface="Calibri" charset="0"/>
                <a:cs typeface="Calibri" charset="0"/>
              </a:rPr>
              <a:t>Boost</a:t>
            </a:r>
            <a:endParaRPr lang="pt-BR" sz="2000" dirty="0">
              <a:solidFill>
                <a:schemeClr val="accent1">
                  <a:lumMod val="25000"/>
                </a:schemeClr>
              </a:solidFill>
              <a:latin typeface="Calibri" charset="0"/>
              <a:cs typeface="Calibri" charset="0"/>
            </a:endParaRPr>
          </a:p>
        </p:txBody>
      </p:sp>
      <p:sp>
        <p:nvSpPr>
          <p:cNvPr id="22" name="AutoShape 4"/>
          <p:cNvSpPr>
            <a:spLocks noChangeArrowheads="1"/>
          </p:cNvSpPr>
          <p:nvPr/>
        </p:nvSpPr>
        <p:spPr bwMode="auto">
          <a:xfrm>
            <a:off x="5094058" y="4362127"/>
            <a:ext cx="1080120" cy="867073"/>
          </a:xfrm>
          <a:prstGeom prst="cube">
            <a:avLst>
              <a:gd name="adj" fmla="val 24991"/>
            </a:avLst>
          </a:prstGeom>
          <a:solidFill>
            <a:srgbClr val="F1DCBF"/>
          </a:solidFill>
          <a:ln w="12700">
            <a:solidFill>
              <a:schemeClr val="tx1"/>
            </a:solidFill>
            <a:miter lim="800000"/>
            <a:headEnd/>
            <a:tailEnd/>
          </a:ln>
        </p:spPr>
        <p:txBody>
          <a:bodyPr wrap="none" lIns="92045" tIns="46024" rIns="92045" bIns="46024" anchor="ctr"/>
          <a:lstStyle/>
          <a:p>
            <a:pPr algn="ctr"/>
            <a:r>
              <a:rPr lang="pt-BR" sz="2000" smtClean="0">
                <a:solidFill>
                  <a:schemeClr val="accent1">
                    <a:lumMod val="25000"/>
                  </a:schemeClr>
                </a:solidFill>
                <a:latin typeface="Calibri" charset="0"/>
                <a:cs typeface="Calibri" charset="0"/>
              </a:rPr>
              <a:t>Twitter</a:t>
            </a:r>
            <a:endParaRPr lang="pt-BR" sz="2000" dirty="0">
              <a:solidFill>
                <a:schemeClr val="accent1">
                  <a:lumMod val="25000"/>
                </a:schemeClr>
              </a:solidFill>
              <a:latin typeface="Calibri" charset="0"/>
              <a:cs typeface="Calibri" charset="0"/>
            </a:endParaRPr>
          </a:p>
        </p:txBody>
      </p:sp>
      <p:sp>
        <p:nvSpPr>
          <p:cNvPr id="27" name="AutoShape 4"/>
          <p:cNvSpPr>
            <a:spLocks noChangeArrowheads="1"/>
          </p:cNvSpPr>
          <p:nvPr/>
        </p:nvSpPr>
        <p:spPr bwMode="auto">
          <a:xfrm>
            <a:off x="6174178" y="4362127"/>
            <a:ext cx="1296144" cy="867073"/>
          </a:xfrm>
          <a:prstGeom prst="cube">
            <a:avLst>
              <a:gd name="adj" fmla="val 24991"/>
            </a:avLst>
          </a:prstGeom>
          <a:solidFill>
            <a:srgbClr val="F1DCBF"/>
          </a:solidFill>
          <a:ln w="12700">
            <a:solidFill>
              <a:schemeClr val="tx1"/>
            </a:solidFill>
            <a:miter lim="800000"/>
            <a:headEnd/>
            <a:tailEnd/>
          </a:ln>
        </p:spPr>
        <p:txBody>
          <a:bodyPr wrap="none" lIns="92045" tIns="46024" rIns="92045" bIns="46024" anchor="ctr"/>
          <a:lstStyle/>
          <a:p>
            <a:pPr algn="ctr"/>
            <a:r>
              <a:rPr lang="pt-BR" sz="2000" dirty="0" err="1">
                <a:solidFill>
                  <a:schemeClr val="accent1">
                    <a:lumMod val="25000"/>
                  </a:schemeClr>
                </a:solidFill>
                <a:latin typeface="Calibri" charset="0"/>
                <a:cs typeface="Calibri" charset="0"/>
              </a:rPr>
              <a:t>PostGIS</a:t>
            </a:r>
            <a:r>
              <a:rPr lang="pt-BR" sz="2000" dirty="0">
                <a:solidFill>
                  <a:schemeClr val="accent1">
                    <a:lumMod val="25000"/>
                  </a:schemeClr>
                </a:solidFill>
                <a:latin typeface="Calibri" charset="0"/>
                <a:cs typeface="Calibri" charset="0"/>
              </a:rPr>
              <a:t>,</a:t>
            </a:r>
          </a:p>
          <a:p>
            <a:pPr algn="ctr"/>
            <a:r>
              <a:rPr lang="pt-BR" sz="2000" dirty="0" err="1">
                <a:solidFill>
                  <a:schemeClr val="accent1">
                    <a:lumMod val="25000"/>
                  </a:schemeClr>
                </a:solidFill>
                <a:latin typeface="Calibri" charset="0"/>
                <a:cs typeface="Calibri" charset="0"/>
              </a:rPr>
              <a:t>SciDB</a:t>
            </a:r>
            <a:endParaRPr lang="pt-BR" sz="2000" dirty="0">
              <a:solidFill>
                <a:schemeClr val="accent1">
                  <a:lumMod val="25000"/>
                </a:schemeClr>
              </a:solidFill>
              <a:latin typeface="Calibri" charset="0"/>
              <a:cs typeface="Calibri" charset="0"/>
            </a:endParaRPr>
          </a:p>
        </p:txBody>
      </p:sp>
      <p:sp>
        <p:nvSpPr>
          <p:cNvPr id="18" name="AutoShape 4"/>
          <p:cNvSpPr>
            <a:spLocks noChangeArrowheads="1"/>
          </p:cNvSpPr>
          <p:nvPr/>
        </p:nvSpPr>
        <p:spPr bwMode="auto">
          <a:xfrm>
            <a:off x="1637674" y="4362127"/>
            <a:ext cx="1008112" cy="867073"/>
          </a:xfrm>
          <a:prstGeom prst="cube">
            <a:avLst>
              <a:gd name="adj" fmla="val 24991"/>
            </a:avLst>
          </a:prstGeom>
          <a:solidFill>
            <a:srgbClr val="F1DCBF"/>
          </a:solidFill>
          <a:ln w="12700">
            <a:solidFill>
              <a:schemeClr val="tx1"/>
            </a:solidFill>
            <a:miter lim="800000"/>
            <a:headEnd/>
            <a:tailEnd/>
          </a:ln>
        </p:spPr>
        <p:txBody>
          <a:bodyPr wrap="none" lIns="92045" tIns="46024" rIns="92045" bIns="46024" anchor="ctr"/>
          <a:lstStyle/>
          <a:p>
            <a:pPr algn="ctr"/>
            <a:r>
              <a:rPr lang="pt-BR" sz="2000" dirty="0">
                <a:solidFill>
                  <a:schemeClr val="accent1">
                    <a:lumMod val="25000"/>
                  </a:schemeClr>
                </a:solidFill>
                <a:latin typeface="Calibri" charset="0"/>
                <a:cs typeface="Calibri" charset="0"/>
              </a:rPr>
              <a:t>Lua</a:t>
            </a:r>
          </a:p>
        </p:txBody>
      </p:sp>
      <p:sp>
        <p:nvSpPr>
          <p:cNvPr id="23" name="AutoShape 4"/>
          <p:cNvSpPr>
            <a:spLocks noChangeArrowheads="1"/>
          </p:cNvSpPr>
          <p:nvPr/>
        </p:nvSpPr>
        <p:spPr bwMode="auto">
          <a:xfrm>
            <a:off x="7470322" y="4362127"/>
            <a:ext cx="1008112" cy="867073"/>
          </a:xfrm>
          <a:prstGeom prst="cube">
            <a:avLst>
              <a:gd name="adj" fmla="val 24991"/>
            </a:avLst>
          </a:prstGeom>
          <a:solidFill>
            <a:srgbClr val="F1DCBF"/>
          </a:solidFill>
          <a:ln w="12700">
            <a:solidFill>
              <a:schemeClr val="tx1"/>
            </a:solidFill>
            <a:miter lim="800000"/>
            <a:headEnd/>
            <a:tailEnd/>
          </a:ln>
        </p:spPr>
        <p:txBody>
          <a:bodyPr wrap="none" lIns="92045" tIns="46024" rIns="92045" bIns="46024" anchor="ctr"/>
          <a:lstStyle/>
          <a:p>
            <a:pPr algn="ctr"/>
            <a:r>
              <a:rPr lang="pt-BR" sz="2000" dirty="0">
                <a:solidFill>
                  <a:schemeClr val="accent1">
                    <a:lumMod val="25000"/>
                  </a:schemeClr>
                </a:solidFill>
                <a:latin typeface="Calibri" charset="0"/>
                <a:cs typeface="Calibri" charset="0"/>
              </a:rPr>
              <a:t>...</a:t>
            </a:r>
          </a:p>
        </p:txBody>
      </p:sp>
      <p:sp>
        <p:nvSpPr>
          <p:cNvPr id="24" name="AutoShape 13"/>
          <p:cNvSpPr>
            <a:spLocks noChangeArrowheads="1"/>
          </p:cNvSpPr>
          <p:nvPr/>
        </p:nvSpPr>
        <p:spPr bwMode="auto">
          <a:xfrm>
            <a:off x="7614341" y="1412776"/>
            <a:ext cx="927720" cy="598041"/>
          </a:xfrm>
          <a:prstGeom prst="cube">
            <a:avLst>
              <a:gd name="adj" fmla="val 24991"/>
            </a:avLst>
          </a:prstGeom>
          <a:solidFill>
            <a:srgbClr val="F9E896"/>
          </a:solidFill>
          <a:ln w="12700">
            <a:solidFill>
              <a:schemeClr val="tx1"/>
            </a:solidFill>
            <a:miter lim="800000"/>
            <a:headEnd/>
            <a:tailEnd/>
          </a:ln>
        </p:spPr>
        <p:txBody>
          <a:bodyPr wrap="none" lIns="92045" tIns="46024" rIns="92045" bIns="46024" anchor="ctr"/>
          <a:lstStyle/>
          <a:p>
            <a:pPr algn="ctr"/>
            <a:r>
              <a:rPr lang="pt-BR" sz="2000" dirty="0" smtClean="0">
                <a:solidFill>
                  <a:schemeClr val="accent1">
                    <a:lumMod val="25000"/>
                  </a:schemeClr>
                </a:solidFill>
                <a:latin typeface="Calibri" charset="0"/>
                <a:cs typeface="Calibri" charset="0"/>
              </a:rPr>
              <a:t>....</a:t>
            </a:r>
            <a:endParaRPr lang="pt-BR" sz="2000" baseline="30000" dirty="0">
              <a:solidFill>
                <a:schemeClr val="accent1">
                  <a:lumMod val="25000"/>
                </a:schemeClr>
              </a:solidFill>
              <a:latin typeface="Calibri" charset="0"/>
              <a:cs typeface="Calibri" charset="0"/>
            </a:endParaRPr>
          </a:p>
        </p:txBody>
      </p:sp>
      <p:sp>
        <p:nvSpPr>
          <p:cNvPr id="25" name="Rectangle 24"/>
          <p:cNvSpPr/>
          <p:nvPr/>
        </p:nvSpPr>
        <p:spPr>
          <a:xfrm>
            <a:off x="791072" y="5877272"/>
            <a:ext cx="7957392" cy="830968"/>
          </a:xfrm>
          <a:prstGeom prst="rect">
            <a:avLst/>
          </a:prstGeom>
          <a:solidFill>
            <a:srgbClr val="F2F2F2"/>
          </a:solidFill>
        </p:spPr>
        <p:txBody>
          <a:bodyPr wrap="square" lIns="91410" tIns="45706" rIns="91410" bIns="45706">
            <a:spAutoFit/>
          </a:bodyPr>
          <a:lstStyle/>
          <a:p>
            <a:pPr algn="ctr"/>
            <a:r>
              <a:rPr lang="en-US" sz="2400" dirty="0" smtClean="0">
                <a:solidFill>
                  <a:srgbClr val="000066"/>
                </a:solidFill>
                <a:latin typeface="Calibri"/>
                <a:cs typeface="Calibri"/>
              </a:rPr>
              <a:t>TerraLib</a:t>
            </a:r>
            <a:r>
              <a:rPr lang="en-US" sz="2400" dirty="0">
                <a:solidFill>
                  <a:srgbClr val="000066"/>
                </a:solidFill>
                <a:latin typeface="Calibri"/>
                <a:cs typeface="Calibri"/>
              </a:rPr>
              <a:t> </a:t>
            </a:r>
            <a:r>
              <a:rPr lang="en-US" sz="2400" dirty="0" smtClean="0">
                <a:solidFill>
                  <a:srgbClr val="000066"/>
                </a:solidFill>
                <a:latin typeface="Calibri"/>
                <a:cs typeface="Calibri"/>
              </a:rPr>
              <a:t>is a common interface to FOSS and data sources</a:t>
            </a:r>
          </a:p>
          <a:p>
            <a:pPr algn="ctr"/>
            <a:r>
              <a:rPr lang="en-US" sz="2400" dirty="0" smtClean="0">
                <a:solidFill>
                  <a:srgbClr val="000066"/>
                </a:solidFill>
                <a:latin typeface="Calibri"/>
                <a:cs typeface="Calibri"/>
              </a:rPr>
              <a:t>Application development becomes easier </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ítulo 1"/>
          <p:cNvSpPr>
            <a:spLocks noGrp="1"/>
          </p:cNvSpPr>
          <p:nvPr>
            <p:ph type="title"/>
          </p:nvPr>
        </p:nvSpPr>
        <p:spPr/>
        <p:txBody>
          <a:bodyPr/>
          <a:lstStyle/>
          <a:p>
            <a:pPr eaLnBrk="1" hangingPunct="1"/>
            <a:r>
              <a:rPr lang="pt-BR" sz="3000" dirty="0" err="1" smtClean="0">
                <a:latin typeface="Calibri" charset="0"/>
              </a:rPr>
              <a:t>Innovative</a:t>
            </a:r>
            <a:r>
              <a:rPr lang="pt-BR" sz="3000" dirty="0" smtClean="0">
                <a:latin typeface="Calibri" charset="0"/>
              </a:rPr>
              <a:t> </a:t>
            </a:r>
            <a:r>
              <a:rPr lang="pt-BR" sz="3000" dirty="0" err="1">
                <a:latin typeface="Calibri" charset="0"/>
              </a:rPr>
              <a:t>s</a:t>
            </a:r>
            <a:r>
              <a:rPr lang="pt-BR" sz="3000" dirty="0" err="1" smtClean="0">
                <a:latin typeface="Calibri" charset="0"/>
              </a:rPr>
              <a:t>patial</a:t>
            </a:r>
            <a:r>
              <a:rPr lang="pt-BR" sz="3000" dirty="0" smtClean="0">
                <a:latin typeface="Calibri" charset="0"/>
              </a:rPr>
              <a:t> </a:t>
            </a:r>
            <a:r>
              <a:rPr lang="pt-BR" sz="3000" dirty="0" err="1" smtClean="0">
                <a:latin typeface="Calibri" charset="0"/>
              </a:rPr>
              <a:t>analysis</a:t>
            </a:r>
            <a:r>
              <a:rPr lang="pt-BR" sz="3000" dirty="0" smtClean="0">
                <a:latin typeface="Calibri" charset="0"/>
              </a:rPr>
              <a:t>: </a:t>
            </a:r>
            <a:r>
              <a:rPr lang="pt-BR" sz="3000" dirty="0" err="1" smtClean="0">
                <a:latin typeface="Calibri" charset="0"/>
              </a:rPr>
              <a:t>available</a:t>
            </a:r>
            <a:r>
              <a:rPr lang="pt-BR" sz="3000" dirty="0" smtClean="0">
                <a:latin typeface="Calibri" charset="0"/>
              </a:rPr>
              <a:t> in </a:t>
            </a:r>
            <a:r>
              <a:rPr lang="pt-BR" sz="3000" dirty="0" err="1" smtClean="0">
                <a:latin typeface="Calibri" charset="0"/>
              </a:rPr>
              <a:t>TerraView</a:t>
            </a:r>
            <a:r>
              <a:rPr lang="pt-BR" sz="3000" dirty="0" smtClean="0">
                <a:latin typeface="Calibri" charset="0"/>
              </a:rPr>
              <a:t> </a:t>
            </a:r>
            <a:r>
              <a:rPr lang="pt-BR" sz="3000" dirty="0" err="1" smtClean="0">
                <a:latin typeface="Calibri" charset="0"/>
              </a:rPr>
              <a:t>using</a:t>
            </a:r>
            <a:r>
              <a:rPr lang="pt-BR" sz="3000" dirty="0" smtClean="0">
                <a:latin typeface="Calibri" charset="0"/>
              </a:rPr>
              <a:t> </a:t>
            </a:r>
            <a:r>
              <a:rPr lang="pt-BR" sz="3000" dirty="0" err="1" smtClean="0">
                <a:latin typeface="Calibri" charset="0"/>
              </a:rPr>
              <a:t>plugins</a:t>
            </a:r>
            <a:endParaRPr lang="pt-BR" sz="3000" dirty="0">
              <a:latin typeface="Calibri" charset="0"/>
            </a:endParaRPr>
          </a:p>
        </p:txBody>
      </p:sp>
      <p:sp>
        <p:nvSpPr>
          <p:cNvPr id="4" name="Rectangle 3"/>
          <p:cNvSpPr txBox="1">
            <a:spLocks noChangeArrowheads="1"/>
          </p:cNvSpPr>
          <p:nvPr/>
        </p:nvSpPr>
        <p:spPr bwMode="auto">
          <a:xfrm>
            <a:off x="539552" y="5733256"/>
            <a:ext cx="8604448" cy="1008780"/>
          </a:xfrm>
          <a:prstGeom prst="rect">
            <a:avLst/>
          </a:prstGeom>
          <a:solidFill>
            <a:srgbClr val="E1E6F1"/>
          </a:solidFill>
          <a:ln w="9525">
            <a:noFill/>
            <a:miter lim="800000"/>
            <a:headEnd/>
            <a:tailEnd/>
          </a:ln>
        </p:spPr>
        <p:txBody>
          <a:bodyPr lIns="91410" tIns="45706" rIns="91410" bIns="45706"/>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defRPr/>
            </a:pPr>
            <a:r>
              <a:rPr lang="en-US" sz="1800" dirty="0">
                <a:solidFill>
                  <a:srgbClr val="000090"/>
                </a:solidFill>
                <a:latin typeface="Calibri"/>
                <a:cs typeface="Calibri"/>
              </a:rPr>
              <a:t>F. </a:t>
            </a:r>
            <a:r>
              <a:rPr lang="en-US" sz="1800" dirty="0" err="1">
                <a:solidFill>
                  <a:srgbClr val="000090"/>
                </a:solidFill>
                <a:latin typeface="Calibri"/>
                <a:cs typeface="Calibri"/>
              </a:rPr>
              <a:t>Feitosa</a:t>
            </a:r>
            <a:r>
              <a:rPr lang="en-US" sz="1800" dirty="0">
                <a:solidFill>
                  <a:srgbClr val="000090"/>
                </a:solidFill>
                <a:latin typeface="Calibri"/>
                <a:cs typeface="Calibri"/>
              </a:rPr>
              <a:t> et al., “Global and local spatial indices of urban segregation”. </a:t>
            </a:r>
            <a:r>
              <a:rPr lang="en-US" sz="1800" dirty="0" smtClean="0">
                <a:solidFill>
                  <a:srgbClr val="000090"/>
                </a:solidFill>
                <a:latin typeface="Calibri"/>
                <a:cs typeface="Calibri"/>
              </a:rPr>
              <a:t>IJGIS</a:t>
            </a:r>
            <a:r>
              <a:rPr lang="en-US" sz="1800" dirty="0">
                <a:solidFill>
                  <a:srgbClr val="000090"/>
                </a:solidFill>
                <a:latin typeface="Calibri"/>
                <a:cs typeface="Calibri"/>
              </a:rPr>
              <a:t>, </a:t>
            </a:r>
            <a:r>
              <a:rPr lang="en-US" sz="1800" dirty="0" smtClean="0">
                <a:solidFill>
                  <a:srgbClr val="000090"/>
                </a:solidFill>
                <a:latin typeface="Calibri"/>
                <a:cs typeface="Calibri"/>
              </a:rPr>
              <a:t>2007</a:t>
            </a:r>
            <a:r>
              <a:rPr lang="en-US" sz="1800" dirty="0">
                <a:solidFill>
                  <a:srgbClr val="000090"/>
                </a:solidFill>
                <a:latin typeface="Calibri"/>
                <a:cs typeface="Calibri"/>
              </a:rPr>
              <a:t> </a:t>
            </a:r>
            <a:r>
              <a:rPr lang="en-US" sz="1800" dirty="0" smtClean="0">
                <a:solidFill>
                  <a:srgbClr val="000090"/>
                </a:solidFill>
                <a:latin typeface="Calibri"/>
                <a:cs typeface="Calibri"/>
              </a:rPr>
              <a:t>(</a:t>
            </a:r>
            <a:r>
              <a:rPr lang="en-US" sz="1800" dirty="0" err="1" smtClean="0">
                <a:solidFill>
                  <a:srgbClr val="000090"/>
                </a:solidFill>
                <a:latin typeface="Calibri"/>
                <a:cs typeface="Calibri"/>
              </a:rPr>
              <a:t>MsC</a:t>
            </a:r>
            <a:r>
              <a:rPr lang="en-US" sz="1800" dirty="0" smtClean="0">
                <a:solidFill>
                  <a:srgbClr val="000090"/>
                </a:solidFill>
                <a:latin typeface="Calibri"/>
                <a:cs typeface="Calibri"/>
              </a:rPr>
              <a:t>). </a:t>
            </a:r>
            <a:endParaRPr lang="pt-BR" sz="1800" dirty="0">
              <a:solidFill>
                <a:srgbClr val="000090"/>
              </a:solidFill>
              <a:latin typeface="Calibri" charset="0"/>
            </a:endParaRPr>
          </a:p>
          <a:p>
            <a:pPr>
              <a:spcBef>
                <a:spcPts val="900"/>
              </a:spcBef>
              <a:defRPr/>
            </a:pPr>
            <a:r>
              <a:rPr lang="en-US" sz="1800" dirty="0">
                <a:solidFill>
                  <a:srgbClr val="00007D"/>
                </a:solidFill>
                <a:latin typeface="Calibri"/>
                <a:cs typeface="Calibri"/>
              </a:rPr>
              <a:t>R. </a:t>
            </a:r>
            <a:r>
              <a:rPr lang="en-US" sz="1800" dirty="0" err="1">
                <a:solidFill>
                  <a:srgbClr val="00007D"/>
                </a:solidFill>
                <a:latin typeface="Calibri"/>
                <a:cs typeface="Calibri"/>
              </a:rPr>
              <a:t>Assunção</a:t>
            </a:r>
            <a:r>
              <a:rPr lang="en-US" sz="1800" dirty="0">
                <a:solidFill>
                  <a:srgbClr val="00007D"/>
                </a:solidFill>
                <a:latin typeface="Calibri"/>
                <a:cs typeface="Calibri"/>
              </a:rPr>
              <a:t> et al. “Efficient </a:t>
            </a:r>
            <a:r>
              <a:rPr lang="en-US" sz="1800" dirty="0" err="1">
                <a:solidFill>
                  <a:srgbClr val="00007D"/>
                </a:solidFill>
                <a:latin typeface="Calibri"/>
                <a:cs typeface="Calibri"/>
              </a:rPr>
              <a:t>regionalisation</a:t>
            </a:r>
            <a:r>
              <a:rPr lang="en-US" sz="1800" dirty="0">
                <a:solidFill>
                  <a:srgbClr val="00007D"/>
                </a:solidFill>
                <a:latin typeface="Calibri"/>
                <a:cs typeface="Calibri"/>
              </a:rPr>
              <a:t> techniques for socio-economic geographical units using minimum spanning trees</a:t>
            </a:r>
            <a:r>
              <a:rPr lang="en-US" sz="1800" dirty="0" smtClean="0">
                <a:solidFill>
                  <a:srgbClr val="00007D"/>
                </a:solidFill>
                <a:latin typeface="Calibri"/>
                <a:cs typeface="Calibri"/>
              </a:rPr>
              <a:t>”.  </a:t>
            </a:r>
            <a:r>
              <a:rPr lang="en-US" sz="1800" dirty="0">
                <a:solidFill>
                  <a:srgbClr val="00007D"/>
                </a:solidFill>
                <a:latin typeface="Calibri"/>
                <a:cs typeface="Calibri"/>
              </a:rPr>
              <a:t>IJGIS</a:t>
            </a:r>
            <a:r>
              <a:rPr lang="en-US" sz="1800" i="1" dirty="0">
                <a:solidFill>
                  <a:srgbClr val="00007D"/>
                </a:solidFill>
                <a:latin typeface="Calibri"/>
                <a:cs typeface="Calibri"/>
              </a:rPr>
              <a:t>, </a:t>
            </a:r>
            <a:r>
              <a:rPr lang="en-US" sz="1800" dirty="0" smtClean="0">
                <a:solidFill>
                  <a:srgbClr val="00007D"/>
                </a:solidFill>
                <a:latin typeface="Calibri"/>
                <a:cs typeface="Calibri"/>
              </a:rPr>
              <a:t>2006 (PhD). </a:t>
            </a:r>
            <a:endParaRPr lang="en-US" sz="1800" dirty="0">
              <a:solidFill>
                <a:srgbClr val="00007D"/>
              </a:solidFill>
              <a:latin typeface="Calibri"/>
              <a:cs typeface="Calibri"/>
            </a:endParaRPr>
          </a:p>
          <a:p>
            <a:pPr eaLnBrk="1" hangingPunct="1">
              <a:spcBef>
                <a:spcPct val="20000"/>
              </a:spcBef>
              <a:buClr>
                <a:schemeClr val="bg2"/>
              </a:buClr>
              <a:buSzPct val="75000"/>
              <a:defRPr/>
            </a:pPr>
            <a:endParaRPr lang="pt-BR" sz="1800" dirty="0">
              <a:solidFill>
                <a:srgbClr val="00007D"/>
              </a:solidFill>
              <a:latin typeface="Calibri" charset="0"/>
            </a:endParaRPr>
          </a:p>
          <a:p>
            <a:pPr eaLnBrk="1" hangingPunct="1">
              <a:spcBef>
                <a:spcPct val="20000"/>
              </a:spcBef>
              <a:buClr>
                <a:schemeClr val="bg2"/>
              </a:buClr>
              <a:buSzPct val="75000"/>
              <a:defRPr/>
            </a:pPr>
            <a:endParaRPr lang="pt-BR" sz="1800" dirty="0">
              <a:solidFill>
                <a:srgbClr val="00007D"/>
              </a:solidFill>
              <a:latin typeface="Calibri" charset="0"/>
            </a:endParaRPr>
          </a:p>
        </p:txBody>
      </p:sp>
      <p:pic>
        <p:nvPicPr>
          <p:cNvPr id="8397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860231"/>
            <a:ext cx="3168352" cy="35073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bwMode="auto">
          <a:xfrm>
            <a:off x="6876256" y="1340768"/>
            <a:ext cx="1908572" cy="434975"/>
          </a:xfrm>
          <a:prstGeom prst="rect">
            <a:avLst/>
          </a:prstGeom>
          <a:solidFill>
            <a:srgbClr val="E1E6F1"/>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spcBef>
                <a:spcPct val="20000"/>
              </a:spcBef>
              <a:buClr>
                <a:schemeClr val="bg2"/>
              </a:buClr>
              <a:buSzPct val="75000"/>
              <a:defRPr/>
            </a:pPr>
            <a:r>
              <a:rPr lang="en-US" sz="2000" dirty="0" smtClean="0">
                <a:solidFill>
                  <a:srgbClr val="000066"/>
                </a:solidFill>
                <a:latin typeface="Calibri" charset="0"/>
              </a:rPr>
              <a:t>Regionalization</a:t>
            </a:r>
            <a:endParaRPr lang="pt-BR" sz="2000" dirty="0">
              <a:solidFill>
                <a:srgbClr val="000066"/>
              </a:solidFill>
              <a:latin typeface="Calibri" charset="0"/>
            </a:endParaRPr>
          </a:p>
        </p:txBody>
      </p:sp>
      <p:pic>
        <p:nvPicPr>
          <p:cNvPr id="8" name="Picture 24" descr="npo0001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140" y="1916832"/>
            <a:ext cx="3315804" cy="33968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755576" y="1340768"/>
            <a:ext cx="3240360" cy="432048"/>
          </a:xfrm>
          <a:prstGeom prst="rect">
            <a:avLst/>
          </a:prstGeom>
          <a:solidFill>
            <a:srgbClr val="E1E6F1"/>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buClr>
                <a:schemeClr val="bg2"/>
              </a:buClr>
              <a:buSzPct val="75000"/>
              <a:defRPr/>
            </a:pPr>
            <a:r>
              <a:rPr lang="en-US" sz="2000" dirty="0">
                <a:solidFill>
                  <a:srgbClr val="000066"/>
                </a:solidFill>
                <a:latin typeface="Calibri" charset="0"/>
              </a:rPr>
              <a:t>Spatial segregation indexes</a:t>
            </a:r>
            <a:endParaRPr lang="pt-BR" sz="2000" dirty="0">
              <a:solidFill>
                <a:srgbClr val="000066"/>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ítulo 1"/>
          <p:cNvSpPr>
            <a:spLocks noGrp="1"/>
          </p:cNvSpPr>
          <p:nvPr>
            <p:ph type="title"/>
          </p:nvPr>
        </p:nvSpPr>
        <p:spPr/>
        <p:txBody>
          <a:bodyPr/>
          <a:lstStyle/>
          <a:p>
            <a:pPr eaLnBrk="1" hangingPunct="1"/>
            <a:r>
              <a:rPr lang="pt-BR">
                <a:solidFill>
                  <a:srgbClr val="00007D"/>
                </a:solidFill>
                <a:latin typeface="Calibri" charset="0"/>
              </a:rPr>
              <a:t>Applications in Health and Public Policies</a:t>
            </a:r>
          </a:p>
        </p:txBody>
      </p:sp>
      <p:sp>
        <p:nvSpPr>
          <p:cNvPr id="4" name="Rectangle 3"/>
          <p:cNvSpPr txBox="1">
            <a:spLocks noChangeArrowheads="1"/>
          </p:cNvSpPr>
          <p:nvPr/>
        </p:nvSpPr>
        <p:spPr bwMode="auto">
          <a:xfrm>
            <a:off x="536575" y="5894976"/>
            <a:ext cx="8607425" cy="935952"/>
          </a:xfrm>
          <a:prstGeom prst="rect">
            <a:avLst/>
          </a:prstGeom>
          <a:solidFill>
            <a:srgbClr val="E1E6F1"/>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3983" indent="0" eaLnBrk="1" hangingPunct="1">
              <a:spcBef>
                <a:spcPct val="20000"/>
              </a:spcBef>
              <a:buClr>
                <a:schemeClr val="bg2"/>
              </a:buClr>
              <a:buSzPct val="75000"/>
              <a:defRPr/>
            </a:pPr>
            <a:r>
              <a:rPr lang="en-US" sz="1800" dirty="0" err="1">
                <a:solidFill>
                  <a:srgbClr val="000066"/>
                </a:solidFill>
                <a:latin typeface="Calibri" charset="0"/>
              </a:rPr>
              <a:t>Kiffer</a:t>
            </a:r>
            <a:r>
              <a:rPr lang="en-US" sz="1800" dirty="0">
                <a:solidFill>
                  <a:srgbClr val="000066"/>
                </a:solidFill>
                <a:latin typeface="Calibri" charset="0"/>
              </a:rPr>
              <a:t>, E., Camargo, E. et al., “A spatial approach for the epidemiology of antibiotic use and resistance in community-based studies: the emergence of urban clusters of Escherichia coli quinolone resistance in Sao Paulo</a:t>
            </a:r>
            <a:r>
              <a:rPr lang="en-US" sz="1800" dirty="0" smtClean="0">
                <a:solidFill>
                  <a:srgbClr val="000066"/>
                </a:solidFill>
                <a:latin typeface="Calibri" charset="0"/>
              </a:rPr>
              <a:t>”.</a:t>
            </a:r>
            <a:r>
              <a:rPr lang="en-US" sz="1800" i="1" dirty="0" smtClean="0">
                <a:solidFill>
                  <a:srgbClr val="000066"/>
                </a:solidFill>
                <a:latin typeface="Calibri" charset="0"/>
              </a:rPr>
              <a:t> </a:t>
            </a:r>
            <a:r>
              <a:rPr lang="en-US" sz="1800" dirty="0">
                <a:solidFill>
                  <a:srgbClr val="000066"/>
                </a:solidFill>
                <a:latin typeface="Calibri" charset="0"/>
              </a:rPr>
              <a:t>IJ Health </a:t>
            </a:r>
            <a:r>
              <a:rPr lang="en-US" sz="1800" dirty="0" err="1">
                <a:solidFill>
                  <a:srgbClr val="000066"/>
                </a:solidFill>
                <a:latin typeface="Calibri" charset="0"/>
              </a:rPr>
              <a:t>Geographics</a:t>
            </a:r>
            <a:r>
              <a:rPr lang="en-US" sz="1800" dirty="0">
                <a:solidFill>
                  <a:srgbClr val="000066"/>
                </a:solidFill>
                <a:latin typeface="Calibri" charset="0"/>
              </a:rPr>
              <a:t>, 10, 2011</a:t>
            </a:r>
            <a:r>
              <a:rPr lang="en-US" sz="1800" dirty="0" smtClean="0">
                <a:solidFill>
                  <a:srgbClr val="000066"/>
                </a:solidFill>
                <a:latin typeface="Calibri" charset="0"/>
              </a:rPr>
              <a:t>.</a:t>
            </a:r>
            <a:endParaRPr lang="en-US" sz="1800" dirty="0">
              <a:solidFill>
                <a:srgbClr val="000066"/>
              </a:solidFill>
              <a:latin typeface="Calibri" charset="0"/>
            </a:endParaRPr>
          </a:p>
          <a:p>
            <a:pPr eaLnBrk="1" hangingPunct="1">
              <a:spcBef>
                <a:spcPct val="20000"/>
              </a:spcBef>
              <a:buClr>
                <a:schemeClr val="bg2"/>
              </a:buClr>
              <a:buSzPct val="75000"/>
              <a:defRPr/>
            </a:pPr>
            <a:endParaRPr lang="en-US" sz="1800" dirty="0">
              <a:solidFill>
                <a:srgbClr val="000066"/>
              </a:solidFill>
              <a:latin typeface="Calibri" charset="0"/>
            </a:endParaRPr>
          </a:p>
        </p:txBody>
      </p:sp>
      <p:pic>
        <p:nvPicPr>
          <p:cNvPr id="9011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371" y="1772816"/>
            <a:ext cx="3393629"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611560" y="1700808"/>
            <a:ext cx="2808312" cy="3806061"/>
          </a:xfrm>
          <a:prstGeom prst="rect">
            <a:avLst/>
          </a:prstGeom>
          <a:ln>
            <a:solidFill>
              <a:schemeClr val="accent4"/>
            </a:solidFill>
          </a:ln>
        </p:spPr>
      </p:pic>
      <p:sp>
        <p:nvSpPr>
          <p:cNvPr id="10" name="Rectangle 3"/>
          <p:cNvSpPr txBox="1">
            <a:spLocks noChangeArrowheads="1"/>
          </p:cNvSpPr>
          <p:nvPr/>
        </p:nvSpPr>
        <p:spPr bwMode="auto">
          <a:xfrm>
            <a:off x="611560" y="1124744"/>
            <a:ext cx="2304256" cy="500062"/>
          </a:xfrm>
          <a:prstGeom prst="rect">
            <a:avLst/>
          </a:prstGeom>
          <a:solidFill>
            <a:srgbClr val="E1E6F1"/>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buClr>
                <a:schemeClr val="bg2"/>
              </a:buClr>
              <a:buSzPct val="75000"/>
              <a:defRPr/>
            </a:pPr>
            <a:r>
              <a:rPr lang="en-US" sz="2000" dirty="0" smtClean="0">
                <a:solidFill>
                  <a:srgbClr val="000066"/>
                </a:solidFill>
                <a:latin typeface="Calibri" charset="0"/>
              </a:rPr>
              <a:t>Streets of Sao Paulo</a:t>
            </a:r>
            <a:endParaRPr lang="pt-BR" sz="2000" dirty="0">
              <a:solidFill>
                <a:srgbClr val="000066"/>
              </a:solidFill>
              <a:latin typeface="Calibri" charset="0"/>
            </a:endParaRPr>
          </a:p>
        </p:txBody>
      </p:sp>
      <p:sp>
        <p:nvSpPr>
          <p:cNvPr id="13" name="Cilindro 5"/>
          <p:cNvSpPr>
            <a:spLocks noChangeArrowheads="1"/>
          </p:cNvSpPr>
          <p:nvPr/>
        </p:nvSpPr>
        <p:spPr bwMode="auto">
          <a:xfrm>
            <a:off x="3851920" y="4653136"/>
            <a:ext cx="1656184" cy="1080120"/>
          </a:xfrm>
          <a:prstGeom prst="can">
            <a:avLst>
              <a:gd name="adj" fmla="val 25000"/>
            </a:avLst>
          </a:prstGeom>
          <a:solidFill>
            <a:schemeClr val="bg1">
              <a:lumMod val="95000"/>
            </a:schemeClr>
          </a:solidFill>
          <a:ln w="9525">
            <a:solidFill>
              <a:schemeClr val="tx1"/>
            </a:solidFill>
            <a:miter lim="800000"/>
            <a:headEnd/>
            <a:tailEnd/>
          </a:ln>
        </p:spPr>
        <p:txBody>
          <a:bodyPr wrap="none" lIns="91410" tIns="45706" rIns="91410" bIns="45706"/>
          <a:lstStyle/>
          <a:p>
            <a:pPr algn="ctr"/>
            <a:r>
              <a:rPr lang="pt-BR" dirty="0" err="1" smtClean="0">
                <a:solidFill>
                  <a:srgbClr val="000000"/>
                </a:solidFill>
                <a:latin typeface="Calibri"/>
                <a:cs typeface="Calibri"/>
              </a:rPr>
              <a:t>Database</a:t>
            </a:r>
            <a:r>
              <a:rPr lang="pt-BR" dirty="0" smtClean="0">
                <a:solidFill>
                  <a:srgbClr val="000000"/>
                </a:solidFill>
                <a:latin typeface="Calibri"/>
                <a:cs typeface="Calibri"/>
              </a:rPr>
              <a:t> </a:t>
            </a:r>
            <a:r>
              <a:rPr lang="pt-BR" dirty="0" err="1" smtClean="0">
                <a:solidFill>
                  <a:srgbClr val="000000"/>
                </a:solidFill>
                <a:latin typeface="Calibri"/>
                <a:cs typeface="Calibri"/>
              </a:rPr>
              <a:t>of</a:t>
            </a:r>
            <a:r>
              <a:rPr lang="pt-BR" dirty="0" smtClean="0">
                <a:solidFill>
                  <a:srgbClr val="000000"/>
                </a:solidFill>
                <a:latin typeface="Calibri"/>
                <a:cs typeface="Calibri"/>
              </a:rPr>
              <a:t> </a:t>
            </a:r>
          </a:p>
          <a:p>
            <a:pPr algn="ctr"/>
            <a:r>
              <a:rPr lang="pt-BR" dirty="0" err="1">
                <a:solidFill>
                  <a:srgbClr val="000000"/>
                </a:solidFill>
                <a:latin typeface="Calibri"/>
                <a:cs typeface="Calibri"/>
              </a:rPr>
              <a:t>a</a:t>
            </a:r>
            <a:r>
              <a:rPr lang="pt-BR" dirty="0" err="1" smtClean="0">
                <a:solidFill>
                  <a:srgbClr val="000000"/>
                </a:solidFill>
                <a:latin typeface="Calibri"/>
                <a:cs typeface="Calibri"/>
              </a:rPr>
              <a:t>ntibiotic</a:t>
            </a:r>
            <a:r>
              <a:rPr lang="pt-BR" dirty="0" smtClean="0">
                <a:solidFill>
                  <a:srgbClr val="000000"/>
                </a:solidFill>
                <a:latin typeface="Calibri"/>
                <a:cs typeface="Calibri"/>
              </a:rPr>
              <a:t> </a:t>
            </a:r>
            <a:r>
              <a:rPr lang="pt-BR" dirty="0" err="1" smtClean="0">
                <a:solidFill>
                  <a:srgbClr val="000000"/>
                </a:solidFill>
                <a:latin typeface="Calibri"/>
                <a:cs typeface="Calibri"/>
              </a:rPr>
              <a:t>users</a:t>
            </a:r>
            <a:endParaRPr lang="pt-BR" dirty="0" smtClean="0">
              <a:solidFill>
                <a:srgbClr val="000000"/>
              </a:solidFill>
              <a:latin typeface="Calibri"/>
              <a:cs typeface="Calibri"/>
            </a:endParaRPr>
          </a:p>
        </p:txBody>
      </p:sp>
      <p:sp>
        <p:nvSpPr>
          <p:cNvPr id="14" name="Rectangle 3"/>
          <p:cNvSpPr txBox="1">
            <a:spLocks noChangeArrowheads="1"/>
          </p:cNvSpPr>
          <p:nvPr/>
        </p:nvSpPr>
        <p:spPr bwMode="auto">
          <a:xfrm>
            <a:off x="3635896" y="3068960"/>
            <a:ext cx="2016224" cy="1296144"/>
          </a:xfrm>
          <a:prstGeom prst="rect">
            <a:avLst/>
          </a:prstGeom>
          <a:solidFill>
            <a:srgbClr val="E1E6F1"/>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18000" indent="0" eaLnBrk="1" hangingPunct="1">
              <a:spcBef>
                <a:spcPts val="0"/>
              </a:spcBef>
              <a:buClr>
                <a:schemeClr val="bg2"/>
              </a:buClr>
              <a:buSzPct val="75000"/>
              <a:defRPr/>
            </a:pPr>
            <a:r>
              <a:rPr lang="en-US" sz="2000" dirty="0" smtClean="0">
                <a:solidFill>
                  <a:srgbClr val="000066"/>
                </a:solidFill>
                <a:latin typeface="Calibri" charset="0"/>
              </a:rPr>
              <a:t>Address geocoding of resistance to antibiotics</a:t>
            </a:r>
            <a:endParaRPr lang="pt-BR" sz="2000" dirty="0">
              <a:solidFill>
                <a:srgbClr val="000066"/>
              </a:solidFill>
              <a:latin typeface="Calibri" charset="0"/>
            </a:endParaRPr>
          </a:p>
        </p:txBody>
      </p:sp>
      <p:sp>
        <p:nvSpPr>
          <p:cNvPr id="15" name="Rectangle 3"/>
          <p:cNvSpPr txBox="1">
            <a:spLocks noChangeArrowheads="1"/>
          </p:cNvSpPr>
          <p:nvPr/>
        </p:nvSpPr>
        <p:spPr bwMode="auto">
          <a:xfrm>
            <a:off x="3707904" y="2132856"/>
            <a:ext cx="1800200" cy="504056"/>
          </a:xfrm>
          <a:prstGeom prst="rect">
            <a:avLst/>
          </a:prstGeom>
          <a:solidFill>
            <a:srgbClr val="E1E6F1"/>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18000" indent="0" eaLnBrk="1" hangingPunct="1">
              <a:spcBef>
                <a:spcPts val="0"/>
              </a:spcBef>
              <a:buClr>
                <a:schemeClr val="bg2"/>
              </a:buClr>
              <a:buSzPct val="75000"/>
              <a:defRPr/>
            </a:pPr>
            <a:r>
              <a:rPr lang="en-US" sz="2000" dirty="0" smtClean="0">
                <a:solidFill>
                  <a:srgbClr val="000066"/>
                </a:solidFill>
                <a:latin typeface="Calibri" charset="0"/>
              </a:rPr>
              <a:t>Spatial analysis</a:t>
            </a:r>
            <a:endParaRPr lang="pt-BR" sz="2000" dirty="0">
              <a:solidFill>
                <a:srgbClr val="000066"/>
              </a:solidFill>
              <a:latin typeface="Calibri" charset="0"/>
            </a:endParaRPr>
          </a:p>
        </p:txBody>
      </p:sp>
      <p:sp>
        <p:nvSpPr>
          <p:cNvPr id="16" name="Rectangle 3"/>
          <p:cNvSpPr txBox="1">
            <a:spLocks noChangeArrowheads="1"/>
          </p:cNvSpPr>
          <p:nvPr/>
        </p:nvSpPr>
        <p:spPr bwMode="auto">
          <a:xfrm>
            <a:off x="5220072" y="1196752"/>
            <a:ext cx="3912200" cy="504056"/>
          </a:xfrm>
          <a:prstGeom prst="rect">
            <a:avLst/>
          </a:prstGeom>
          <a:solidFill>
            <a:srgbClr val="E1E6F1"/>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18000" indent="0" algn="r" eaLnBrk="1" hangingPunct="1">
              <a:spcBef>
                <a:spcPts val="0"/>
              </a:spcBef>
              <a:buClr>
                <a:schemeClr val="bg2"/>
              </a:buClr>
              <a:buSzPct val="75000"/>
              <a:defRPr/>
            </a:pPr>
            <a:r>
              <a:rPr lang="en-US" sz="2000" dirty="0" smtClean="0">
                <a:solidFill>
                  <a:srgbClr val="000066"/>
                </a:solidFill>
                <a:latin typeface="Calibri" charset="0"/>
              </a:rPr>
              <a:t>Clusters of resistance to antibiotics</a:t>
            </a:r>
            <a:endParaRPr lang="pt-BR" sz="2000" dirty="0">
              <a:solidFill>
                <a:srgbClr val="000066"/>
              </a:solidFill>
              <a:latin typeface="Calibri" charset="0"/>
            </a:endParaRPr>
          </a:p>
        </p:txBody>
      </p:sp>
      <p:cxnSp>
        <p:nvCxnSpPr>
          <p:cNvPr id="12" name="Conector de seta reta 11"/>
          <p:cNvCxnSpPr/>
          <p:nvPr/>
        </p:nvCxnSpPr>
        <p:spPr bwMode="auto">
          <a:xfrm flipV="1">
            <a:off x="4644008" y="4221088"/>
            <a:ext cx="0" cy="576064"/>
          </a:xfrm>
          <a:prstGeom prst="straightConnector1">
            <a:avLst/>
          </a:prstGeom>
          <a:solidFill>
            <a:schemeClr val="accent1"/>
          </a:solidFill>
          <a:ln w="57150" cap="flat" cmpd="sng" algn="ctr">
            <a:solidFill>
              <a:schemeClr val="accent6">
                <a:lumMod val="75000"/>
              </a:schemeClr>
            </a:solidFill>
            <a:prstDash val="solid"/>
            <a:miter lim="800000"/>
            <a:headEnd type="none" w="med" len="med"/>
            <a:tailEnd type="arrow"/>
          </a:ln>
          <a:effectLst/>
        </p:spPr>
      </p:cxnSp>
      <p:cxnSp>
        <p:nvCxnSpPr>
          <p:cNvPr id="18" name="Conector de seta reta 17"/>
          <p:cNvCxnSpPr/>
          <p:nvPr/>
        </p:nvCxnSpPr>
        <p:spPr bwMode="auto">
          <a:xfrm flipV="1">
            <a:off x="4644008" y="2492896"/>
            <a:ext cx="0" cy="576064"/>
          </a:xfrm>
          <a:prstGeom prst="straightConnector1">
            <a:avLst/>
          </a:prstGeom>
          <a:solidFill>
            <a:schemeClr val="accent1"/>
          </a:solidFill>
          <a:ln w="57150" cap="flat" cmpd="sng" algn="ctr">
            <a:solidFill>
              <a:schemeClr val="accent6">
                <a:lumMod val="75000"/>
              </a:schemeClr>
            </a:solidFill>
            <a:prstDash val="solid"/>
            <a:miter lim="800000"/>
            <a:headEnd type="none" w="med" len="med"/>
            <a:tailEnd type="arrow"/>
          </a:ln>
          <a:effectLst/>
        </p:spPr>
      </p:cxnSp>
      <p:cxnSp>
        <p:nvCxnSpPr>
          <p:cNvPr id="19" name="Conector de seta reta 18"/>
          <p:cNvCxnSpPr/>
          <p:nvPr/>
        </p:nvCxnSpPr>
        <p:spPr bwMode="auto">
          <a:xfrm>
            <a:off x="4572000" y="1412776"/>
            <a:ext cx="720080" cy="0"/>
          </a:xfrm>
          <a:prstGeom prst="straightConnector1">
            <a:avLst/>
          </a:prstGeom>
          <a:solidFill>
            <a:schemeClr val="accent1"/>
          </a:solidFill>
          <a:ln w="57150" cap="flat" cmpd="sng" algn="ctr">
            <a:solidFill>
              <a:schemeClr val="accent6">
                <a:lumMod val="75000"/>
              </a:schemeClr>
            </a:solidFill>
            <a:prstDash val="solid"/>
            <a:miter lim="800000"/>
            <a:headEnd type="none" w="med" len="med"/>
            <a:tailEnd type="arrow"/>
          </a:ln>
          <a:effectLst/>
        </p:spPr>
      </p:cxnSp>
      <p:cxnSp>
        <p:nvCxnSpPr>
          <p:cNvPr id="21" name="Conector de seta reta 20"/>
          <p:cNvCxnSpPr/>
          <p:nvPr/>
        </p:nvCxnSpPr>
        <p:spPr bwMode="auto">
          <a:xfrm flipV="1">
            <a:off x="4572000" y="1412776"/>
            <a:ext cx="0" cy="720080"/>
          </a:xfrm>
          <a:prstGeom prst="straightConnector1">
            <a:avLst/>
          </a:prstGeom>
          <a:solidFill>
            <a:schemeClr val="accent1"/>
          </a:solidFill>
          <a:ln w="57150" cap="flat" cmpd="sng" algn="ctr">
            <a:solidFill>
              <a:schemeClr val="accent6">
                <a:lumMod val="75000"/>
              </a:schemeClr>
            </a:solidFill>
            <a:prstDash val="solid"/>
            <a:miter lim="800000"/>
            <a:headEnd type="none" w="med" len="med"/>
            <a:tailEnd type="none"/>
          </a:ln>
          <a:effectLst/>
        </p:spPr>
      </p:cxnSp>
      <p:cxnSp>
        <p:nvCxnSpPr>
          <p:cNvPr id="24" name="Conector de seta reta 23"/>
          <p:cNvCxnSpPr>
            <a:endCxn id="14" idx="1"/>
          </p:cNvCxnSpPr>
          <p:nvPr/>
        </p:nvCxnSpPr>
        <p:spPr bwMode="auto">
          <a:xfrm>
            <a:off x="3203848" y="3717032"/>
            <a:ext cx="432048" cy="0"/>
          </a:xfrm>
          <a:prstGeom prst="straightConnector1">
            <a:avLst/>
          </a:prstGeom>
          <a:solidFill>
            <a:schemeClr val="accent1"/>
          </a:solidFill>
          <a:ln w="57150" cap="flat" cmpd="sng" algn="ctr">
            <a:solidFill>
              <a:schemeClr val="accent6">
                <a:lumMod val="75000"/>
              </a:schemeClr>
            </a:solidFill>
            <a:prstDash val="solid"/>
            <a:miter lim="800000"/>
            <a:headEnd type="none" w="med" len="med"/>
            <a:tailEnd type="arrow"/>
          </a:ln>
          <a:effectLst/>
        </p:spPr>
      </p:cxn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remember of open source?</a:t>
            </a:r>
            <a:endParaRPr lang="en-US" dirty="0"/>
          </a:p>
        </p:txBody>
      </p:sp>
      <p:pic>
        <p:nvPicPr>
          <p:cNvPr id="3" name="Picture 2"/>
          <p:cNvPicPr>
            <a:picLocks noChangeAspect="1"/>
          </p:cNvPicPr>
          <p:nvPr/>
        </p:nvPicPr>
        <p:blipFill>
          <a:blip r:embed="rId2"/>
          <a:stretch>
            <a:fillRect/>
          </a:stretch>
        </p:blipFill>
        <p:spPr>
          <a:xfrm>
            <a:off x="827584" y="1412776"/>
            <a:ext cx="3055539" cy="1368152"/>
          </a:xfrm>
          <a:prstGeom prst="rect">
            <a:avLst/>
          </a:prstGeom>
        </p:spPr>
      </p:pic>
      <p:pic>
        <p:nvPicPr>
          <p:cNvPr id="4" name="Picture 3"/>
          <p:cNvPicPr>
            <a:picLocks noChangeAspect="1"/>
          </p:cNvPicPr>
          <p:nvPr/>
        </p:nvPicPr>
        <p:blipFill>
          <a:blip r:embed="rId3"/>
          <a:stretch>
            <a:fillRect/>
          </a:stretch>
        </p:blipFill>
        <p:spPr>
          <a:xfrm>
            <a:off x="4932040" y="1412776"/>
            <a:ext cx="3191644" cy="1897438"/>
          </a:xfrm>
          <a:prstGeom prst="rect">
            <a:avLst/>
          </a:prstGeom>
        </p:spPr>
      </p:pic>
      <p:pic>
        <p:nvPicPr>
          <p:cNvPr id="5" name="Picture 4"/>
          <p:cNvPicPr>
            <a:picLocks noChangeAspect="1"/>
          </p:cNvPicPr>
          <p:nvPr/>
        </p:nvPicPr>
        <p:blipFill>
          <a:blip r:embed="rId4"/>
          <a:stretch>
            <a:fillRect/>
          </a:stretch>
        </p:blipFill>
        <p:spPr>
          <a:xfrm>
            <a:off x="899592" y="3068960"/>
            <a:ext cx="2880320" cy="2157460"/>
          </a:xfrm>
          <a:prstGeom prst="rect">
            <a:avLst/>
          </a:prstGeom>
        </p:spPr>
      </p:pic>
      <p:pic>
        <p:nvPicPr>
          <p:cNvPr id="6" name="Picture 5"/>
          <p:cNvPicPr>
            <a:picLocks noChangeAspect="1"/>
          </p:cNvPicPr>
          <p:nvPr/>
        </p:nvPicPr>
        <p:blipFill>
          <a:blip r:embed="rId5"/>
          <a:stretch>
            <a:fillRect/>
          </a:stretch>
        </p:blipFill>
        <p:spPr>
          <a:xfrm>
            <a:off x="4860032" y="3573016"/>
            <a:ext cx="3289300" cy="2463800"/>
          </a:xfrm>
          <a:prstGeom prst="rect">
            <a:avLst/>
          </a:prstGeom>
        </p:spPr>
      </p:pic>
    </p:spTree>
    <p:extLst>
      <p:ext uri="{BB962C8B-B14F-4D97-AF65-F5344CB8AC3E}">
        <p14:creationId xmlns:p14="http://schemas.microsoft.com/office/powerpoint/2010/main" val="5080124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2" descr="D:\docs\pesquisa\leg\apresentacoes\useR\paran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081" y="764704"/>
            <a:ext cx="3851919" cy="36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ítulo 1"/>
          <p:cNvSpPr>
            <a:spLocks noGrp="1"/>
          </p:cNvSpPr>
          <p:nvPr>
            <p:ph type="title"/>
          </p:nvPr>
        </p:nvSpPr>
        <p:spPr/>
        <p:txBody>
          <a:bodyPr/>
          <a:lstStyle/>
          <a:p>
            <a:r>
              <a:rPr lang="pt-BR" dirty="0" err="1" smtClean="0">
                <a:latin typeface="Calibri" charset="0"/>
                <a:ea typeface="ＭＳ Ｐゴシック" charset="0"/>
                <a:cs typeface="DejaVu Sans" charset="0"/>
              </a:rPr>
              <a:t>aRT</a:t>
            </a:r>
            <a:r>
              <a:rPr lang="pt-BR" dirty="0" smtClean="0">
                <a:latin typeface="Calibri" charset="0"/>
                <a:ea typeface="ＭＳ Ｐゴシック" charset="0"/>
                <a:cs typeface="DejaVu Sans" charset="0"/>
              </a:rPr>
              <a:t>: </a:t>
            </a:r>
            <a:r>
              <a:rPr lang="pt-BR" dirty="0" err="1" smtClean="0">
                <a:latin typeface="Calibri" charset="0"/>
                <a:ea typeface="ＭＳ Ｐゴシック" charset="0"/>
                <a:cs typeface="DejaVu Sans" charset="0"/>
              </a:rPr>
              <a:t>R-TerraLib</a:t>
            </a:r>
            <a:r>
              <a:rPr lang="pt-BR" dirty="0" smtClean="0">
                <a:latin typeface="Calibri" charset="0"/>
                <a:ea typeface="ＭＳ Ｐゴシック" charset="0"/>
                <a:cs typeface="DejaVu Sans" charset="0"/>
              </a:rPr>
              <a:t> </a:t>
            </a:r>
            <a:r>
              <a:rPr lang="pt-BR" dirty="0" err="1" smtClean="0">
                <a:latin typeface="Calibri" charset="0"/>
                <a:ea typeface="ＭＳ Ｐゴシック" charset="0"/>
                <a:cs typeface="DejaVu Sans" charset="0"/>
              </a:rPr>
              <a:t>programming</a:t>
            </a:r>
            <a:r>
              <a:rPr lang="pt-BR" dirty="0" smtClean="0">
                <a:latin typeface="Calibri" charset="0"/>
                <a:ea typeface="ＭＳ Ｐゴシック" charset="0"/>
                <a:cs typeface="DejaVu Sans" charset="0"/>
              </a:rPr>
              <a:t> interface </a:t>
            </a:r>
            <a:endParaRPr lang="pt-BR" dirty="0">
              <a:latin typeface="Calibri" charset="0"/>
              <a:ea typeface="ＭＳ Ｐゴシック" charset="0"/>
              <a:cs typeface="DejaVu Sans" charset="0"/>
            </a:endParaRPr>
          </a:p>
        </p:txBody>
      </p:sp>
      <p:pic>
        <p:nvPicPr>
          <p:cNvPr id="33797" name="Picture 5"/>
          <p:cNvPicPr>
            <a:picLocks noChangeAspect="1" noChangeArrowheads="1"/>
          </p:cNvPicPr>
          <p:nvPr/>
        </p:nvPicPr>
        <p:blipFill>
          <a:blip r:embed="rId4" cstate="print"/>
          <a:srcRect/>
          <a:stretch>
            <a:fillRect/>
          </a:stretch>
        </p:blipFill>
        <p:spPr bwMode="auto">
          <a:xfrm>
            <a:off x="7977640" y="3136382"/>
            <a:ext cx="1158812" cy="880641"/>
          </a:xfrm>
          <a:prstGeom prst="rect">
            <a:avLst/>
          </a:prstGeom>
          <a:ln>
            <a:noFill/>
          </a:ln>
          <a:effectLst>
            <a:outerShdw blurRad="292100" dist="139700" dir="2700000" algn="tl" rotWithShape="0">
              <a:srgbClr val="333333">
                <a:alpha val="65000"/>
              </a:srgbClr>
            </a:outerShdw>
          </a:effectLst>
        </p:spPr>
      </p:pic>
      <p:cxnSp>
        <p:nvCxnSpPr>
          <p:cNvPr id="4102" name="Conector angulado 13"/>
          <p:cNvCxnSpPr>
            <a:cxnSpLocks noChangeShapeType="1"/>
          </p:cNvCxnSpPr>
          <p:nvPr/>
        </p:nvCxnSpPr>
        <p:spPr bwMode="auto">
          <a:xfrm rot="16200000" flipH="1">
            <a:off x="2722053" y="3467773"/>
            <a:ext cx="1222450" cy="2575895"/>
          </a:xfrm>
          <a:prstGeom prst="bentConnector3">
            <a:avLst>
              <a:gd name="adj1" fmla="val 26976"/>
            </a:avLst>
          </a:prstGeom>
          <a:noFill/>
          <a:ln w="44450">
            <a:solidFill>
              <a:schemeClr val="tx1"/>
            </a:solidFill>
            <a:miter lim="800000"/>
            <a:headEnd type="triangle" w="lg" len="med"/>
            <a:tailEnd type="triangle" w="lg" len="med"/>
          </a:ln>
          <a:extLst>
            <a:ext uri="{909E8E84-426E-40dd-AFC4-6F175D3DCCD1}">
              <a14:hiddenFill xmlns:a14="http://schemas.microsoft.com/office/drawing/2010/main">
                <a:noFill/>
              </a14:hiddenFill>
            </a:ext>
          </a:extLst>
        </p:spPr>
      </p:cxnSp>
      <p:pic>
        <p:nvPicPr>
          <p:cNvPr id="4104" name="Picture 3" descr="D:\docs\pesquisa\leg\apresentacoes\useR\parana-tv.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3202" y="1556792"/>
            <a:ext cx="3737700" cy="257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noChangeArrowheads="1"/>
          </p:cNvPicPr>
          <p:nvPr/>
        </p:nvPicPr>
        <p:blipFill>
          <a:blip r:embed="rId6" cstate="print"/>
          <a:srcRect/>
          <a:stretch>
            <a:fillRect/>
          </a:stretch>
        </p:blipFill>
        <p:spPr bwMode="auto">
          <a:xfrm>
            <a:off x="2765410" y="3352406"/>
            <a:ext cx="1872208" cy="624070"/>
          </a:xfrm>
          <a:prstGeom prst="rect">
            <a:avLst/>
          </a:prstGeom>
          <a:ln>
            <a:noFill/>
          </a:ln>
          <a:effectLst>
            <a:outerShdw blurRad="292100" dist="139700" dir="2700000" algn="tl" rotWithShape="0">
              <a:srgbClr val="333333">
                <a:alpha val="65000"/>
              </a:srgbClr>
            </a:outerShdw>
          </a:effectLst>
        </p:spPr>
      </p:pic>
      <p:cxnSp>
        <p:nvCxnSpPr>
          <p:cNvPr id="4109" name="Conector angulado 13"/>
          <p:cNvCxnSpPr>
            <a:cxnSpLocks noChangeShapeType="1"/>
          </p:cNvCxnSpPr>
          <p:nvPr/>
        </p:nvCxnSpPr>
        <p:spPr bwMode="auto">
          <a:xfrm rot="5400000">
            <a:off x="5711187" y="3935021"/>
            <a:ext cx="1080186" cy="1787165"/>
          </a:xfrm>
          <a:prstGeom prst="bentConnector3">
            <a:avLst>
              <a:gd name="adj1" fmla="val 19484"/>
            </a:avLst>
          </a:prstGeom>
          <a:noFill/>
          <a:ln w="44450">
            <a:solidFill>
              <a:schemeClr val="tx1"/>
            </a:solidFill>
            <a:miter lim="800000"/>
            <a:headEnd type="triangle" w="lg" len="med"/>
            <a:tailEnd type="triangle" w="lg" len="med"/>
          </a:ln>
          <a:extLst>
            <a:ext uri="{909E8E84-426E-40dd-AFC4-6F175D3DCCD1}">
              <a14:hiddenFill xmlns:a14="http://schemas.microsoft.com/office/drawing/2010/main">
                <a:noFill/>
              </a14:hiddenFill>
            </a:ext>
          </a:extLst>
        </p:spPr>
      </p:cxnSp>
      <p:sp>
        <p:nvSpPr>
          <p:cNvPr id="30" name="Cilindro 5"/>
          <p:cNvSpPr>
            <a:spLocks noChangeArrowheads="1"/>
          </p:cNvSpPr>
          <p:nvPr/>
        </p:nvSpPr>
        <p:spPr bwMode="auto">
          <a:xfrm>
            <a:off x="3989546" y="5368631"/>
            <a:ext cx="2062162" cy="724666"/>
          </a:xfrm>
          <a:prstGeom prst="can">
            <a:avLst>
              <a:gd name="adj" fmla="val 25000"/>
            </a:avLst>
          </a:prstGeom>
          <a:solidFill>
            <a:srgbClr val="E2AC00"/>
          </a:solidFill>
          <a:ln w="9525">
            <a:solidFill>
              <a:schemeClr val="tx1"/>
            </a:solidFill>
            <a:miter lim="800000"/>
            <a:headEnd/>
            <a:tailEnd/>
          </a:ln>
        </p:spPr>
        <p:txBody>
          <a:bodyPr wrap="none" lIns="91410" tIns="45706" rIns="91410" bIns="45706"/>
          <a:lstStyle/>
          <a:p>
            <a:pPr algn="ctr"/>
            <a:r>
              <a:rPr lang="pt-BR" sz="2800" b="1" dirty="0" err="1" smtClean="0">
                <a:solidFill>
                  <a:srgbClr val="000000"/>
                </a:solidFill>
                <a:latin typeface="Calibri"/>
                <a:cs typeface="Calibri"/>
              </a:rPr>
              <a:t>Database</a:t>
            </a:r>
            <a:endParaRPr lang="pt-BR" sz="1400" b="1" dirty="0">
              <a:solidFill>
                <a:srgbClr val="000000"/>
              </a:solidFill>
              <a:latin typeface="Calibri"/>
              <a:cs typeface="Calibri"/>
            </a:endParaRPr>
          </a:p>
        </p:txBody>
      </p:sp>
      <p:pic>
        <p:nvPicPr>
          <p:cNvPr id="33798"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43808" y="5157192"/>
            <a:ext cx="997563" cy="843979"/>
          </a:xfrm>
          <a:prstGeom prst="rect">
            <a:avLst/>
          </a:prstGeom>
          <a:ln>
            <a:noFill/>
          </a:ln>
          <a:effectLst>
            <a:outerShdw blurRad="292100" dist="139700" dir="2700000" algn="tl" rotWithShape="0">
              <a:srgbClr val="333333">
                <a:alpha val="65000"/>
              </a:srgbClr>
            </a:outerShdw>
          </a:effectLst>
        </p:spPr>
      </p:pic>
      <p:sp>
        <p:nvSpPr>
          <p:cNvPr id="11" name="Rectangle 5"/>
          <p:cNvSpPr/>
          <p:nvPr/>
        </p:nvSpPr>
        <p:spPr>
          <a:xfrm>
            <a:off x="611560" y="980728"/>
            <a:ext cx="7920880" cy="527582"/>
          </a:xfrm>
          <a:prstGeom prst="rect">
            <a:avLst/>
          </a:prstGeom>
          <a:solidFill>
            <a:srgbClr val="F2F2F2"/>
          </a:solidFill>
        </p:spPr>
        <p:txBody>
          <a:bodyPr wrap="square" lIns="91410" tIns="93600" rIns="91410" bIns="93600">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lang="en-US" sz="2200" kern="0" dirty="0" smtClean="0">
                <a:solidFill>
                  <a:schemeClr val="bg2">
                    <a:lumMod val="75000"/>
                  </a:schemeClr>
                </a:solidFill>
                <a:latin typeface="Calibri"/>
                <a:cs typeface="Calibri"/>
              </a:rPr>
              <a:t>Accessing TerraLib databases using R-sp package standards</a:t>
            </a:r>
            <a:endParaRPr lang="en-US" sz="2200" kern="0" dirty="0">
              <a:solidFill>
                <a:schemeClr val="bg2">
                  <a:lumMod val="75000"/>
                </a:schemeClr>
              </a:solidFill>
              <a:latin typeface="Calibri"/>
              <a:cs typeface="Calibri"/>
            </a:endParaRPr>
          </a:p>
        </p:txBody>
      </p:sp>
      <p:sp>
        <p:nvSpPr>
          <p:cNvPr id="31" name="Rectangle 3"/>
          <p:cNvSpPr txBox="1">
            <a:spLocks noChangeArrowheads="1"/>
          </p:cNvSpPr>
          <p:nvPr/>
        </p:nvSpPr>
        <p:spPr bwMode="auto">
          <a:xfrm>
            <a:off x="536575" y="6237312"/>
            <a:ext cx="8607425" cy="548680"/>
          </a:xfrm>
          <a:prstGeom prst="rect">
            <a:avLst/>
          </a:prstGeom>
          <a:solidFill>
            <a:srgbClr val="E1E6F1"/>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3983" indent="0" eaLnBrk="1" hangingPunct="1">
              <a:spcBef>
                <a:spcPct val="20000"/>
              </a:spcBef>
              <a:buClr>
                <a:schemeClr val="bg2"/>
              </a:buClr>
              <a:buSzPct val="75000"/>
              <a:defRPr/>
            </a:pPr>
            <a:r>
              <a:rPr lang="en-US" sz="1800" dirty="0" smtClean="0">
                <a:solidFill>
                  <a:srgbClr val="000066"/>
                </a:solidFill>
                <a:latin typeface="Calibri" charset="0"/>
              </a:rPr>
              <a:t>P. Andrade et al., “A </a:t>
            </a:r>
            <a:r>
              <a:rPr lang="en-US" sz="1800" dirty="0">
                <a:solidFill>
                  <a:srgbClr val="000066"/>
                </a:solidFill>
                <a:latin typeface="Calibri" charset="0"/>
              </a:rPr>
              <a:t>Process and Environment for Embedding The R Software into TerraLib.</a:t>
            </a:r>
            <a:r>
              <a:rPr lang="en-US" sz="1800" dirty="0" smtClean="0">
                <a:solidFill>
                  <a:srgbClr val="000066"/>
                </a:solidFill>
                <a:latin typeface="Calibri" charset="0"/>
              </a:rPr>
              <a:t>” </a:t>
            </a:r>
            <a:r>
              <a:rPr lang="en-US" sz="1800" dirty="0" err="1" smtClean="0">
                <a:solidFill>
                  <a:srgbClr val="000066"/>
                </a:solidFill>
                <a:latin typeface="Calibri" charset="0"/>
              </a:rPr>
              <a:t>GeoInfo</a:t>
            </a:r>
            <a:r>
              <a:rPr lang="en-US" sz="1800" dirty="0" smtClean="0">
                <a:solidFill>
                  <a:srgbClr val="000066"/>
                </a:solidFill>
                <a:latin typeface="Calibri" charset="0"/>
              </a:rPr>
              <a:t> 2005.</a:t>
            </a:r>
            <a:endParaRPr lang="en-US" sz="1800" dirty="0">
              <a:solidFill>
                <a:srgbClr val="000066"/>
              </a:solidFill>
              <a:latin typeface="Calibri" charset="0"/>
            </a:endParaRPr>
          </a:p>
        </p:txBody>
      </p:sp>
    </p:spTree>
    <p:extLst>
      <p:ext uri="{BB962C8B-B14F-4D97-AF65-F5344CB8AC3E}">
        <p14:creationId xmlns:p14="http://schemas.microsoft.com/office/powerpoint/2010/main" val="219746155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Imagem 8" descr="parana-origina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8228" y="3"/>
            <a:ext cx="302577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Imagem 10" descr="parana-original-tv.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37861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magem 11" descr="parana-krigagem-tv.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540250"/>
            <a:ext cx="371475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agem 12" descr="parana-krigagem.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32516" y="3871916"/>
            <a:ext cx="3011487"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tângulo 9"/>
          <p:cNvSpPr>
            <a:spLocks noChangeArrowheads="1"/>
          </p:cNvSpPr>
          <p:nvPr/>
        </p:nvSpPr>
        <p:spPr bwMode="auto">
          <a:xfrm>
            <a:off x="1043608" y="2276872"/>
            <a:ext cx="6912768" cy="2136069"/>
          </a:xfrm>
          <a:prstGeom prst="rect">
            <a:avLst/>
          </a:prstGeom>
          <a:solidFill>
            <a:schemeClr val="accent6">
              <a:lumMod val="20000"/>
              <a:lumOff val="80000"/>
            </a:schemeClr>
          </a:solidFill>
          <a:ln w="9525">
            <a:solidFill>
              <a:schemeClr val="tx1"/>
            </a:solidFill>
            <a:miter lim="800000"/>
            <a:headEnd/>
            <a:tailEnd/>
          </a:ln>
        </p:spPr>
        <p:txBody>
          <a:bodyPr wrap="square" lIns="91410" tIns="45706" rIns="91410" bIns="45706">
            <a:spAutoFit/>
          </a:bodyPr>
          <a:lstStyle/>
          <a:p>
            <a:pPr>
              <a:lnSpc>
                <a:spcPts val="3198"/>
              </a:lnSpc>
            </a:pPr>
            <a:r>
              <a:rPr lang="pt-BR" sz="2000" dirty="0" err="1">
                <a:solidFill>
                  <a:schemeClr val="bg2">
                    <a:lumMod val="75000"/>
                  </a:schemeClr>
                </a:solidFill>
                <a:latin typeface="Consolas"/>
                <a:cs typeface="Consolas"/>
              </a:rPr>
              <a:t>db</a:t>
            </a:r>
            <a:r>
              <a:rPr lang="pt-BR" sz="2000" dirty="0">
                <a:solidFill>
                  <a:schemeClr val="bg2">
                    <a:lumMod val="75000"/>
                  </a:schemeClr>
                </a:solidFill>
                <a:latin typeface="Consolas"/>
                <a:cs typeface="Consolas"/>
              </a:rPr>
              <a:t> = </a:t>
            </a:r>
            <a:r>
              <a:rPr lang="pt-BR" sz="2000" dirty="0" err="1">
                <a:solidFill>
                  <a:schemeClr val="bg2">
                    <a:lumMod val="75000"/>
                  </a:schemeClr>
                </a:solidFill>
                <a:latin typeface="Consolas"/>
                <a:cs typeface="Consolas"/>
              </a:rPr>
              <a:t>openDb</a:t>
            </a:r>
            <a:r>
              <a:rPr lang="pt-BR" sz="2000" dirty="0">
                <a:solidFill>
                  <a:schemeClr val="bg2">
                    <a:lumMod val="75000"/>
                  </a:schemeClr>
                </a:solidFill>
                <a:latin typeface="Consolas"/>
                <a:cs typeface="Consolas"/>
              </a:rPr>
              <a:t>(</a:t>
            </a:r>
            <a:r>
              <a:rPr lang="pt-BR" sz="2000" dirty="0" err="1">
                <a:solidFill>
                  <a:schemeClr val="bg2">
                    <a:lumMod val="75000"/>
                  </a:schemeClr>
                </a:solidFill>
                <a:latin typeface="Consolas"/>
                <a:cs typeface="Consolas"/>
              </a:rPr>
              <a:t>dbms</a:t>
            </a:r>
            <a:r>
              <a:rPr lang="pt-BR" sz="2000" dirty="0">
                <a:solidFill>
                  <a:schemeClr val="bg2">
                    <a:lumMod val="75000"/>
                  </a:schemeClr>
                </a:solidFill>
                <a:latin typeface="Consolas"/>
                <a:cs typeface="Consolas"/>
              </a:rPr>
              <a:t>="</a:t>
            </a:r>
            <a:r>
              <a:rPr lang="pt-BR" sz="2000" dirty="0" err="1">
                <a:solidFill>
                  <a:schemeClr val="bg2">
                    <a:lumMod val="75000"/>
                  </a:schemeClr>
                </a:solidFill>
                <a:latin typeface="Consolas"/>
                <a:cs typeface="Consolas"/>
              </a:rPr>
              <a:t>mysql</a:t>
            </a:r>
            <a:r>
              <a:rPr lang="pt-BR" sz="2000" dirty="0">
                <a:solidFill>
                  <a:schemeClr val="bg2">
                    <a:lumMod val="75000"/>
                  </a:schemeClr>
                </a:solidFill>
                <a:latin typeface="Consolas"/>
                <a:cs typeface="Consolas"/>
              </a:rPr>
              <a:t>", </a:t>
            </a:r>
            <a:r>
              <a:rPr lang="pt-BR" sz="2000" dirty="0" err="1">
                <a:solidFill>
                  <a:schemeClr val="bg2">
                    <a:lumMod val="75000"/>
                  </a:schemeClr>
                </a:solidFill>
                <a:latin typeface="Consolas"/>
                <a:cs typeface="Consolas"/>
              </a:rPr>
              <a:t>dbname</a:t>
            </a:r>
            <a:r>
              <a:rPr lang="pt-BR" sz="2000" dirty="0">
                <a:solidFill>
                  <a:schemeClr val="bg2">
                    <a:lumMod val="75000"/>
                  </a:schemeClr>
                </a:solidFill>
                <a:latin typeface="Consolas"/>
                <a:cs typeface="Consolas"/>
              </a:rPr>
              <a:t> = “</a:t>
            </a:r>
            <a:r>
              <a:rPr lang="pt-BR" sz="2000" dirty="0" err="1">
                <a:solidFill>
                  <a:schemeClr val="bg2">
                    <a:lumMod val="75000"/>
                  </a:schemeClr>
                </a:solidFill>
                <a:latin typeface="Consolas"/>
                <a:cs typeface="Consolas"/>
              </a:rPr>
              <a:t>parana</a:t>
            </a:r>
            <a:r>
              <a:rPr lang="pt-BR" sz="2000" dirty="0">
                <a:solidFill>
                  <a:schemeClr val="bg2">
                    <a:lumMod val="75000"/>
                  </a:schemeClr>
                </a:solidFill>
                <a:latin typeface="Consolas"/>
                <a:cs typeface="Consolas"/>
              </a:rPr>
              <a:t>”)</a:t>
            </a:r>
          </a:p>
          <a:p>
            <a:pPr>
              <a:lnSpc>
                <a:spcPts val="3198"/>
              </a:lnSpc>
            </a:pPr>
            <a:r>
              <a:rPr lang="pt-BR" sz="2000" dirty="0" err="1">
                <a:solidFill>
                  <a:schemeClr val="bg2">
                    <a:lumMod val="75000"/>
                  </a:schemeClr>
                </a:solidFill>
                <a:latin typeface="Consolas"/>
                <a:cs typeface="Consolas"/>
              </a:rPr>
              <a:t>my_points</a:t>
            </a:r>
            <a:r>
              <a:rPr lang="pt-BR" sz="2000" dirty="0">
                <a:solidFill>
                  <a:schemeClr val="bg2">
                    <a:lumMod val="75000"/>
                  </a:schemeClr>
                </a:solidFill>
                <a:latin typeface="Consolas"/>
                <a:cs typeface="Consolas"/>
              </a:rPr>
              <a:t> = </a:t>
            </a:r>
            <a:r>
              <a:rPr lang="pt-BR" sz="2000" dirty="0" err="1">
                <a:solidFill>
                  <a:schemeClr val="bg2">
                    <a:lumMod val="75000"/>
                  </a:schemeClr>
                </a:solidFill>
                <a:latin typeface="Consolas"/>
                <a:cs typeface="Consolas"/>
              </a:rPr>
              <a:t>getPoints</a:t>
            </a:r>
            <a:r>
              <a:rPr lang="pt-BR" sz="2000" dirty="0">
                <a:solidFill>
                  <a:schemeClr val="bg2">
                    <a:lumMod val="75000"/>
                  </a:schemeClr>
                </a:solidFill>
                <a:latin typeface="Consolas"/>
                <a:cs typeface="Consolas"/>
              </a:rPr>
              <a:t>(</a:t>
            </a:r>
            <a:r>
              <a:rPr lang="pt-BR" sz="2000" dirty="0" err="1">
                <a:solidFill>
                  <a:schemeClr val="bg2">
                    <a:lumMod val="75000"/>
                  </a:schemeClr>
                </a:solidFill>
                <a:latin typeface="Consolas"/>
                <a:cs typeface="Consolas"/>
              </a:rPr>
              <a:t>db</a:t>
            </a:r>
            <a:r>
              <a:rPr lang="pt-BR" sz="2000" dirty="0">
                <a:solidFill>
                  <a:schemeClr val="bg2">
                    <a:lumMod val="75000"/>
                  </a:schemeClr>
                </a:solidFill>
                <a:latin typeface="Consolas"/>
                <a:cs typeface="Consolas"/>
              </a:rPr>
              <a:t>, “</a:t>
            </a:r>
            <a:r>
              <a:rPr lang="pt-BR" sz="2000" dirty="0" err="1">
                <a:solidFill>
                  <a:schemeClr val="bg2">
                    <a:lumMod val="75000"/>
                  </a:schemeClr>
                </a:solidFill>
                <a:latin typeface="Consolas"/>
                <a:cs typeface="Consolas"/>
              </a:rPr>
              <a:t>pointdata</a:t>
            </a:r>
            <a:r>
              <a:rPr lang="pt-BR" sz="2000" dirty="0">
                <a:solidFill>
                  <a:schemeClr val="bg2">
                    <a:lumMod val="75000"/>
                  </a:schemeClr>
                </a:solidFill>
                <a:latin typeface="Consolas"/>
                <a:cs typeface="Consolas"/>
              </a:rPr>
              <a:t>")</a:t>
            </a:r>
          </a:p>
          <a:p>
            <a:pPr>
              <a:lnSpc>
                <a:spcPts val="3198"/>
              </a:lnSpc>
            </a:pPr>
            <a:r>
              <a:rPr lang="pt-BR" sz="2000" dirty="0" err="1">
                <a:solidFill>
                  <a:schemeClr val="bg2">
                    <a:lumMod val="75000"/>
                  </a:schemeClr>
                </a:solidFill>
                <a:latin typeface="Consolas"/>
                <a:cs typeface="Consolas"/>
              </a:rPr>
              <a:t>my_limits</a:t>
            </a:r>
            <a:r>
              <a:rPr lang="pt-BR" sz="2000" dirty="0">
                <a:solidFill>
                  <a:schemeClr val="bg2">
                    <a:lumMod val="75000"/>
                  </a:schemeClr>
                </a:solidFill>
                <a:latin typeface="Consolas"/>
                <a:cs typeface="Consolas"/>
              </a:rPr>
              <a:t> = </a:t>
            </a:r>
            <a:r>
              <a:rPr lang="pt-BR" sz="2000" dirty="0" err="1">
                <a:solidFill>
                  <a:schemeClr val="bg2">
                    <a:lumMod val="75000"/>
                  </a:schemeClr>
                </a:solidFill>
                <a:latin typeface="Consolas"/>
                <a:cs typeface="Consolas"/>
              </a:rPr>
              <a:t>getPolygons</a:t>
            </a:r>
            <a:r>
              <a:rPr lang="pt-BR" sz="2000" dirty="0">
                <a:solidFill>
                  <a:schemeClr val="bg2">
                    <a:lumMod val="75000"/>
                  </a:schemeClr>
                </a:solidFill>
                <a:latin typeface="Consolas"/>
                <a:cs typeface="Consolas"/>
              </a:rPr>
              <a:t>(</a:t>
            </a:r>
            <a:r>
              <a:rPr lang="pt-BR" sz="2000" dirty="0" err="1">
                <a:solidFill>
                  <a:schemeClr val="bg2">
                    <a:lumMod val="75000"/>
                  </a:schemeClr>
                </a:solidFill>
                <a:latin typeface="Consolas"/>
                <a:cs typeface="Consolas"/>
              </a:rPr>
              <a:t>db</a:t>
            </a:r>
            <a:r>
              <a:rPr lang="pt-BR" sz="2000" dirty="0">
                <a:solidFill>
                  <a:schemeClr val="bg2">
                    <a:lumMod val="75000"/>
                  </a:schemeClr>
                </a:solidFill>
                <a:latin typeface="Consolas"/>
                <a:cs typeface="Consolas"/>
              </a:rPr>
              <a:t>, “</a:t>
            </a:r>
            <a:r>
              <a:rPr lang="pt-BR" sz="2000" dirty="0" err="1">
                <a:solidFill>
                  <a:schemeClr val="bg2">
                    <a:lumMod val="75000"/>
                  </a:schemeClr>
                </a:solidFill>
                <a:latin typeface="Consolas"/>
                <a:cs typeface="Consolas"/>
              </a:rPr>
              <a:t>limits</a:t>
            </a:r>
            <a:r>
              <a:rPr lang="pt-BR" sz="2000" dirty="0">
                <a:solidFill>
                  <a:schemeClr val="bg2">
                    <a:lumMod val="75000"/>
                  </a:schemeClr>
                </a:solidFill>
                <a:latin typeface="Consolas"/>
                <a:cs typeface="Consolas"/>
              </a:rPr>
              <a:t>")</a:t>
            </a:r>
          </a:p>
          <a:p>
            <a:pPr>
              <a:lnSpc>
                <a:spcPts val="3198"/>
              </a:lnSpc>
            </a:pPr>
            <a:r>
              <a:rPr lang="pt-BR" sz="2000" dirty="0" err="1">
                <a:solidFill>
                  <a:schemeClr val="bg2">
                    <a:lumMod val="75000"/>
                  </a:schemeClr>
                </a:solidFill>
                <a:latin typeface="Consolas"/>
                <a:cs typeface="Consolas"/>
              </a:rPr>
              <a:t>raster</a:t>
            </a:r>
            <a:r>
              <a:rPr lang="pt-BR" sz="2000" dirty="0">
                <a:solidFill>
                  <a:schemeClr val="bg2">
                    <a:lumMod val="75000"/>
                  </a:schemeClr>
                </a:solidFill>
                <a:latin typeface="Consolas"/>
                <a:cs typeface="Consolas"/>
              </a:rPr>
              <a:t> = </a:t>
            </a:r>
            <a:r>
              <a:rPr lang="pt-BR" sz="2000" dirty="0" err="1" smtClean="0">
                <a:solidFill>
                  <a:schemeClr val="bg2">
                    <a:lumMod val="75000"/>
                  </a:schemeClr>
                </a:solidFill>
                <a:latin typeface="Consolas"/>
                <a:cs typeface="Consolas"/>
              </a:rPr>
              <a:t>kriging</a:t>
            </a:r>
            <a:r>
              <a:rPr lang="pt-BR" sz="2000" dirty="0" smtClean="0">
                <a:solidFill>
                  <a:schemeClr val="bg2">
                    <a:lumMod val="75000"/>
                  </a:schemeClr>
                </a:solidFill>
                <a:latin typeface="Consolas"/>
                <a:cs typeface="Consolas"/>
              </a:rPr>
              <a:t>(</a:t>
            </a:r>
            <a:r>
              <a:rPr lang="pt-BR" sz="2000" dirty="0" err="1" smtClean="0">
                <a:solidFill>
                  <a:schemeClr val="bg2">
                    <a:lumMod val="75000"/>
                  </a:schemeClr>
                </a:solidFill>
                <a:latin typeface="Consolas"/>
                <a:cs typeface="Consolas"/>
              </a:rPr>
              <a:t>my_points</a:t>
            </a:r>
            <a:r>
              <a:rPr lang="pt-BR" sz="2000" dirty="0">
                <a:solidFill>
                  <a:schemeClr val="bg2">
                    <a:lumMod val="75000"/>
                  </a:schemeClr>
                </a:solidFill>
                <a:latin typeface="Consolas"/>
                <a:cs typeface="Consolas"/>
              </a:rPr>
              <a:t>, </a:t>
            </a:r>
            <a:r>
              <a:rPr lang="pt-BR" sz="2000" dirty="0" err="1">
                <a:solidFill>
                  <a:schemeClr val="bg2">
                    <a:lumMod val="75000"/>
                  </a:schemeClr>
                </a:solidFill>
                <a:latin typeface="Consolas"/>
                <a:cs typeface="Consolas"/>
              </a:rPr>
              <a:t>my_limits</a:t>
            </a:r>
            <a:r>
              <a:rPr lang="pt-BR" sz="2000" dirty="0">
                <a:solidFill>
                  <a:schemeClr val="bg2">
                    <a:lumMod val="75000"/>
                  </a:schemeClr>
                </a:solidFill>
                <a:latin typeface="Consolas"/>
                <a:cs typeface="Consolas"/>
              </a:rPr>
              <a:t>)</a:t>
            </a:r>
          </a:p>
          <a:p>
            <a:pPr>
              <a:lnSpc>
                <a:spcPts val="3198"/>
              </a:lnSpc>
            </a:pPr>
            <a:r>
              <a:rPr lang="pt-BR" sz="2000" dirty="0" err="1">
                <a:solidFill>
                  <a:schemeClr val="bg2">
                    <a:lumMod val="75000"/>
                  </a:schemeClr>
                </a:solidFill>
                <a:latin typeface="Consolas"/>
                <a:cs typeface="Consolas"/>
              </a:rPr>
              <a:t>createLayer</a:t>
            </a:r>
            <a:r>
              <a:rPr lang="pt-BR" sz="2000" dirty="0">
                <a:solidFill>
                  <a:schemeClr val="bg2">
                    <a:lumMod val="75000"/>
                  </a:schemeClr>
                </a:solidFill>
                <a:latin typeface="Consolas"/>
                <a:cs typeface="Consolas"/>
              </a:rPr>
              <a:t>(</a:t>
            </a:r>
            <a:r>
              <a:rPr lang="pt-BR" sz="2000" dirty="0" err="1">
                <a:solidFill>
                  <a:schemeClr val="bg2">
                    <a:lumMod val="75000"/>
                  </a:schemeClr>
                </a:solidFill>
                <a:latin typeface="Consolas"/>
                <a:cs typeface="Consolas"/>
              </a:rPr>
              <a:t>db</a:t>
            </a:r>
            <a:r>
              <a:rPr lang="pt-BR" sz="2000" dirty="0">
                <a:solidFill>
                  <a:schemeClr val="bg2">
                    <a:lumMod val="75000"/>
                  </a:schemeClr>
                </a:solidFill>
                <a:latin typeface="Consolas"/>
                <a:cs typeface="Consolas"/>
              </a:rPr>
              <a:t>, "</a:t>
            </a:r>
            <a:r>
              <a:rPr lang="pt-BR" sz="2000" dirty="0" err="1">
                <a:solidFill>
                  <a:schemeClr val="bg2">
                    <a:lumMod val="75000"/>
                  </a:schemeClr>
                </a:solidFill>
                <a:latin typeface="Consolas"/>
                <a:cs typeface="Consolas"/>
              </a:rPr>
              <a:t>lraster</a:t>
            </a:r>
            <a:r>
              <a:rPr lang="pt-BR" sz="2000" dirty="0">
                <a:solidFill>
                  <a:schemeClr val="bg2">
                    <a:lumMod val="75000"/>
                  </a:schemeClr>
                </a:solidFill>
                <a:latin typeface="Consolas"/>
                <a:cs typeface="Consolas"/>
              </a:rPr>
              <a:t>”, </a:t>
            </a:r>
            <a:r>
              <a:rPr lang="pt-BR" sz="2000" dirty="0" err="1">
                <a:solidFill>
                  <a:schemeClr val="bg2">
                    <a:lumMod val="75000"/>
                  </a:schemeClr>
                </a:solidFill>
                <a:latin typeface="Consolas"/>
                <a:cs typeface="Consolas"/>
              </a:rPr>
              <a:t>raster</a:t>
            </a:r>
            <a:r>
              <a:rPr lang="pt-BR" sz="2000" dirty="0">
                <a:solidFill>
                  <a:schemeClr val="bg2">
                    <a:lumMod val="75000"/>
                  </a:schemeClr>
                </a:solidFill>
                <a:latin typeface="Consolas"/>
                <a:cs typeface="Consolas"/>
              </a:rPr>
              <a:t>)</a:t>
            </a:r>
          </a:p>
        </p:txBody>
      </p:sp>
      <p:sp>
        <p:nvSpPr>
          <p:cNvPr id="14343" name="Seta em curva para a esquerda 14"/>
          <p:cNvSpPr>
            <a:spLocks noChangeArrowheads="1"/>
          </p:cNvSpPr>
          <p:nvPr/>
        </p:nvSpPr>
        <p:spPr bwMode="auto">
          <a:xfrm rot="-5400000">
            <a:off x="4233069" y="-1661318"/>
            <a:ext cx="1428750" cy="5180012"/>
          </a:xfrm>
          <a:prstGeom prst="curvedLeftArrow">
            <a:avLst>
              <a:gd name="adj1" fmla="val 30985"/>
              <a:gd name="adj2" fmla="val 48643"/>
              <a:gd name="adj3" fmla="val 22093"/>
            </a:avLst>
          </a:prstGeom>
          <a:solidFill>
            <a:srgbClr val="00B0F0"/>
          </a:solidFill>
          <a:ln w="9525">
            <a:solidFill>
              <a:schemeClr val="tx1"/>
            </a:solidFill>
            <a:miter lim="800000"/>
            <a:headEnd/>
            <a:tailEnd/>
          </a:ln>
        </p:spPr>
        <p:txBody>
          <a:bodyPr wrap="none" lIns="91410" tIns="45706" rIns="91410" bIns="45706"/>
          <a:lstStyle/>
          <a:p>
            <a:endParaRPr lang="en-US" sz="1400"/>
          </a:p>
        </p:txBody>
      </p:sp>
      <p:sp>
        <p:nvSpPr>
          <p:cNvPr id="14344" name="Seta em curva para a esquerda 15"/>
          <p:cNvSpPr>
            <a:spLocks noChangeArrowheads="1"/>
          </p:cNvSpPr>
          <p:nvPr/>
        </p:nvSpPr>
        <p:spPr bwMode="auto">
          <a:xfrm rot="5400000">
            <a:off x="4233069" y="3482182"/>
            <a:ext cx="1428750" cy="5180012"/>
          </a:xfrm>
          <a:prstGeom prst="curvedLeftArrow">
            <a:avLst>
              <a:gd name="adj1" fmla="val 30985"/>
              <a:gd name="adj2" fmla="val 48643"/>
              <a:gd name="adj3" fmla="val 22093"/>
            </a:avLst>
          </a:prstGeom>
          <a:solidFill>
            <a:srgbClr val="00B0F0"/>
          </a:solidFill>
          <a:ln w="9525">
            <a:solidFill>
              <a:schemeClr val="tx1"/>
            </a:solidFill>
            <a:miter lim="800000"/>
            <a:headEnd/>
            <a:tailEnd/>
          </a:ln>
        </p:spPr>
        <p:txBody>
          <a:bodyPr wrap="none" lIns="91410" tIns="45706" rIns="91410" bIns="45706"/>
          <a:lstStyle/>
          <a:p>
            <a:endParaRPr lang="en-US" sz="1400"/>
          </a:p>
        </p:txBody>
      </p:sp>
      <p:sp>
        <p:nvSpPr>
          <p:cNvPr id="14345" name="Seta em curva para a esquerda 16"/>
          <p:cNvSpPr>
            <a:spLocks noChangeArrowheads="1"/>
          </p:cNvSpPr>
          <p:nvPr/>
        </p:nvSpPr>
        <p:spPr bwMode="auto">
          <a:xfrm>
            <a:off x="7643813" y="1606553"/>
            <a:ext cx="1428750" cy="3751263"/>
          </a:xfrm>
          <a:prstGeom prst="curvedLeftArrow">
            <a:avLst>
              <a:gd name="adj1" fmla="val 30972"/>
              <a:gd name="adj2" fmla="val 48646"/>
              <a:gd name="adj3" fmla="val 22093"/>
            </a:avLst>
          </a:prstGeom>
          <a:solidFill>
            <a:srgbClr val="00B0F0"/>
          </a:solidFill>
          <a:ln w="9525">
            <a:solidFill>
              <a:schemeClr val="tx1"/>
            </a:solidFill>
            <a:miter lim="800000"/>
            <a:headEnd/>
            <a:tailEnd/>
          </a:ln>
        </p:spPr>
        <p:txBody>
          <a:bodyPr wrap="none" lIns="91410" tIns="45706" rIns="91410" bIns="45706"/>
          <a:lstStyle/>
          <a:p>
            <a:endParaRPr lang="en-US" sz="1400"/>
          </a:p>
        </p:txBody>
      </p:sp>
    </p:spTree>
    <p:extLst>
      <p:ext uri="{BB962C8B-B14F-4D97-AF65-F5344CB8AC3E}">
        <p14:creationId xmlns:p14="http://schemas.microsoft.com/office/powerpoint/2010/main" val="32047129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a:xfrm>
            <a:off x="685800" y="381000"/>
            <a:ext cx="8350696" cy="762000"/>
          </a:xfrm>
        </p:spPr>
        <p:txBody>
          <a:bodyPr/>
          <a:lstStyle/>
          <a:p>
            <a:r>
              <a:rPr lang="en-US" sz="3000" dirty="0" smtClean="0">
                <a:latin typeface="Calibri" charset="0"/>
              </a:rPr>
              <a:t>What are the drivers of deforestation in Amazonia?</a:t>
            </a:r>
            <a:endParaRPr lang="en-US" sz="3000" dirty="0">
              <a:latin typeface="Calibri" charset="0"/>
            </a:endParaRPr>
          </a:p>
        </p:txBody>
      </p:sp>
      <p:pic>
        <p:nvPicPr>
          <p:cNvPr id="177154" name="Imagem 13" descr="Figure2_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124744"/>
            <a:ext cx="3672284" cy="3607224"/>
          </a:xfrm>
          <a:prstGeom prst="rect">
            <a:avLst/>
          </a:prstGeom>
          <a:solidFill>
            <a:schemeClr val="tx1"/>
          </a:solidFill>
          <a:ln w="9525">
            <a:solidFill>
              <a:schemeClr val="tx1"/>
            </a:solidFill>
            <a:miter lim="800000"/>
            <a:headEnd/>
            <a:tailEnd/>
          </a:ln>
        </p:spPr>
      </p:pic>
      <p:pic>
        <p:nvPicPr>
          <p:cNvPr id="177155" name="Picture 54" descr="figure10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9406" y="1196974"/>
            <a:ext cx="3912348" cy="2520058"/>
          </a:xfrm>
          <a:prstGeom prst="rect">
            <a:avLst/>
          </a:prstGeom>
          <a:solidFill>
            <a:schemeClr val="tx1"/>
          </a:solidFill>
          <a:ln w="9525">
            <a:solidFill>
              <a:srgbClr val="000000"/>
            </a:solidFill>
            <a:miter lim="800000"/>
            <a:headEnd/>
            <a:tailEnd/>
          </a:ln>
        </p:spPr>
      </p:pic>
      <p:sp>
        <p:nvSpPr>
          <p:cNvPr id="9" name="Rectangle 3"/>
          <p:cNvSpPr>
            <a:spLocks noGrp="1" noChangeArrowheads="1"/>
          </p:cNvSpPr>
          <p:nvPr>
            <p:ph idx="1"/>
          </p:nvPr>
        </p:nvSpPr>
        <p:spPr>
          <a:xfrm>
            <a:off x="611560" y="5373216"/>
            <a:ext cx="8280920" cy="1368152"/>
          </a:xfrm>
          <a:solidFill>
            <a:srgbClr val="E1E6F1"/>
          </a:solidFill>
        </p:spPr>
        <p:txBody>
          <a:bodyPr/>
          <a:lstStyle/>
          <a:p>
            <a:pPr marL="0" indent="0" eaLnBrk="1" hangingPunct="1">
              <a:spcBef>
                <a:spcPts val="0"/>
              </a:spcBef>
              <a:spcAft>
                <a:spcPts val="600"/>
              </a:spcAft>
              <a:defRPr/>
            </a:pPr>
            <a:r>
              <a:rPr lang="en-US" sz="1800" dirty="0">
                <a:solidFill>
                  <a:schemeClr val="bg2">
                    <a:lumMod val="75000"/>
                  </a:schemeClr>
                </a:solidFill>
                <a:ea typeface="+mn-ea"/>
                <a:cs typeface="+mn-cs"/>
              </a:rPr>
              <a:t>A. </a:t>
            </a:r>
            <a:r>
              <a:rPr lang="en-US" sz="1800" dirty="0" err="1" smtClean="0">
                <a:solidFill>
                  <a:schemeClr val="bg2">
                    <a:lumMod val="75000"/>
                  </a:schemeClr>
                </a:solidFill>
                <a:ea typeface="+mn-ea"/>
                <a:cs typeface="+mn-cs"/>
              </a:rPr>
              <a:t>Aguiar</a:t>
            </a:r>
            <a:r>
              <a:rPr lang="en-US" sz="1800" dirty="0">
                <a:solidFill>
                  <a:schemeClr val="bg2">
                    <a:lumMod val="75000"/>
                  </a:schemeClr>
                </a:solidFill>
                <a:ea typeface="+mn-ea"/>
                <a:cs typeface="+mn-cs"/>
              </a:rPr>
              <a:t> </a:t>
            </a:r>
            <a:r>
              <a:rPr lang="en-US" sz="1800" dirty="0" smtClean="0">
                <a:solidFill>
                  <a:schemeClr val="bg2">
                    <a:lumMod val="75000"/>
                  </a:schemeClr>
                </a:solidFill>
                <a:ea typeface="+mn-ea"/>
                <a:cs typeface="+mn-cs"/>
              </a:rPr>
              <a:t>et al., </a:t>
            </a:r>
            <a:r>
              <a:rPr lang="en-US" sz="1800" dirty="0">
                <a:solidFill>
                  <a:schemeClr val="bg2">
                    <a:lumMod val="75000"/>
                  </a:schemeClr>
                </a:solidFill>
                <a:ea typeface="+mn-ea"/>
                <a:cs typeface="+mn-cs"/>
              </a:rPr>
              <a:t>“Spatial statistical analysis of land-use determinants in the Brazilian Amazon”. Ecological </a:t>
            </a:r>
            <a:r>
              <a:rPr lang="en-US" sz="1800" dirty="0" err="1">
                <a:solidFill>
                  <a:schemeClr val="bg2">
                    <a:lumMod val="75000"/>
                  </a:schemeClr>
                </a:solidFill>
                <a:ea typeface="+mn-ea"/>
                <a:cs typeface="+mn-cs"/>
              </a:rPr>
              <a:t>Modelling</a:t>
            </a:r>
            <a:r>
              <a:rPr lang="en-US" sz="1800" dirty="0">
                <a:solidFill>
                  <a:schemeClr val="bg2">
                    <a:lumMod val="75000"/>
                  </a:schemeClr>
                </a:solidFill>
                <a:ea typeface="+mn-ea"/>
                <a:cs typeface="+mn-cs"/>
              </a:rPr>
              <a:t>, </a:t>
            </a:r>
            <a:r>
              <a:rPr lang="en-US" sz="1800" dirty="0" smtClean="0">
                <a:solidFill>
                  <a:schemeClr val="bg2">
                    <a:lumMod val="75000"/>
                  </a:schemeClr>
                </a:solidFill>
                <a:ea typeface="+mn-ea"/>
                <a:cs typeface="+mn-cs"/>
              </a:rPr>
              <a:t>2007 (PhD).</a:t>
            </a:r>
            <a:endParaRPr lang="en-US" sz="1800" dirty="0">
              <a:solidFill>
                <a:schemeClr val="bg2">
                  <a:lumMod val="75000"/>
                </a:schemeClr>
              </a:solidFill>
              <a:ea typeface="+mn-ea"/>
              <a:cs typeface="+mn-cs"/>
            </a:endParaRPr>
          </a:p>
          <a:p>
            <a:pPr marL="0" indent="0" eaLnBrk="1" hangingPunct="1">
              <a:spcBef>
                <a:spcPts val="0"/>
              </a:spcBef>
              <a:spcAft>
                <a:spcPts val="0"/>
              </a:spcAft>
              <a:defRPr/>
            </a:pPr>
            <a:r>
              <a:rPr lang="en-US" sz="1800" dirty="0">
                <a:solidFill>
                  <a:schemeClr val="bg2">
                    <a:lumMod val="75000"/>
                  </a:schemeClr>
                </a:solidFill>
                <a:ea typeface="+mn-ea"/>
                <a:cs typeface="+mn-cs"/>
              </a:rPr>
              <a:t>G. </a:t>
            </a:r>
            <a:r>
              <a:rPr lang="en-US" sz="1800" dirty="0" err="1" smtClean="0">
                <a:solidFill>
                  <a:schemeClr val="bg2">
                    <a:lumMod val="75000"/>
                  </a:schemeClr>
                </a:solidFill>
                <a:ea typeface="+mn-ea"/>
                <a:cs typeface="+mn-cs"/>
              </a:rPr>
              <a:t>Espíndola</a:t>
            </a:r>
            <a:r>
              <a:rPr lang="en-US" sz="1800" dirty="0" smtClean="0">
                <a:solidFill>
                  <a:schemeClr val="bg2">
                    <a:lumMod val="75000"/>
                  </a:schemeClr>
                </a:solidFill>
                <a:ea typeface="+mn-ea"/>
                <a:cs typeface="+mn-cs"/>
              </a:rPr>
              <a:t> et al., </a:t>
            </a:r>
            <a:r>
              <a:rPr lang="en-US" sz="1800" dirty="0">
                <a:solidFill>
                  <a:schemeClr val="bg2">
                    <a:lumMod val="75000"/>
                  </a:schemeClr>
                </a:solidFill>
                <a:ea typeface="+mn-ea"/>
                <a:cs typeface="+mn-cs"/>
              </a:rPr>
              <a:t>“Agricultural land use dynamics in the Brazilian Amazon based on remote sensing and census data”, Applied Geography, </a:t>
            </a:r>
            <a:r>
              <a:rPr lang="en-US" sz="1800" dirty="0" smtClean="0">
                <a:solidFill>
                  <a:schemeClr val="bg2">
                    <a:lumMod val="75000"/>
                  </a:schemeClr>
                </a:solidFill>
                <a:ea typeface="+mn-ea"/>
                <a:cs typeface="+mn-cs"/>
              </a:rPr>
              <a:t>2012 </a:t>
            </a:r>
            <a:r>
              <a:rPr lang="en-US" sz="1800" dirty="0">
                <a:solidFill>
                  <a:schemeClr val="bg2">
                    <a:lumMod val="75000"/>
                  </a:schemeClr>
                </a:solidFill>
              </a:rPr>
              <a:t>(PhD)</a:t>
            </a:r>
            <a:r>
              <a:rPr lang="en-US" sz="1800" dirty="0" smtClean="0">
                <a:solidFill>
                  <a:schemeClr val="bg2">
                    <a:lumMod val="75000"/>
                  </a:schemeClr>
                </a:solidFill>
              </a:rPr>
              <a:t>.</a:t>
            </a:r>
            <a:endParaRPr lang="en-US" sz="1800" dirty="0">
              <a:solidFill>
                <a:schemeClr val="bg2">
                  <a:lumMod val="75000"/>
                </a:schemeClr>
              </a:solidFill>
            </a:endParaRPr>
          </a:p>
        </p:txBody>
      </p:sp>
      <p:sp>
        <p:nvSpPr>
          <p:cNvPr id="10" name="Rectangle 3"/>
          <p:cNvSpPr txBox="1">
            <a:spLocks noChangeArrowheads="1"/>
          </p:cNvSpPr>
          <p:nvPr/>
        </p:nvSpPr>
        <p:spPr bwMode="auto">
          <a:xfrm>
            <a:off x="5004048" y="3861048"/>
            <a:ext cx="3888482" cy="1008109"/>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0" tIns="45706" rIns="91410" bIns="45706"/>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eaLnBrk="1" hangingPunct="1">
              <a:spcBef>
                <a:spcPts val="0"/>
              </a:spcBef>
              <a:spcAft>
                <a:spcPts val="600"/>
              </a:spcAft>
              <a:buNone/>
              <a:defRPr/>
            </a:pPr>
            <a:r>
              <a:rPr lang="en-US" dirty="0" err="1" smtClean="0">
                <a:solidFill>
                  <a:schemeClr val="bg2">
                    <a:lumMod val="75000"/>
                  </a:schemeClr>
                </a:solidFill>
                <a:ea typeface="+mn-ea"/>
                <a:cs typeface="+mn-cs"/>
              </a:rPr>
              <a:t>aRT</a:t>
            </a:r>
            <a:r>
              <a:rPr lang="en-US" dirty="0" smtClean="0">
                <a:solidFill>
                  <a:schemeClr val="bg2">
                    <a:lumMod val="75000"/>
                  </a:schemeClr>
                </a:solidFill>
                <a:ea typeface="+mn-ea"/>
                <a:cs typeface="+mn-cs"/>
              </a:rPr>
              <a:t> + deforestation maps + census data + R methods</a:t>
            </a:r>
            <a:endParaRPr lang="en-US" dirty="0">
              <a:solidFill>
                <a:srgbClr val="800000"/>
              </a:solidFil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624"/>
            <a:ext cx="9144000" cy="6858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78" name="Rectangle 3"/>
          <p:cNvSpPr>
            <a:spLocks noChangeArrowheads="1"/>
          </p:cNvSpPr>
          <p:nvPr/>
        </p:nvSpPr>
        <p:spPr bwMode="auto">
          <a:xfrm>
            <a:off x="0" y="5733256"/>
            <a:ext cx="9144000" cy="1124747"/>
          </a:xfrm>
          <a:prstGeom prst="rect">
            <a:avLst/>
          </a:prstGeom>
          <a:solidFill>
            <a:srgbClr val="F2F2F2"/>
          </a:solidFill>
          <a:ln w="9525">
            <a:solidFill>
              <a:schemeClr val="tx1"/>
            </a:solidFill>
            <a:miter lim="800000"/>
            <a:headEnd/>
            <a:tailEnd/>
          </a:ln>
        </p:spPr>
        <p:txBody>
          <a:bodyPr wrap="none" lIns="91410" tIns="45706" rIns="91410" bIns="45706" anchor="ctr"/>
          <a:lstStyle/>
          <a:p>
            <a:pPr algn="ctr"/>
            <a:r>
              <a:rPr lang="pt-BR" sz="2400" dirty="0" err="1" smtClean="0">
                <a:solidFill>
                  <a:srgbClr val="002060"/>
                </a:solidFill>
                <a:latin typeface="Calibri" charset="0"/>
              </a:rPr>
              <a:t>Fifteen</a:t>
            </a:r>
            <a:r>
              <a:rPr lang="pt-BR" sz="2400" dirty="0" smtClean="0">
                <a:solidFill>
                  <a:srgbClr val="002060"/>
                </a:solidFill>
                <a:latin typeface="Calibri" charset="0"/>
              </a:rPr>
              <a:t> </a:t>
            </a:r>
            <a:r>
              <a:rPr lang="pt-BR" sz="2400" dirty="0" err="1" smtClean="0">
                <a:solidFill>
                  <a:srgbClr val="002060"/>
                </a:solidFill>
                <a:latin typeface="Calibri" charset="0"/>
              </a:rPr>
              <a:t>years</a:t>
            </a:r>
            <a:r>
              <a:rPr lang="pt-BR" sz="2400" dirty="0" smtClean="0">
                <a:solidFill>
                  <a:srgbClr val="002060"/>
                </a:solidFill>
                <a:latin typeface="Calibri" charset="0"/>
              </a:rPr>
              <a:t> </a:t>
            </a:r>
            <a:r>
              <a:rPr lang="pt-BR" sz="2400" dirty="0" err="1" smtClean="0">
                <a:solidFill>
                  <a:srgbClr val="002060"/>
                </a:solidFill>
                <a:latin typeface="Calibri" charset="0"/>
              </a:rPr>
              <a:t>of</a:t>
            </a:r>
            <a:r>
              <a:rPr lang="pt-BR" sz="2400" dirty="0" smtClean="0">
                <a:solidFill>
                  <a:srgbClr val="002060"/>
                </a:solidFill>
                <a:latin typeface="Calibri" charset="0"/>
              </a:rPr>
              <a:t> remote </a:t>
            </a:r>
            <a:r>
              <a:rPr lang="pt-BR" sz="2400" dirty="0" err="1" smtClean="0">
                <a:solidFill>
                  <a:srgbClr val="002060"/>
                </a:solidFill>
                <a:latin typeface="Calibri" charset="0"/>
              </a:rPr>
              <a:t>sensing</a:t>
            </a:r>
            <a:r>
              <a:rPr lang="pt-BR" sz="2400" dirty="0" smtClean="0">
                <a:solidFill>
                  <a:srgbClr val="002060"/>
                </a:solidFill>
                <a:latin typeface="Calibri" charset="0"/>
              </a:rPr>
              <a:t> </a:t>
            </a:r>
            <a:r>
              <a:rPr lang="pt-BR" sz="2400" dirty="0" err="1" smtClean="0">
                <a:solidFill>
                  <a:srgbClr val="002060"/>
                </a:solidFill>
                <a:latin typeface="Calibri" charset="0"/>
              </a:rPr>
              <a:t>images</a:t>
            </a:r>
            <a:r>
              <a:rPr lang="pt-BR" sz="2400" dirty="0" smtClean="0">
                <a:solidFill>
                  <a:srgbClr val="002060"/>
                </a:solidFill>
                <a:latin typeface="Calibri" charset="0"/>
              </a:rPr>
              <a:t>,</a:t>
            </a:r>
          </a:p>
          <a:p>
            <a:pPr algn="ctr"/>
            <a:r>
              <a:rPr lang="pt-BR" sz="2400" dirty="0" smtClean="0">
                <a:solidFill>
                  <a:srgbClr val="002060"/>
                </a:solidFill>
                <a:latin typeface="Calibri" charset="0"/>
              </a:rPr>
              <a:t> </a:t>
            </a:r>
            <a:r>
              <a:rPr lang="pt-BR" sz="2400" dirty="0" err="1" smtClean="0">
                <a:solidFill>
                  <a:srgbClr val="002060"/>
                </a:solidFill>
                <a:latin typeface="Calibri" charset="0"/>
              </a:rPr>
              <a:t>deforestation</a:t>
            </a:r>
            <a:r>
              <a:rPr lang="pt-BR" sz="2400" dirty="0" smtClean="0">
                <a:solidFill>
                  <a:srgbClr val="002060"/>
                </a:solidFill>
                <a:latin typeface="Calibri" charset="0"/>
              </a:rPr>
              <a:t> </a:t>
            </a:r>
            <a:r>
              <a:rPr lang="pt-BR" sz="2400" dirty="0" err="1" smtClean="0">
                <a:solidFill>
                  <a:srgbClr val="002060"/>
                </a:solidFill>
                <a:latin typeface="Calibri" charset="0"/>
              </a:rPr>
              <a:t>polygons</a:t>
            </a:r>
            <a:r>
              <a:rPr lang="pt-BR" sz="2400" dirty="0" smtClean="0">
                <a:solidFill>
                  <a:srgbClr val="002060"/>
                </a:solidFill>
                <a:latin typeface="Calibri" charset="0"/>
              </a:rPr>
              <a:t> </a:t>
            </a:r>
            <a:r>
              <a:rPr lang="pt-BR" sz="2400" dirty="0" err="1" smtClean="0">
                <a:solidFill>
                  <a:srgbClr val="002060"/>
                </a:solidFill>
                <a:latin typeface="Calibri" charset="0"/>
              </a:rPr>
              <a:t>and</a:t>
            </a:r>
            <a:r>
              <a:rPr lang="pt-BR" sz="2400" dirty="0" smtClean="0">
                <a:solidFill>
                  <a:srgbClr val="002060"/>
                </a:solidFill>
                <a:latin typeface="Calibri" charset="0"/>
              </a:rPr>
              <a:t> </a:t>
            </a:r>
            <a:r>
              <a:rPr lang="pt-BR" sz="2400" dirty="0" err="1" smtClean="0">
                <a:solidFill>
                  <a:srgbClr val="002060"/>
                </a:solidFill>
                <a:latin typeface="Calibri" charset="0"/>
              </a:rPr>
              <a:t>forest</a:t>
            </a:r>
            <a:r>
              <a:rPr lang="pt-BR" sz="2400" dirty="0" smtClean="0">
                <a:solidFill>
                  <a:srgbClr val="002060"/>
                </a:solidFill>
                <a:latin typeface="Calibri" charset="0"/>
              </a:rPr>
              <a:t> </a:t>
            </a:r>
            <a:r>
              <a:rPr lang="pt-BR" sz="2400" dirty="0" err="1" smtClean="0">
                <a:solidFill>
                  <a:srgbClr val="002060"/>
                </a:solidFill>
                <a:latin typeface="Calibri" charset="0"/>
              </a:rPr>
              <a:t>fire</a:t>
            </a:r>
            <a:r>
              <a:rPr lang="pt-BR" sz="2400" dirty="0" smtClean="0">
                <a:solidFill>
                  <a:srgbClr val="002060"/>
                </a:solidFill>
                <a:latin typeface="Calibri" charset="0"/>
              </a:rPr>
              <a:t> </a:t>
            </a:r>
            <a:r>
              <a:rPr lang="pt-BR" sz="2400" dirty="0" err="1" smtClean="0">
                <a:solidFill>
                  <a:srgbClr val="002060"/>
                </a:solidFill>
                <a:latin typeface="Calibri" charset="0"/>
              </a:rPr>
              <a:t>occurrences</a:t>
            </a:r>
            <a:endParaRPr lang="pt-BR" sz="2400" dirty="0" smtClean="0">
              <a:solidFill>
                <a:srgbClr val="002060"/>
              </a:solidFill>
              <a:latin typeface="Calibri" charset="0"/>
            </a:endParaRPr>
          </a:p>
          <a:p>
            <a:pPr algn="ctr"/>
            <a:r>
              <a:rPr lang="pt-BR" sz="2400" dirty="0" smtClean="0">
                <a:solidFill>
                  <a:srgbClr val="002060"/>
                </a:solidFill>
                <a:latin typeface="Calibri" charset="0"/>
              </a:rPr>
              <a:t>in a </a:t>
            </a:r>
            <a:r>
              <a:rPr lang="pt-BR" sz="2400" dirty="0" err="1" smtClean="0">
                <a:solidFill>
                  <a:srgbClr val="002060"/>
                </a:solidFill>
                <a:latin typeface="Calibri" charset="0"/>
              </a:rPr>
              <a:t>single</a:t>
            </a:r>
            <a:r>
              <a:rPr lang="pt-BR" sz="2400" dirty="0" smtClean="0">
                <a:solidFill>
                  <a:srgbClr val="002060"/>
                </a:solidFill>
                <a:latin typeface="Calibri" charset="0"/>
              </a:rPr>
              <a:t> </a:t>
            </a:r>
            <a:r>
              <a:rPr lang="pt-BR" sz="2400" dirty="0" err="1" smtClean="0">
                <a:solidFill>
                  <a:srgbClr val="002060"/>
                </a:solidFill>
                <a:latin typeface="Calibri" charset="0"/>
              </a:rPr>
              <a:t>information</a:t>
            </a:r>
            <a:r>
              <a:rPr lang="pt-BR" sz="2400" dirty="0" smtClean="0">
                <a:solidFill>
                  <a:srgbClr val="002060"/>
                </a:solidFill>
                <a:latin typeface="Calibri" charset="0"/>
              </a:rPr>
              <a:t> system</a:t>
            </a:r>
            <a:endParaRPr lang="en-US" sz="2400" dirty="0">
              <a:solidFill>
                <a:srgbClr val="002060"/>
              </a:solidFill>
              <a:latin typeface="Calibri" charset="0"/>
            </a:endParaRPr>
          </a:p>
        </p:txBody>
      </p:sp>
      <p:pic>
        <p:nvPicPr>
          <p:cNvPr id="50179" name="Picture 5" descr="logo_inp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
            <a:ext cx="6477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p:cNvSpPr txBox="1">
            <a:spLocks noChangeArrowheads="1"/>
          </p:cNvSpPr>
          <p:nvPr/>
        </p:nvSpPr>
        <p:spPr bwMode="auto">
          <a:xfrm>
            <a:off x="0" y="3"/>
            <a:ext cx="9144000" cy="980725"/>
          </a:xfrm>
          <a:prstGeom prst="rect">
            <a:avLst/>
          </a:prstGeom>
          <a:solidFill>
            <a:schemeClr val="accent3">
              <a:lumMod val="95000"/>
            </a:schemeClr>
          </a:solidFill>
          <a:ln>
            <a:noFill/>
          </a:ln>
        </p:spPr>
        <p:txBody>
          <a:bodyPr lIns="91410" tIns="45706" rIns="91410" bIns="45706"/>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rgbClr val="00007D"/>
              </a:buClr>
              <a:buSzPct val="75000"/>
              <a:defRPr/>
            </a:pPr>
            <a:r>
              <a:rPr lang="en-US" sz="3000" b="1" dirty="0" err="1" smtClean="0">
                <a:solidFill>
                  <a:srgbClr val="003366"/>
                </a:solidFill>
                <a:latin typeface="Calibri" charset="0"/>
                <a:cs typeface="Calibri" charset="0"/>
              </a:rPr>
              <a:t>TerraAmazon</a:t>
            </a:r>
            <a:r>
              <a:rPr lang="en-US" sz="3000" b="1" dirty="0" smtClean="0">
                <a:solidFill>
                  <a:srgbClr val="003366"/>
                </a:solidFill>
                <a:latin typeface="Calibri" charset="0"/>
                <a:cs typeface="Calibri" charset="0"/>
              </a:rPr>
              <a:t>: infrastructure for management of deforestation data</a:t>
            </a:r>
            <a:endParaRPr lang="en-US" sz="3000" b="1" dirty="0">
              <a:solidFill>
                <a:srgbClr val="003366"/>
              </a:solidFill>
              <a:latin typeface="Calibri" charset="0"/>
              <a:cs typeface="Calibri" charset="0"/>
            </a:endParaRPr>
          </a:p>
        </p:txBody>
      </p:sp>
    </p:spTree>
    <p:extLst>
      <p:ext uri="{BB962C8B-B14F-4D97-AF65-F5344CB8AC3E}">
        <p14:creationId xmlns:p14="http://schemas.microsoft.com/office/powerpoint/2010/main" val="2293838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3"/>
          <p:cNvSpPr txBox="1">
            <a:spLocks noChangeArrowheads="1"/>
          </p:cNvSpPr>
          <p:nvPr/>
        </p:nvSpPr>
        <p:spPr bwMode="auto">
          <a:xfrm>
            <a:off x="5334000" y="4800600"/>
            <a:ext cx="1295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chemeClr val="bg1"/>
                </a:solidFill>
              </a:rPr>
              <a:t>166-112</a:t>
            </a:r>
          </a:p>
          <a:p>
            <a:endParaRPr lang="pt-BR" sz="2400">
              <a:latin typeface="Times New Roman" charset="0"/>
            </a:endParaRPr>
          </a:p>
        </p:txBody>
      </p:sp>
      <p:sp>
        <p:nvSpPr>
          <p:cNvPr id="92162" name="Text Box 4"/>
          <p:cNvSpPr txBox="1">
            <a:spLocks noChangeArrowheads="1"/>
          </p:cNvSpPr>
          <p:nvPr/>
        </p:nvSpPr>
        <p:spPr bwMode="auto">
          <a:xfrm>
            <a:off x="3260726" y="4303716"/>
            <a:ext cx="997518"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chemeClr val="bg1"/>
                </a:solidFill>
              </a:rPr>
              <a:t>116-113</a:t>
            </a:r>
            <a:endParaRPr lang="pt-BR" sz="2400">
              <a:latin typeface="Times New Roman" charset="0"/>
            </a:endParaRPr>
          </a:p>
          <a:p>
            <a:endParaRPr lang="pt-BR" sz="2400">
              <a:latin typeface="Times New Roman" charset="0"/>
            </a:endParaRPr>
          </a:p>
        </p:txBody>
      </p:sp>
      <p:sp>
        <p:nvSpPr>
          <p:cNvPr id="92163" name="Text Box 5"/>
          <p:cNvSpPr txBox="1">
            <a:spLocks noChangeArrowheads="1"/>
          </p:cNvSpPr>
          <p:nvPr/>
        </p:nvSpPr>
        <p:spPr bwMode="auto">
          <a:xfrm>
            <a:off x="4022728" y="1789116"/>
            <a:ext cx="1003917"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chemeClr val="bg1"/>
                </a:solidFill>
              </a:rPr>
              <a:t>116-112</a:t>
            </a:r>
            <a:endParaRPr lang="pt-BR" sz="1800"/>
          </a:p>
        </p:txBody>
      </p:sp>
      <p:pic>
        <p:nvPicPr>
          <p:cNvPr id="9216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6"/>
          <p:cNvSpPr txBox="1">
            <a:spLocks noChangeArrowheads="1"/>
          </p:cNvSpPr>
          <p:nvPr/>
        </p:nvSpPr>
        <p:spPr bwMode="auto">
          <a:xfrm>
            <a:off x="0" y="0"/>
            <a:ext cx="9144000" cy="830968"/>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400" dirty="0" err="1" smtClean="0">
                <a:solidFill>
                  <a:schemeClr val="accent1">
                    <a:lumMod val="25000"/>
                  </a:schemeClr>
                </a:solidFill>
                <a:latin typeface="Calibri" charset="0"/>
                <a:cs typeface="Calibri" charset="0"/>
              </a:rPr>
              <a:t>TerraAmazon</a:t>
            </a:r>
            <a:r>
              <a:rPr lang="en-US" sz="2400" dirty="0">
                <a:solidFill>
                  <a:schemeClr val="accent1">
                    <a:lumMod val="25000"/>
                  </a:schemeClr>
                </a:solidFill>
                <a:latin typeface="Calibri" charset="0"/>
                <a:cs typeface="Calibri" charset="0"/>
              </a:rPr>
              <a:t> </a:t>
            </a:r>
            <a:r>
              <a:rPr lang="en-US" sz="2400" dirty="0" smtClean="0">
                <a:solidFill>
                  <a:schemeClr val="accent1">
                    <a:lumMod val="25000"/>
                  </a:schemeClr>
                </a:solidFill>
                <a:latin typeface="Calibri" charset="0"/>
                <a:cs typeface="Calibri" charset="0"/>
              </a:rPr>
              <a:t>data is freely available on the web</a:t>
            </a:r>
          </a:p>
          <a:p>
            <a:pPr algn="ctr" eaLnBrk="1" hangingPunct="1"/>
            <a:r>
              <a:rPr lang="en-US" sz="2400" dirty="0" smtClean="0">
                <a:solidFill>
                  <a:schemeClr val="accent1">
                    <a:lumMod val="25000"/>
                  </a:schemeClr>
                </a:solidFill>
                <a:latin typeface="Calibri" charset="0"/>
                <a:cs typeface="Calibri" charset="0"/>
              </a:rPr>
              <a:t>Data transparency helps society to put pressure on government</a:t>
            </a:r>
            <a:endParaRPr lang="en-US" sz="2400" dirty="0">
              <a:solidFill>
                <a:schemeClr val="accent1">
                  <a:lumMod val="25000"/>
                </a:schemeClr>
              </a:solidFill>
              <a:latin typeface="Calibri" charset="0"/>
              <a:cs typeface="Calibri" charset="0"/>
            </a:endParaRPr>
          </a:p>
        </p:txBody>
      </p:sp>
      <p:sp>
        <p:nvSpPr>
          <p:cNvPr id="10" name="Text Box 6"/>
          <p:cNvSpPr txBox="1">
            <a:spLocks noChangeArrowheads="1"/>
          </p:cNvSpPr>
          <p:nvPr/>
        </p:nvSpPr>
        <p:spPr bwMode="auto">
          <a:xfrm>
            <a:off x="34925" y="6093296"/>
            <a:ext cx="9109075" cy="708025"/>
          </a:xfrm>
          <a:prstGeom prst="rect">
            <a:avLst/>
          </a:prstGeom>
          <a:solidFill>
            <a:srgbClr val="E1E6F1"/>
          </a:solidFill>
          <a:ln w="9525">
            <a:noFill/>
            <a:miter lim="800000"/>
            <a:headEnd/>
            <a:tailEnd/>
          </a:ln>
        </p:spPr>
        <p:txBody>
          <a:bodyPr lIns="91410" tIns="45706" rIns="91410" bIns="45706">
            <a:spAutoFit/>
          </a:bodyPr>
          <a:lstStyle/>
          <a:p>
            <a:pPr marL="179943">
              <a:defRPr/>
            </a:pPr>
            <a:r>
              <a:rPr lang="en-US" sz="2000" dirty="0" err="1">
                <a:solidFill>
                  <a:srgbClr val="000066"/>
                </a:solidFill>
                <a:latin typeface="Calibri"/>
                <a:cs typeface="Calibri"/>
              </a:rPr>
              <a:t>Ribeiro</a:t>
            </a:r>
            <a:r>
              <a:rPr lang="en-US" sz="2000" dirty="0">
                <a:solidFill>
                  <a:srgbClr val="000066"/>
                </a:solidFill>
                <a:latin typeface="Calibri"/>
                <a:cs typeface="Calibri"/>
              </a:rPr>
              <a:t> V., </a:t>
            </a:r>
            <a:r>
              <a:rPr lang="en-US" sz="2000" dirty="0" err="1">
                <a:solidFill>
                  <a:srgbClr val="000066"/>
                </a:solidFill>
                <a:latin typeface="Calibri"/>
                <a:cs typeface="Calibri"/>
              </a:rPr>
              <a:t>Freitas</a:t>
            </a:r>
            <a:r>
              <a:rPr lang="en-US" sz="2000" dirty="0">
                <a:solidFill>
                  <a:srgbClr val="000066"/>
                </a:solidFill>
                <a:latin typeface="Calibri"/>
                <a:cs typeface="Calibri"/>
              </a:rPr>
              <a:t> U., </a:t>
            </a:r>
            <a:r>
              <a:rPr lang="en-US" sz="2000" dirty="0" err="1">
                <a:solidFill>
                  <a:srgbClr val="000066"/>
                </a:solidFill>
                <a:latin typeface="Calibri"/>
                <a:cs typeface="Calibri"/>
              </a:rPr>
              <a:t>Queiroz</a:t>
            </a:r>
            <a:r>
              <a:rPr lang="en-US" sz="2000" dirty="0">
                <a:solidFill>
                  <a:srgbClr val="000066"/>
                </a:solidFill>
                <a:latin typeface="Calibri"/>
                <a:cs typeface="Calibri"/>
              </a:rPr>
              <a:t> G., </a:t>
            </a:r>
            <a:r>
              <a:rPr lang="en-US" sz="2000" dirty="0" err="1">
                <a:solidFill>
                  <a:srgbClr val="000066"/>
                </a:solidFill>
                <a:latin typeface="Calibri"/>
                <a:cs typeface="Calibri"/>
              </a:rPr>
              <a:t>Petinatti</a:t>
            </a:r>
            <a:r>
              <a:rPr lang="en-US" sz="2000" dirty="0">
                <a:solidFill>
                  <a:srgbClr val="000066"/>
                </a:solidFill>
                <a:latin typeface="Calibri"/>
                <a:cs typeface="Calibri"/>
              </a:rPr>
              <a:t> M., Abreu E. , “The Amazon Deforestation Monitoring System”. </a:t>
            </a:r>
            <a:r>
              <a:rPr lang="en-US" sz="2000" i="1" dirty="0" err="1">
                <a:solidFill>
                  <a:srgbClr val="000066"/>
                </a:solidFill>
                <a:latin typeface="Calibri"/>
                <a:cs typeface="Calibri"/>
              </a:rPr>
              <a:t>OSGeo</a:t>
            </a:r>
            <a:r>
              <a:rPr lang="en-US" sz="2000" i="1" dirty="0">
                <a:solidFill>
                  <a:srgbClr val="000066"/>
                </a:solidFill>
                <a:latin typeface="Calibri"/>
                <a:cs typeface="Calibri"/>
              </a:rPr>
              <a:t> Journal</a:t>
            </a:r>
            <a:r>
              <a:rPr lang="en-US" sz="2000" dirty="0">
                <a:solidFill>
                  <a:srgbClr val="000066"/>
                </a:solidFill>
                <a:latin typeface="Calibri"/>
                <a:cs typeface="Calibri"/>
              </a:rPr>
              <a:t> 3(1), 2008.</a:t>
            </a:r>
          </a:p>
        </p:txBody>
      </p:sp>
      <p:sp>
        <p:nvSpPr>
          <p:cNvPr id="9" name="Rectangle 8"/>
          <p:cNvSpPr/>
          <p:nvPr/>
        </p:nvSpPr>
        <p:spPr bwMode="auto">
          <a:xfrm>
            <a:off x="683568" y="2708920"/>
            <a:ext cx="8208963" cy="1081088"/>
          </a:xfrm>
          <a:prstGeom prst="rect">
            <a:avLst/>
          </a:prstGeom>
          <a:solidFill>
            <a:schemeClr val="accent6">
              <a:lumMod val="20000"/>
              <a:lumOff val="80000"/>
              <a:alpha val="75000"/>
            </a:schemeClr>
          </a:solidFill>
          <a:ln w="9525" cap="flat" cmpd="sng" algn="ctr">
            <a:solidFill>
              <a:schemeClr val="tx1"/>
            </a:solidFill>
            <a:prstDash val="solid"/>
            <a:miter lim="800000"/>
            <a:headEnd type="none" w="med" len="med"/>
            <a:tailEnd type="none" w="med" len="med"/>
          </a:ln>
          <a:effectLst/>
        </p:spPr>
        <p:txBody>
          <a:bodyPr wrap="none" lIns="91410" tIns="45706" rIns="91410" bIns="45706"/>
          <a:lstStyle/>
          <a:p>
            <a:pPr algn="ctr">
              <a:defRPr/>
            </a:pPr>
            <a:r>
              <a:rPr lang="en-GB" sz="3000" dirty="0">
                <a:solidFill>
                  <a:schemeClr val="bg2">
                    <a:lumMod val="75000"/>
                  </a:schemeClr>
                </a:solidFill>
                <a:latin typeface="Calibri"/>
                <a:cs typeface="Calibri"/>
              </a:rPr>
              <a:t>Deforestation in Brazilian </a:t>
            </a:r>
            <a:r>
              <a:rPr lang="en-GB" sz="3000" dirty="0" smtClean="0">
                <a:solidFill>
                  <a:schemeClr val="bg2">
                    <a:lumMod val="75000"/>
                  </a:schemeClr>
                </a:solidFill>
                <a:latin typeface="Calibri"/>
                <a:cs typeface="Calibri"/>
              </a:rPr>
              <a:t>Amazonia was reduced</a:t>
            </a:r>
            <a:endParaRPr lang="en-GB" sz="3000" dirty="0">
              <a:solidFill>
                <a:schemeClr val="bg2">
                  <a:lumMod val="75000"/>
                </a:schemeClr>
              </a:solidFill>
              <a:latin typeface="Calibri"/>
              <a:cs typeface="Calibri"/>
            </a:endParaRPr>
          </a:p>
          <a:p>
            <a:pPr algn="ctr">
              <a:defRPr/>
            </a:pPr>
            <a:r>
              <a:rPr lang="en-GB" sz="3000" dirty="0" smtClean="0">
                <a:solidFill>
                  <a:schemeClr val="bg2">
                    <a:lumMod val="75000"/>
                  </a:schemeClr>
                </a:solidFill>
                <a:latin typeface="Calibri"/>
                <a:cs typeface="Calibri"/>
              </a:rPr>
              <a:t>from </a:t>
            </a:r>
            <a:r>
              <a:rPr lang="en-GB" sz="3000" dirty="0">
                <a:solidFill>
                  <a:schemeClr val="bg2">
                    <a:lumMod val="75000"/>
                  </a:schemeClr>
                </a:solidFill>
                <a:latin typeface="Calibri"/>
                <a:cs typeface="Calibri"/>
              </a:rPr>
              <a:t>27,000 km</a:t>
            </a:r>
            <a:r>
              <a:rPr lang="en-GB" sz="3000" baseline="30000" dirty="0">
                <a:solidFill>
                  <a:schemeClr val="bg2">
                    <a:lumMod val="75000"/>
                  </a:schemeClr>
                </a:solidFill>
                <a:latin typeface="Calibri"/>
                <a:cs typeface="Calibri"/>
              </a:rPr>
              <a:t>2</a:t>
            </a:r>
            <a:r>
              <a:rPr lang="en-GB" sz="3000" dirty="0">
                <a:solidFill>
                  <a:schemeClr val="bg2">
                    <a:lumMod val="75000"/>
                  </a:schemeClr>
                </a:solidFill>
                <a:latin typeface="Calibri"/>
                <a:cs typeface="Calibri"/>
              </a:rPr>
              <a:t> </a:t>
            </a:r>
            <a:r>
              <a:rPr lang="en-GB" sz="3000" dirty="0" smtClean="0">
                <a:solidFill>
                  <a:schemeClr val="bg2">
                    <a:lumMod val="75000"/>
                  </a:schemeClr>
                </a:solidFill>
                <a:latin typeface="Calibri"/>
                <a:cs typeface="Calibri"/>
              </a:rPr>
              <a:t>in 2004 to </a:t>
            </a:r>
            <a:r>
              <a:rPr lang="en-GB" sz="3000" dirty="0">
                <a:solidFill>
                  <a:schemeClr val="bg2">
                    <a:lumMod val="75000"/>
                  </a:schemeClr>
                </a:solidFill>
                <a:latin typeface="Calibri"/>
                <a:cs typeface="Calibri"/>
              </a:rPr>
              <a:t>4,900 </a:t>
            </a:r>
            <a:r>
              <a:rPr lang="en-GB" sz="3000" dirty="0" smtClean="0">
                <a:solidFill>
                  <a:schemeClr val="bg2">
                    <a:lumMod val="75000"/>
                  </a:schemeClr>
                </a:solidFill>
                <a:latin typeface="Calibri"/>
                <a:cs typeface="Calibri"/>
              </a:rPr>
              <a:t>km</a:t>
            </a:r>
            <a:r>
              <a:rPr lang="en-GB" sz="3000" baseline="30000" dirty="0" smtClean="0">
                <a:solidFill>
                  <a:schemeClr val="bg2">
                    <a:lumMod val="75000"/>
                  </a:schemeClr>
                </a:solidFill>
                <a:latin typeface="Calibri"/>
                <a:cs typeface="Calibri"/>
              </a:rPr>
              <a:t>2</a:t>
            </a:r>
            <a:r>
              <a:rPr lang="en-GB" sz="3000" dirty="0" smtClean="0">
                <a:solidFill>
                  <a:schemeClr val="bg2">
                    <a:lumMod val="75000"/>
                  </a:schemeClr>
                </a:solidFill>
                <a:latin typeface="Calibri"/>
                <a:cs typeface="Calibri"/>
              </a:rPr>
              <a:t> in 2012</a:t>
            </a:r>
            <a:endParaRPr lang="en-GB" sz="3000" baseline="30000" dirty="0">
              <a:solidFill>
                <a:schemeClr val="bg2">
                  <a:lumMod val="75000"/>
                </a:schemeClr>
              </a:solidFill>
              <a:latin typeface="Calibri"/>
              <a:cs typeface="Calibri"/>
            </a:endParaRPr>
          </a:p>
          <a:p>
            <a:pPr algn="ctr">
              <a:defRPr/>
            </a:pPr>
            <a:endParaRPr lang="en-GB" sz="3000" dirty="0">
              <a:solidFill>
                <a:schemeClr val="bg2">
                  <a:lumMod val="75000"/>
                </a:schemeClr>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ítulo 1"/>
          <p:cNvSpPr>
            <a:spLocks noGrp="1"/>
          </p:cNvSpPr>
          <p:nvPr>
            <p:ph type="title"/>
          </p:nvPr>
        </p:nvSpPr>
        <p:spPr>
          <a:xfrm>
            <a:off x="685800" y="381003"/>
            <a:ext cx="8153400" cy="619125"/>
          </a:xfrm>
        </p:spPr>
        <p:txBody>
          <a:bodyPr/>
          <a:lstStyle/>
          <a:p>
            <a:r>
              <a:rPr lang="pt-BR" sz="3000" dirty="0" err="1" smtClean="0">
                <a:solidFill>
                  <a:srgbClr val="00007D"/>
                </a:solidFill>
                <a:latin typeface="Calibri" charset="0"/>
              </a:rPr>
              <a:t>GeoDMA</a:t>
            </a:r>
            <a:r>
              <a:rPr lang="pt-BR" sz="3000" dirty="0" smtClean="0">
                <a:solidFill>
                  <a:srgbClr val="00007D"/>
                </a:solidFill>
                <a:latin typeface="Calibri" charset="0"/>
              </a:rPr>
              <a:t>: Data </a:t>
            </a:r>
            <a:r>
              <a:rPr lang="pt-BR" sz="3000" dirty="0">
                <a:solidFill>
                  <a:srgbClr val="00007D"/>
                </a:solidFill>
                <a:latin typeface="Calibri" charset="0"/>
              </a:rPr>
              <a:t>mining </a:t>
            </a:r>
            <a:r>
              <a:rPr lang="pt-BR" sz="3000" dirty="0" err="1" smtClean="0">
                <a:solidFill>
                  <a:srgbClr val="00007D"/>
                </a:solidFill>
                <a:latin typeface="Calibri" charset="0"/>
              </a:rPr>
              <a:t>using</a:t>
            </a:r>
            <a:r>
              <a:rPr lang="pt-BR" sz="3000" dirty="0" smtClean="0">
                <a:solidFill>
                  <a:srgbClr val="00007D"/>
                </a:solidFill>
                <a:latin typeface="Calibri" charset="0"/>
              </a:rPr>
              <a:t> </a:t>
            </a:r>
            <a:r>
              <a:rPr lang="pt-BR" sz="3000" dirty="0" err="1" smtClean="0">
                <a:solidFill>
                  <a:srgbClr val="00007D"/>
                </a:solidFill>
                <a:latin typeface="Calibri" charset="0"/>
              </a:rPr>
              <a:t>geospatial</a:t>
            </a:r>
            <a:r>
              <a:rPr lang="pt-BR" sz="3000" dirty="0" smtClean="0">
                <a:solidFill>
                  <a:srgbClr val="00007D"/>
                </a:solidFill>
                <a:latin typeface="Calibri" charset="0"/>
              </a:rPr>
              <a:t> data</a:t>
            </a:r>
            <a:endParaRPr lang="pt-BR" sz="3000" dirty="0">
              <a:solidFill>
                <a:srgbClr val="00007D"/>
              </a:solidFill>
              <a:latin typeface="Calibri" charset="0"/>
            </a:endParaRPr>
          </a:p>
        </p:txBody>
      </p:sp>
      <p:sp>
        <p:nvSpPr>
          <p:cNvPr id="88066" name="CaixaDeTexto 3"/>
          <p:cNvSpPr txBox="1">
            <a:spLocks noChangeArrowheads="1"/>
          </p:cNvSpPr>
          <p:nvPr/>
        </p:nvSpPr>
        <p:spPr bwMode="auto">
          <a:xfrm>
            <a:off x="683568" y="5546729"/>
            <a:ext cx="8460432" cy="1277244"/>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Aft>
                <a:spcPts val="600"/>
              </a:spcAft>
            </a:pPr>
            <a:r>
              <a:rPr lang="pt-BR" sz="1800" dirty="0">
                <a:solidFill>
                  <a:srgbClr val="00007D"/>
                </a:solidFill>
                <a:latin typeface="Calibri" charset="0"/>
              </a:rPr>
              <a:t>M. </a:t>
            </a:r>
            <a:r>
              <a:rPr lang="pt-BR" sz="1800" dirty="0" smtClean="0">
                <a:solidFill>
                  <a:srgbClr val="00007D"/>
                </a:solidFill>
                <a:latin typeface="Calibri" charset="0"/>
              </a:rPr>
              <a:t>Silva et al., </a:t>
            </a:r>
            <a:r>
              <a:rPr lang="pt-BR" sz="1800" dirty="0">
                <a:solidFill>
                  <a:srgbClr val="00007D"/>
                </a:solidFill>
                <a:latin typeface="Calibri" charset="0"/>
              </a:rPr>
              <a:t>“Remote </a:t>
            </a:r>
            <a:r>
              <a:rPr lang="pt-BR" sz="1800" dirty="0" err="1">
                <a:solidFill>
                  <a:srgbClr val="00007D"/>
                </a:solidFill>
                <a:latin typeface="Calibri" charset="0"/>
              </a:rPr>
              <a:t>sensing</a:t>
            </a:r>
            <a:r>
              <a:rPr lang="pt-BR" sz="1800" dirty="0">
                <a:solidFill>
                  <a:srgbClr val="00007D"/>
                </a:solidFill>
                <a:latin typeface="Calibri" charset="0"/>
              </a:rPr>
              <a:t> </a:t>
            </a:r>
            <a:r>
              <a:rPr lang="pt-BR" sz="1800" dirty="0" err="1">
                <a:solidFill>
                  <a:srgbClr val="00007D"/>
                </a:solidFill>
                <a:latin typeface="Calibri" charset="0"/>
              </a:rPr>
              <a:t>image</a:t>
            </a:r>
            <a:r>
              <a:rPr lang="pt-BR" sz="1800" dirty="0">
                <a:solidFill>
                  <a:srgbClr val="00007D"/>
                </a:solidFill>
                <a:latin typeface="Calibri" charset="0"/>
              </a:rPr>
              <a:t> mining: </a:t>
            </a:r>
            <a:r>
              <a:rPr lang="pt-BR" sz="1800" dirty="0" err="1">
                <a:solidFill>
                  <a:srgbClr val="00007D"/>
                </a:solidFill>
                <a:latin typeface="Calibri" charset="0"/>
              </a:rPr>
              <a:t>detecting</a:t>
            </a:r>
            <a:r>
              <a:rPr lang="pt-BR" sz="1800" dirty="0">
                <a:solidFill>
                  <a:srgbClr val="00007D"/>
                </a:solidFill>
                <a:latin typeface="Calibri" charset="0"/>
              </a:rPr>
              <a:t> </a:t>
            </a:r>
            <a:r>
              <a:rPr lang="pt-BR" sz="1800" dirty="0" err="1">
                <a:solidFill>
                  <a:srgbClr val="00007D"/>
                </a:solidFill>
                <a:latin typeface="Calibri" charset="0"/>
              </a:rPr>
              <a:t>agents</a:t>
            </a:r>
            <a:r>
              <a:rPr lang="pt-BR" sz="1800" dirty="0">
                <a:solidFill>
                  <a:srgbClr val="00007D"/>
                </a:solidFill>
                <a:latin typeface="Calibri" charset="0"/>
              </a:rPr>
              <a:t> </a:t>
            </a:r>
            <a:r>
              <a:rPr lang="pt-BR" sz="1800" dirty="0" err="1">
                <a:solidFill>
                  <a:srgbClr val="00007D"/>
                </a:solidFill>
                <a:latin typeface="Calibri" charset="0"/>
              </a:rPr>
              <a:t>of</a:t>
            </a:r>
            <a:r>
              <a:rPr lang="pt-BR" sz="1800" dirty="0">
                <a:solidFill>
                  <a:srgbClr val="00007D"/>
                </a:solidFill>
                <a:latin typeface="Calibri" charset="0"/>
              </a:rPr>
              <a:t> </a:t>
            </a:r>
            <a:r>
              <a:rPr lang="pt-BR" sz="1800" dirty="0" err="1">
                <a:solidFill>
                  <a:srgbClr val="00007D"/>
                </a:solidFill>
                <a:latin typeface="Calibri" charset="0"/>
              </a:rPr>
              <a:t>land</a:t>
            </a:r>
            <a:r>
              <a:rPr lang="pt-BR" sz="1800" dirty="0">
                <a:solidFill>
                  <a:srgbClr val="00007D"/>
                </a:solidFill>
                <a:latin typeface="Calibri" charset="0"/>
              </a:rPr>
              <a:t> use </a:t>
            </a:r>
            <a:r>
              <a:rPr lang="pt-BR" sz="1800" dirty="0" err="1">
                <a:solidFill>
                  <a:srgbClr val="00007D"/>
                </a:solidFill>
                <a:latin typeface="Calibri" charset="0"/>
              </a:rPr>
              <a:t>change</a:t>
            </a:r>
            <a:r>
              <a:rPr lang="pt-BR" sz="1800" dirty="0">
                <a:solidFill>
                  <a:srgbClr val="00007D"/>
                </a:solidFill>
                <a:latin typeface="Calibri" charset="0"/>
              </a:rPr>
              <a:t> in tropical </a:t>
            </a:r>
            <a:r>
              <a:rPr lang="pt-BR" sz="1800" dirty="0" err="1">
                <a:solidFill>
                  <a:srgbClr val="00007D"/>
                </a:solidFill>
                <a:latin typeface="Calibri" charset="0"/>
              </a:rPr>
              <a:t>forest</a:t>
            </a:r>
            <a:r>
              <a:rPr lang="pt-BR" sz="1800" dirty="0">
                <a:solidFill>
                  <a:srgbClr val="00007D"/>
                </a:solidFill>
                <a:latin typeface="Calibri" charset="0"/>
              </a:rPr>
              <a:t> </a:t>
            </a:r>
            <a:r>
              <a:rPr lang="pt-BR" sz="1800" dirty="0" err="1">
                <a:solidFill>
                  <a:srgbClr val="00007D"/>
                </a:solidFill>
                <a:latin typeface="Calibri" charset="0"/>
              </a:rPr>
              <a:t>areas</a:t>
            </a:r>
            <a:r>
              <a:rPr lang="pt-BR" sz="1800" dirty="0">
                <a:solidFill>
                  <a:srgbClr val="00007D"/>
                </a:solidFill>
                <a:latin typeface="Calibri" charset="0"/>
              </a:rPr>
              <a:t>”. </a:t>
            </a:r>
            <a:r>
              <a:rPr lang="pt-BR" sz="1800" dirty="0" err="1">
                <a:solidFill>
                  <a:srgbClr val="00007D"/>
                </a:solidFill>
                <a:latin typeface="Calibri" charset="0"/>
              </a:rPr>
              <a:t>Int</a:t>
            </a:r>
            <a:r>
              <a:rPr lang="pt-BR" sz="1800" dirty="0">
                <a:solidFill>
                  <a:srgbClr val="00007D"/>
                </a:solidFill>
                <a:latin typeface="Calibri" charset="0"/>
              </a:rPr>
              <a:t> </a:t>
            </a:r>
            <a:r>
              <a:rPr lang="pt-BR" sz="1800" dirty="0" err="1">
                <a:solidFill>
                  <a:srgbClr val="00007D"/>
                </a:solidFill>
                <a:latin typeface="Calibri" charset="0"/>
              </a:rPr>
              <a:t>Journal</a:t>
            </a:r>
            <a:r>
              <a:rPr lang="pt-BR" sz="1800" dirty="0">
                <a:solidFill>
                  <a:srgbClr val="00007D"/>
                </a:solidFill>
                <a:latin typeface="Calibri" charset="0"/>
              </a:rPr>
              <a:t> Remote </a:t>
            </a:r>
            <a:r>
              <a:rPr lang="pt-BR" sz="1800" dirty="0" err="1">
                <a:solidFill>
                  <a:srgbClr val="00007D"/>
                </a:solidFill>
                <a:latin typeface="Calibri" charset="0"/>
              </a:rPr>
              <a:t>Sensing</a:t>
            </a:r>
            <a:r>
              <a:rPr lang="pt-BR" sz="1800" dirty="0">
                <a:solidFill>
                  <a:srgbClr val="00007D"/>
                </a:solidFill>
                <a:latin typeface="Calibri" charset="0"/>
              </a:rPr>
              <a:t>, 29 (16): 4803 – 4822, 2008.</a:t>
            </a:r>
          </a:p>
          <a:p>
            <a:pPr eaLnBrk="1" hangingPunct="1"/>
            <a:r>
              <a:rPr lang="pt-BR" sz="1800" dirty="0">
                <a:solidFill>
                  <a:srgbClr val="00007D"/>
                </a:solidFill>
                <a:latin typeface="Calibri" charset="0"/>
              </a:rPr>
              <a:t>T. </a:t>
            </a:r>
            <a:r>
              <a:rPr lang="pt-BR" sz="1800" dirty="0" err="1" smtClean="0">
                <a:solidFill>
                  <a:srgbClr val="00007D"/>
                </a:solidFill>
                <a:latin typeface="Calibri" charset="0"/>
              </a:rPr>
              <a:t>Korting</a:t>
            </a:r>
            <a:r>
              <a:rPr lang="pt-BR" sz="1800" dirty="0">
                <a:solidFill>
                  <a:srgbClr val="00007D"/>
                </a:solidFill>
                <a:latin typeface="Calibri" charset="0"/>
              </a:rPr>
              <a:t> </a:t>
            </a:r>
            <a:r>
              <a:rPr lang="pt-BR" sz="1800" dirty="0" smtClean="0">
                <a:solidFill>
                  <a:srgbClr val="00007D"/>
                </a:solidFill>
                <a:latin typeface="Calibri" charset="0"/>
              </a:rPr>
              <a:t>et al., </a:t>
            </a:r>
            <a:r>
              <a:rPr lang="pt-BR" sz="1800" dirty="0">
                <a:solidFill>
                  <a:srgbClr val="00007D"/>
                </a:solidFill>
                <a:latin typeface="Calibri" charset="0"/>
              </a:rPr>
              <a:t>“</a:t>
            </a:r>
            <a:r>
              <a:rPr lang="pt-BR" sz="1800" dirty="0" err="1">
                <a:solidFill>
                  <a:srgbClr val="00007D"/>
                </a:solidFill>
                <a:latin typeface="Calibri" charset="0"/>
              </a:rPr>
              <a:t>GeoDMA</a:t>
            </a:r>
            <a:r>
              <a:rPr lang="pt-BR" sz="1800" dirty="0">
                <a:solidFill>
                  <a:srgbClr val="00007D"/>
                </a:solidFill>
                <a:latin typeface="Calibri" charset="0"/>
              </a:rPr>
              <a:t>—</a:t>
            </a:r>
            <a:r>
              <a:rPr lang="pt-BR" sz="1800" dirty="0" err="1">
                <a:solidFill>
                  <a:srgbClr val="00007D"/>
                </a:solidFill>
                <a:latin typeface="Calibri" charset="0"/>
              </a:rPr>
              <a:t>Geographic</a:t>
            </a:r>
            <a:r>
              <a:rPr lang="pt-BR" sz="1800" dirty="0">
                <a:solidFill>
                  <a:srgbClr val="00007D"/>
                </a:solidFill>
                <a:latin typeface="Calibri" charset="0"/>
              </a:rPr>
              <a:t> Data Mining </a:t>
            </a:r>
            <a:r>
              <a:rPr lang="pt-BR" sz="1800" dirty="0" err="1">
                <a:solidFill>
                  <a:srgbClr val="00007D"/>
                </a:solidFill>
                <a:latin typeface="Calibri" charset="0"/>
              </a:rPr>
              <a:t>Analyst</a:t>
            </a:r>
            <a:r>
              <a:rPr lang="pt-BR" sz="1800" dirty="0">
                <a:solidFill>
                  <a:srgbClr val="00007D"/>
                </a:solidFill>
                <a:latin typeface="Calibri" charset="0"/>
              </a:rPr>
              <a:t>”. </a:t>
            </a:r>
            <a:r>
              <a:rPr lang="en-US" sz="1800" dirty="0">
                <a:solidFill>
                  <a:srgbClr val="00007D"/>
                </a:solidFill>
                <a:latin typeface="Calibri" charset="0"/>
              </a:rPr>
              <a:t>Computers &amp; Geosciences, 57:133–145,2013.</a:t>
            </a:r>
            <a:r>
              <a:rPr lang="pt-BR" sz="1800" dirty="0">
                <a:solidFill>
                  <a:srgbClr val="00007D"/>
                </a:solidFill>
                <a:latin typeface="Calibri" charset="0"/>
              </a:rPr>
              <a:t>  </a:t>
            </a:r>
          </a:p>
        </p:txBody>
      </p:sp>
      <p:pic>
        <p:nvPicPr>
          <p:cNvPr id="8806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124744"/>
            <a:ext cx="4049713"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124744"/>
            <a:ext cx="4110037"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p:nvPr/>
        </p:nvSpPr>
        <p:spPr bwMode="auto">
          <a:xfrm>
            <a:off x="683568" y="4653136"/>
            <a:ext cx="8352928" cy="769413"/>
          </a:xfrm>
          <a:prstGeom prst="rect">
            <a:avLst/>
          </a:prstGeom>
          <a:solidFill>
            <a:srgbClr val="E1E6F1"/>
          </a:solidFill>
          <a:ln>
            <a:noFill/>
          </a:ln>
        </p:spPr>
        <p:txBody>
          <a:bodyPr wrap="square" lIns="91410" tIns="45706" rIns="91410" bIns="45706">
            <a:spAutoFit/>
          </a:bodyPr>
          <a:lstStyle/>
          <a:p>
            <a:pPr algn="ctr">
              <a:defRPr/>
            </a:pPr>
            <a:r>
              <a:rPr lang="en-GB" sz="2200" dirty="0" smtClean="0">
                <a:solidFill>
                  <a:srgbClr val="00007D"/>
                </a:solidFill>
                <a:latin typeface="Calibri" charset="0"/>
                <a:ea typeface="ＭＳ Ｐゴシック" charset="0"/>
                <a:cs typeface="ＭＳ Ｐゴシック" charset="0"/>
              </a:rPr>
              <a:t>Classification and clustering of objects</a:t>
            </a:r>
          </a:p>
          <a:p>
            <a:pPr algn="ctr">
              <a:defRPr/>
            </a:pPr>
            <a:r>
              <a:rPr lang="en-GB" sz="2200" dirty="0" smtClean="0">
                <a:solidFill>
                  <a:srgbClr val="00007D"/>
                </a:solidFill>
                <a:latin typeface="Calibri" charset="0"/>
                <a:ea typeface="ＭＳ Ｐゴシック" charset="0"/>
                <a:cs typeface="ＭＳ Ｐゴシック" charset="0"/>
              </a:rPr>
              <a:t>extracted from remote sensing images</a:t>
            </a:r>
            <a:endParaRPr lang="en-GB" sz="2200" dirty="0">
              <a:solidFill>
                <a:srgbClr val="00007D"/>
              </a:solidFill>
              <a:latin typeface="Calibri"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700808"/>
            <a:ext cx="3154486" cy="1758950"/>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sp>
        <p:nvSpPr>
          <p:cNvPr id="77826" name="Rectangle 3"/>
          <p:cNvSpPr>
            <a:spLocks noChangeArrowheads="1"/>
          </p:cNvSpPr>
          <p:nvPr/>
        </p:nvSpPr>
        <p:spPr bwMode="auto">
          <a:xfrm rot="-5400000">
            <a:off x="-985441" y="3344665"/>
            <a:ext cx="3744913" cy="457200"/>
          </a:xfrm>
          <a:prstGeom prst="rect">
            <a:avLst/>
          </a:prstGeom>
          <a:solidFill>
            <a:srgbClr val="DFEBFA"/>
          </a:solidFill>
          <a:ln>
            <a:noFill/>
          </a:ln>
        </p:spPr>
        <p:txBody>
          <a:bodyPr lIns="90000" tIns="46800" rIns="90000" bIns="46800"/>
          <a:lstStyle/>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400">
                <a:solidFill>
                  <a:srgbClr val="000000"/>
                </a:solidFill>
                <a:latin typeface="Calibri" charset="0"/>
                <a:cs typeface="Calibri" charset="0"/>
              </a:rPr>
              <a:t>      Agent             Space   </a:t>
            </a:r>
          </a:p>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endParaRPr lang="en-GB" sz="2400">
              <a:solidFill>
                <a:srgbClr val="000000"/>
              </a:solidFill>
              <a:latin typeface="Calibri" charset="0"/>
              <a:cs typeface="Calibri" charset="0"/>
            </a:endParaRPr>
          </a:p>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endParaRPr lang="en-GB" sz="2400">
              <a:solidFill>
                <a:srgbClr val="000000"/>
              </a:solidFill>
              <a:latin typeface="Calibri" charset="0"/>
              <a:cs typeface="Calibri" charset="0"/>
            </a:endParaRPr>
          </a:p>
        </p:txBody>
      </p:sp>
      <p:sp>
        <p:nvSpPr>
          <p:cNvPr id="77827" name="Rectangle 4"/>
          <p:cNvSpPr>
            <a:spLocks noChangeArrowheads="1"/>
          </p:cNvSpPr>
          <p:nvPr/>
        </p:nvSpPr>
        <p:spPr bwMode="auto">
          <a:xfrm>
            <a:off x="1259632" y="1340768"/>
            <a:ext cx="6552728" cy="360040"/>
          </a:xfrm>
          <a:prstGeom prst="rect">
            <a:avLst/>
          </a:prstGeom>
          <a:solidFill>
            <a:srgbClr val="DFEBFA"/>
          </a:solidFill>
          <a:ln>
            <a:noFill/>
          </a:ln>
        </p:spPr>
        <p:txBody>
          <a:bodyPr lIns="90000" tIns="0" rIns="90000" bIns="0"/>
          <a:lstStyle/>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400" dirty="0">
                <a:solidFill>
                  <a:srgbClr val="000000"/>
                </a:solidFill>
                <a:latin typeface="Calibri" charset="0"/>
                <a:cs typeface="Calibri" charset="0"/>
              </a:rPr>
              <a:t>        </a:t>
            </a:r>
            <a:r>
              <a:rPr lang="en-GB" sz="2400" dirty="0" smtClean="0">
                <a:solidFill>
                  <a:srgbClr val="000000"/>
                </a:solidFill>
                <a:latin typeface="Calibri" charset="0"/>
                <a:cs typeface="Calibri" charset="0"/>
              </a:rPr>
              <a:t>  Space                                       Agent</a:t>
            </a:r>
            <a:endParaRPr lang="en-GB" sz="2400" dirty="0">
              <a:solidFill>
                <a:srgbClr val="000000"/>
              </a:solidFill>
              <a:latin typeface="Calibri" charset="0"/>
              <a:cs typeface="Calibri" charset="0"/>
            </a:endParaRPr>
          </a:p>
        </p:txBody>
      </p:sp>
      <p:pic>
        <p:nvPicPr>
          <p:cNvPr id="7782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3645024"/>
            <a:ext cx="2501041" cy="1788519"/>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pic>
        <p:nvPicPr>
          <p:cNvPr id="7782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1772816"/>
            <a:ext cx="2520281" cy="1800200"/>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pic>
        <p:nvPicPr>
          <p:cNvPr id="7783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3421" y="3573016"/>
            <a:ext cx="3168650" cy="1872208"/>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sp>
        <p:nvSpPr>
          <p:cNvPr id="77832" name="Título 11"/>
          <p:cNvSpPr>
            <a:spLocks noGrp="1"/>
          </p:cNvSpPr>
          <p:nvPr>
            <p:ph type="title"/>
          </p:nvPr>
        </p:nvSpPr>
        <p:spPr>
          <a:xfrm>
            <a:off x="685800" y="381001"/>
            <a:ext cx="8153400" cy="599727"/>
          </a:xfrm>
        </p:spPr>
        <p:txBody>
          <a:bodyPr/>
          <a:lstStyle/>
          <a:p>
            <a:r>
              <a:rPr lang="pt-BR" sz="3000" dirty="0" err="1">
                <a:latin typeface="Calibri" charset="0"/>
              </a:rPr>
              <a:t>TerraME</a:t>
            </a:r>
            <a:r>
              <a:rPr lang="pt-BR" sz="3000" dirty="0">
                <a:latin typeface="Calibri" charset="0"/>
              </a:rPr>
              <a:t>: </a:t>
            </a:r>
            <a:r>
              <a:rPr lang="pt-BR" sz="3000" dirty="0" err="1" smtClean="0">
                <a:latin typeface="Calibri" charset="0"/>
                <a:cs typeface="Calibri" charset="0"/>
              </a:rPr>
              <a:t>nature</a:t>
            </a:r>
            <a:r>
              <a:rPr lang="pt-BR" sz="3000" dirty="0" err="1">
                <a:latin typeface="Calibri" charset="0"/>
                <a:cs typeface="Calibri" charset="0"/>
              </a:rPr>
              <a:t>-society</a:t>
            </a:r>
            <a:r>
              <a:rPr lang="pt-BR" sz="3000" dirty="0">
                <a:latin typeface="Calibri" charset="0"/>
                <a:cs typeface="Calibri" charset="0"/>
              </a:rPr>
              <a:t> </a:t>
            </a:r>
            <a:r>
              <a:rPr lang="pt-BR" sz="3000" dirty="0" err="1" smtClean="0">
                <a:latin typeface="Calibri" charset="0"/>
                <a:cs typeface="Calibri" charset="0"/>
              </a:rPr>
              <a:t>modelling</a:t>
            </a:r>
            <a:endParaRPr lang="pt-BR" sz="3000" dirty="0">
              <a:latin typeface="Calibri" charset="0"/>
            </a:endParaRPr>
          </a:p>
        </p:txBody>
      </p:sp>
      <p:sp>
        <p:nvSpPr>
          <p:cNvPr id="10" name="Rectangle 3"/>
          <p:cNvSpPr txBox="1">
            <a:spLocks noChangeArrowheads="1"/>
          </p:cNvSpPr>
          <p:nvPr/>
        </p:nvSpPr>
        <p:spPr bwMode="auto">
          <a:xfrm>
            <a:off x="642937" y="6205070"/>
            <a:ext cx="7961511" cy="648072"/>
          </a:xfrm>
          <a:prstGeom prst="rect">
            <a:avLst/>
          </a:prstGeom>
          <a:solidFill>
            <a:srgbClr val="DFEBFA"/>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3983" indent="0" eaLnBrk="1" hangingPunct="1">
              <a:spcBef>
                <a:spcPct val="20000"/>
              </a:spcBef>
              <a:buClr>
                <a:schemeClr val="bg2"/>
              </a:buClr>
              <a:buSzPct val="75000"/>
              <a:defRPr/>
            </a:pPr>
            <a:r>
              <a:rPr lang="en-US" sz="1800" dirty="0">
                <a:solidFill>
                  <a:srgbClr val="000066"/>
                </a:solidFill>
                <a:latin typeface="Calibri"/>
                <a:cs typeface="Calibri"/>
              </a:rPr>
              <a:t>T. </a:t>
            </a:r>
            <a:r>
              <a:rPr lang="en-US" sz="1800" dirty="0" err="1">
                <a:solidFill>
                  <a:srgbClr val="000066"/>
                </a:solidFill>
                <a:latin typeface="Calibri"/>
                <a:cs typeface="Calibri"/>
              </a:rPr>
              <a:t>Carneiro</a:t>
            </a:r>
            <a:r>
              <a:rPr lang="en-US" sz="1800" dirty="0">
                <a:solidFill>
                  <a:srgbClr val="000066"/>
                </a:solidFill>
                <a:latin typeface="Calibri"/>
                <a:cs typeface="Calibri"/>
              </a:rPr>
              <a:t>, P. Andrade, </a:t>
            </a:r>
            <a:r>
              <a:rPr lang="en-US" sz="1800" dirty="0" smtClean="0">
                <a:solidFill>
                  <a:srgbClr val="000066"/>
                </a:solidFill>
                <a:latin typeface="Calibri"/>
                <a:cs typeface="Calibri"/>
              </a:rPr>
              <a:t>et al., </a:t>
            </a:r>
            <a:r>
              <a:rPr lang="ja-JP" altLang="en-US" sz="1800" dirty="0" smtClean="0">
                <a:solidFill>
                  <a:srgbClr val="000066"/>
                </a:solidFill>
                <a:latin typeface="Calibri"/>
                <a:cs typeface="Calibri"/>
              </a:rPr>
              <a:t>“</a:t>
            </a:r>
            <a:r>
              <a:rPr lang="en-US" sz="1800" dirty="0" smtClean="0">
                <a:solidFill>
                  <a:srgbClr val="000066"/>
                </a:solidFill>
                <a:latin typeface="Calibri"/>
                <a:cs typeface="Calibri"/>
              </a:rPr>
              <a:t>An </a:t>
            </a:r>
            <a:r>
              <a:rPr lang="en-US" sz="1800" dirty="0">
                <a:solidFill>
                  <a:srgbClr val="000066"/>
                </a:solidFill>
                <a:latin typeface="Calibri"/>
                <a:cs typeface="Calibri"/>
              </a:rPr>
              <a:t>extensible toolbox for modeling nature-society interactions</a:t>
            </a:r>
            <a:r>
              <a:rPr lang="en-US" sz="1800" dirty="0" smtClean="0">
                <a:solidFill>
                  <a:srgbClr val="000066"/>
                </a:solidFill>
                <a:latin typeface="Calibri"/>
                <a:cs typeface="Calibri"/>
              </a:rPr>
              <a:t>”. </a:t>
            </a:r>
            <a:r>
              <a:rPr lang="en-US" sz="1800" dirty="0" err="1">
                <a:solidFill>
                  <a:srgbClr val="000066"/>
                </a:solidFill>
                <a:latin typeface="Calibri"/>
                <a:cs typeface="Calibri"/>
              </a:rPr>
              <a:t>Enviromental</a:t>
            </a:r>
            <a:r>
              <a:rPr lang="en-US" sz="1800" dirty="0">
                <a:solidFill>
                  <a:srgbClr val="000066"/>
                </a:solidFill>
                <a:latin typeface="Calibri"/>
                <a:cs typeface="Calibri"/>
              </a:rPr>
              <a:t> </a:t>
            </a:r>
            <a:r>
              <a:rPr lang="en-US" sz="1800" dirty="0" err="1">
                <a:solidFill>
                  <a:srgbClr val="000066"/>
                </a:solidFill>
                <a:latin typeface="Calibri"/>
                <a:cs typeface="Calibri"/>
              </a:rPr>
              <a:t>Modelling</a:t>
            </a:r>
            <a:r>
              <a:rPr lang="en-US" sz="1800" dirty="0">
                <a:solidFill>
                  <a:srgbClr val="000066"/>
                </a:solidFill>
                <a:latin typeface="Calibri"/>
                <a:cs typeface="Calibri"/>
              </a:rPr>
              <a:t> and Software, </a:t>
            </a:r>
            <a:r>
              <a:rPr lang="en-US" sz="1800" dirty="0" smtClean="0">
                <a:solidFill>
                  <a:srgbClr val="000066"/>
                </a:solidFill>
                <a:latin typeface="Calibri"/>
                <a:cs typeface="Calibri"/>
              </a:rPr>
              <a:t>2013 (Two PhDs). </a:t>
            </a:r>
            <a:endParaRPr lang="pt-BR" sz="1800" dirty="0">
              <a:solidFill>
                <a:srgbClr val="000066"/>
              </a:solidFill>
              <a:latin typeface="Calibri"/>
              <a:cs typeface="Calibri"/>
            </a:endParaRPr>
          </a:p>
        </p:txBody>
      </p:sp>
      <p:sp>
        <p:nvSpPr>
          <p:cNvPr id="11" name="Rectangle 3"/>
          <p:cNvSpPr txBox="1">
            <a:spLocks noChangeArrowheads="1"/>
          </p:cNvSpPr>
          <p:nvPr/>
        </p:nvSpPr>
        <p:spPr bwMode="auto">
          <a:xfrm>
            <a:off x="683568" y="5517232"/>
            <a:ext cx="7920880" cy="432048"/>
          </a:xfrm>
          <a:prstGeom prst="rect">
            <a:avLst/>
          </a:prstGeom>
          <a:solidFill>
            <a:srgbClr val="DFEBFA"/>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3983" indent="0" eaLnBrk="1" hangingPunct="1">
              <a:spcBef>
                <a:spcPct val="20000"/>
              </a:spcBef>
              <a:buClr>
                <a:schemeClr val="bg2"/>
              </a:buClr>
              <a:buSzPct val="75000"/>
              <a:defRPr/>
            </a:pPr>
            <a:r>
              <a:rPr lang="en-US" sz="2000" dirty="0" smtClean="0">
                <a:solidFill>
                  <a:srgbClr val="000066"/>
                </a:solidFill>
                <a:latin typeface="Calibri"/>
                <a:cs typeface="Calibri"/>
              </a:rPr>
              <a:t>Nature </a:t>
            </a:r>
            <a:r>
              <a:rPr lang="en-US" sz="2000" dirty="0">
                <a:solidFill>
                  <a:srgbClr val="000066"/>
                </a:solidFill>
                <a:latin typeface="Calibri"/>
                <a:cs typeface="Calibri"/>
              </a:rPr>
              <a:t>r</a:t>
            </a:r>
            <a:r>
              <a:rPr lang="en-US" sz="2000" dirty="0" smtClean="0">
                <a:solidFill>
                  <a:srgbClr val="000066"/>
                </a:solidFill>
                <a:latin typeface="Calibri"/>
                <a:cs typeface="Calibri"/>
              </a:rPr>
              <a:t>epresented in cellular spaces,  society represented as agents</a:t>
            </a:r>
            <a:endParaRPr lang="pt-BR" sz="2000" dirty="0">
              <a:solidFill>
                <a:srgbClr val="000066"/>
              </a:solidFill>
              <a:latin typeface="Calibri"/>
              <a:cs typeface="Calibri"/>
            </a:endParaRPr>
          </a:p>
        </p:txBody>
      </p:sp>
    </p:spTree>
    <p:extLst>
      <p:ext uri="{BB962C8B-B14F-4D97-AF65-F5344CB8AC3E}">
        <p14:creationId xmlns:p14="http://schemas.microsoft.com/office/powerpoint/2010/main" val="25868647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757238" y="433391"/>
            <a:ext cx="9144000" cy="547687"/>
          </a:xfrm>
        </p:spPr>
        <p:txBody>
          <a:bodyPr/>
          <a:lstStyle/>
          <a:p>
            <a:pPr eaLnBrk="1" hangingPunct="1"/>
            <a:r>
              <a:rPr lang="pt-BR" dirty="0" err="1" smtClean="0">
                <a:latin typeface="Calibri" charset="0"/>
                <a:ea typeface="ＭＳ Ｐゴシック" charset="0"/>
                <a:cs typeface="DejaVu Sans" charset="0"/>
              </a:rPr>
              <a:t>Nature-</a:t>
            </a:r>
            <a:r>
              <a:rPr lang="pt-BR" sz="3000" dirty="0" err="1" smtClean="0">
                <a:latin typeface="Calibri" charset="0"/>
                <a:ea typeface="ＭＳ Ｐゴシック" charset="0"/>
                <a:cs typeface="DejaVu Sans" charset="0"/>
              </a:rPr>
              <a:t>Society</a:t>
            </a:r>
            <a:r>
              <a:rPr lang="pt-BR" dirty="0" smtClean="0">
                <a:latin typeface="Calibri" charset="0"/>
                <a:ea typeface="ＭＳ Ｐゴシック" charset="0"/>
                <a:cs typeface="DejaVu Sans" charset="0"/>
              </a:rPr>
              <a:t> </a:t>
            </a:r>
            <a:r>
              <a:rPr lang="pt-BR" dirty="0" err="1" smtClean="0">
                <a:latin typeface="Calibri" charset="0"/>
                <a:ea typeface="ＭＳ Ｐゴシック" charset="0"/>
                <a:cs typeface="DejaVu Sans" charset="0"/>
              </a:rPr>
              <a:t>interaction</a:t>
            </a:r>
            <a:r>
              <a:rPr lang="pt-BR" dirty="0" smtClean="0">
                <a:latin typeface="Calibri" charset="0"/>
                <a:ea typeface="ＭＳ Ｐゴシック" charset="0"/>
                <a:cs typeface="DejaVu Sans" charset="0"/>
              </a:rPr>
              <a:t> </a:t>
            </a:r>
            <a:r>
              <a:rPr lang="pt-BR" dirty="0" err="1" smtClean="0">
                <a:latin typeface="Calibri" charset="0"/>
                <a:ea typeface="ＭＳ Ｐゴシック" charset="0"/>
                <a:cs typeface="DejaVu Sans" charset="0"/>
              </a:rPr>
              <a:t>models</a:t>
            </a:r>
            <a:r>
              <a:rPr lang="pt-BR" dirty="0" smtClean="0">
                <a:latin typeface="Calibri" charset="0"/>
                <a:ea typeface="ＭＳ Ｐゴシック" charset="0"/>
                <a:cs typeface="DejaVu Sans" charset="0"/>
              </a:rPr>
              <a:t> </a:t>
            </a:r>
            <a:r>
              <a:rPr lang="pt-BR" dirty="0" err="1" smtClean="0">
                <a:latin typeface="Calibri" charset="0"/>
                <a:ea typeface="ＭＳ Ｐゴシック" charset="0"/>
                <a:cs typeface="DejaVu Sans" charset="0"/>
              </a:rPr>
              <a:t>with</a:t>
            </a:r>
            <a:r>
              <a:rPr lang="pt-BR" dirty="0" smtClean="0">
                <a:latin typeface="Calibri" charset="0"/>
                <a:ea typeface="ＭＳ Ｐゴシック" charset="0"/>
                <a:cs typeface="DejaVu Sans" charset="0"/>
              </a:rPr>
              <a:t> </a:t>
            </a:r>
            <a:r>
              <a:rPr lang="pt-BR" dirty="0" err="1">
                <a:latin typeface="Calibri" charset="0"/>
                <a:ea typeface="ＭＳ Ｐゴシック" charset="0"/>
                <a:cs typeface="DejaVu Sans" charset="0"/>
              </a:rPr>
              <a:t>TerraME</a:t>
            </a:r>
            <a:endParaRPr lang="pt-BR" dirty="0">
              <a:latin typeface="Calibri" charset="0"/>
              <a:ea typeface="ＭＳ Ｐゴシック" charset="0"/>
              <a:cs typeface="DejaVu Sans" charset="0"/>
            </a:endParaRPr>
          </a:p>
        </p:txBody>
      </p:sp>
      <p:sp>
        <p:nvSpPr>
          <p:cNvPr id="13" name="Rectangle 3"/>
          <p:cNvSpPr txBox="1">
            <a:spLocks noChangeArrowheads="1"/>
          </p:cNvSpPr>
          <p:nvPr/>
        </p:nvSpPr>
        <p:spPr bwMode="auto">
          <a:xfrm>
            <a:off x="622302" y="5877275"/>
            <a:ext cx="8501063" cy="864841"/>
          </a:xfrm>
          <a:prstGeom prst="rect">
            <a:avLst/>
          </a:prstGeom>
          <a:solidFill>
            <a:srgbClr val="E1E6F1"/>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3983" indent="0" eaLnBrk="1" hangingPunct="1">
              <a:spcBef>
                <a:spcPct val="20000"/>
              </a:spcBef>
              <a:buClr>
                <a:schemeClr val="bg2"/>
              </a:buClr>
              <a:buSzPct val="75000"/>
              <a:defRPr/>
            </a:pPr>
            <a:r>
              <a:rPr lang="en-US" sz="2400" dirty="0">
                <a:solidFill>
                  <a:srgbClr val="000066"/>
                </a:solidFill>
                <a:latin typeface="Calibri"/>
                <a:cs typeface="Calibri"/>
              </a:rPr>
              <a:t>S</a:t>
            </a:r>
            <a:r>
              <a:rPr lang="x-none" sz="2400" dirty="0">
                <a:solidFill>
                  <a:srgbClr val="000066"/>
                </a:solidFill>
                <a:latin typeface="Calibri"/>
                <a:cs typeface="Calibri"/>
              </a:rPr>
              <a:t>ugarscape model – </a:t>
            </a:r>
            <a:r>
              <a:rPr lang="x-none" sz="2400" dirty="0" smtClean="0">
                <a:solidFill>
                  <a:srgbClr val="000066"/>
                </a:solidFill>
                <a:latin typeface="Calibri"/>
                <a:cs typeface="Calibri"/>
              </a:rPr>
              <a:t>agents </a:t>
            </a:r>
            <a:r>
              <a:rPr lang="x-none" sz="2400" dirty="0">
                <a:solidFill>
                  <a:srgbClr val="000066"/>
                </a:solidFill>
                <a:latin typeface="Calibri"/>
                <a:cs typeface="Calibri"/>
              </a:rPr>
              <a:t>consuming renewable resources in a landscape (ants eating sugar) </a:t>
            </a:r>
            <a:endParaRPr lang="pt-BR" sz="2400" dirty="0">
              <a:solidFill>
                <a:srgbClr val="000066"/>
              </a:solidFill>
              <a:latin typeface="Calibri"/>
              <a:cs typeface="Calibri"/>
            </a:endParaRPr>
          </a:p>
        </p:txBody>
      </p:sp>
      <p:pic>
        <p:nvPicPr>
          <p:cNvPr id="3" name="sugarscap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27166" y="1052736"/>
            <a:ext cx="8414880" cy="457266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err="1" smtClean="0"/>
              <a:t>DengueME</a:t>
            </a:r>
            <a:r>
              <a:rPr lang="en-US" sz="3000" dirty="0" smtClean="0"/>
              <a:t>: spatial model of dengue</a:t>
            </a:r>
            <a:endParaRPr lang="en-US" sz="3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556792"/>
            <a:ext cx="21431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11"/>
          <p:cNvSpPr txBox="1">
            <a:spLocks noChangeArrowheads="1"/>
          </p:cNvSpPr>
          <p:nvPr/>
        </p:nvSpPr>
        <p:spPr bwMode="auto">
          <a:xfrm>
            <a:off x="755576" y="1196755"/>
            <a:ext cx="1643062"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a:defRPr>
                <a:solidFill>
                  <a:schemeClr val="tx1"/>
                </a:solidFill>
                <a:latin typeface="Calibri" charset="0"/>
                <a:ea typeface="Geneva" charset="0"/>
              </a:defRPr>
            </a:lvl1pPr>
            <a:lvl2pPr marL="742950" indent="-285750">
              <a:defRPr>
                <a:solidFill>
                  <a:schemeClr val="tx1"/>
                </a:solidFill>
                <a:latin typeface="Calibri" charset="0"/>
                <a:ea typeface="Geneva" charset="0"/>
              </a:defRPr>
            </a:lvl2pPr>
            <a:lvl3pPr marL="1143000" indent="-228600">
              <a:defRPr>
                <a:solidFill>
                  <a:schemeClr val="tx1"/>
                </a:solidFill>
                <a:latin typeface="Calibri" charset="0"/>
                <a:ea typeface="Geneva" charset="0"/>
              </a:defRPr>
            </a:lvl3pPr>
            <a:lvl4pPr marL="1600200" indent="-228600">
              <a:defRPr>
                <a:solidFill>
                  <a:schemeClr val="tx1"/>
                </a:solidFill>
                <a:latin typeface="Calibri" charset="0"/>
                <a:ea typeface="Geneva" charset="0"/>
              </a:defRPr>
            </a:lvl4pPr>
            <a:lvl5pPr marL="2057400" indent="-228600">
              <a:defRPr>
                <a:solidFill>
                  <a:schemeClr val="tx1"/>
                </a:solidFill>
                <a:latin typeface="Calibri" charset="0"/>
                <a:ea typeface="Geneva" charset="0"/>
              </a:defRPr>
            </a:lvl5pPr>
            <a:lvl6pPr marL="2514600" indent="-228600" fontAlgn="base">
              <a:spcBef>
                <a:spcPct val="0"/>
              </a:spcBef>
              <a:spcAft>
                <a:spcPct val="0"/>
              </a:spcAft>
              <a:defRPr>
                <a:solidFill>
                  <a:schemeClr val="tx1"/>
                </a:solidFill>
                <a:latin typeface="Calibri" charset="0"/>
                <a:ea typeface="Geneva" charset="0"/>
              </a:defRPr>
            </a:lvl6pPr>
            <a:lvl7pPr marL="2971800" indent="-228600" fontAlgn="base">
              <a:spcBef>
                <a:spcPct val="0"/>
              </a:spcBef>
              <a:spcAft>
                <a:spcPct val="0"/>
              </a:spcAft>
              <a:defRPr>
                <a:solidFill>
                  <a:schemeClr val="tx1"/>
                </a:solidFill>
                <a:latin typeface="Calibri" charset="0"/>
                <a:ea typeface="Geneva" charset="0"/>
              </a:defRPr>
            </a:lvl7pPr>
            <a:lvl8pPr marL="3429000" indent="-228600" fontAlgn="base">
              <a:spcBef>
                <a:spcPct val="0"/>
              </a:spcBef>
              <a:spcAft>
                <a:spcPct val="0"/>
              </a:spcAft>
              <a:defRPr>
                <a:solidFill>
                  <a:schemeClr val="tx1"/>
                </a:solidFill>
                <a:latin typeface="Calibri" charset="0"/>
                <a:ea typeface="Geneva" charset="0"/>
              </a:defRPr>
            </a:lvl8pPr>
            <a:lvl9pPr marL="3886200" indent="-228600" fontAlgn="base">
              <a:spcBef>
                <a:spcPct val="0"/>
              </a:spcBef>
              <a:spcAft>
                <a:spcPct val="0"/>
              </a:spcAft>
              <a:defRPr>
                <a:solidFill>
                  <a:schemeClr val="tx1"/>
                </a:solidFill>
                <a:latin typeface="Calibri" charset="0"/>
                <a:ea typeface="Geneva" charset="0"/>
              </a:defRPr>
            </a:lvl9pPr>
          </a:lstStyle>
          <a:p>
            <a:r>
              <a:rPr lang="pt-BR" dirty="0" err="1">
                <a:solidFill>
                  <a:srgbClr val="003258"/>
                </a:solidFill>
              </a:rPr>
              <a:t>Humans</a:t>
            </a:r>
            <a:r>
              <a:rPr lang="pt-BR" dirty="0">
                <a:solidFill>
                  <a:srgbClr val="003258"/>
                </a:solidFill>
              </a:rPr>
              <a:t>       </a:t>
            </a:r>
            <a:endParaRPr lang="es-ES" dirty="0">
              <a:solidFill>
                <a:srgbClr val="003258"/>
              </a:solidFill>
            </a:endParaRPr>
          </a:p>
        </p:txBody>
      </p:sp>
      <p:sp>
        <p:nvSpPr>
          <p:cNvPr id="7" name="CaixaDeTexto 11"/>
          <p:cNvSpPr txBox="1">
            <a:spLocks noChangeArrowheads="1"/>
          </p:cNvSpPr>
          <p:nvPr/>
        </p:nvSpPr>
        <p:spPr bwMode="auto">
          <a:xfrm>
            <a:off x="1836266" y="1205015"/>
            <a:ext cx="1000125"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a:defRPr>
                <a:solidFill>
                  <a:schemeClr val="tx1"/>
                </a:solidFill>
                <a:latin typeface="Calibri" charset="0"/>
                <a:ea typeface="Geneva" charset="0"/>
              </a:defRPr>
            </a:lvl1pPr>
            <a:lvl2pPr marL="742950" indent="-285750">
              <a:defRPr>
                <a:solidFill>
                  <a:schemeClr val="tx1"/>
                </a:solidFill>
                <a:latin typeface="Calibri" charset="0"/>
                <a:ea typeface="Geneva" charset="0"/>
              </a:defRPr>
            </a:lvl2pPr>
            <a:lvl3pPr marL="1143000" indent="-228600">
              <a:defRPr>
                <a:solidFill>
                  <a:schemeClr val="tx1"/>
                </a:solidFill>
                <a:latin typeface="Calibri" charset="0"/>
                <a:ea typeface="Geneva" charset="0"/>
              </a:defRPr>
            </a:lvl3pPr>
            <a:lvl4pPr marL="1600200" indent="-228600">
              <a:defRPr>
                <a:solidFill>
                  <a:schemeClr val="tx1"/>
                </a:solidFill>
                <a:latin typeface="Calibri" charset="0"/>
                <a:ea typeface="Geneva" charset="0"/>
              </a:defRPr>
            </a:lvl4pPr>
            <a:lvl5pPr marL="2057400" indent="-228600">
              <a:defRPr>
                <a:solidFill>
                  <a:schemeClr val="tx1"/>
                </a:solidFill>
                <a:latin typeface="Calibri" charset="0"/>
                <a:ea typeface="Geneva" charset="0"/>
              </a:defRPr>
            </a:lvl5pPr>
            <a:lvl6pPr marL="2514600" indent="-228600" fontAlgn="base">
              <a:spcBef>
                <a:spcPct val="0"/>
              </a:spcBef>
              <a:spcAft>
                <a:spcPct val="0"/>
              </a:spcAft>
              <a:defRPr>
                <a:solidFill>
                  <a:schemeClr val="tx1"/>
                </a:solidFill>
                <a:latin typeface="Calibri" charset="0"/>
                <a:ea typeface="Geneva" charset="0"/>
              </a:defRPr>
            </a:lvl6pPr>
            <a:lvl7pPr marL="2971800" indent="-228600" fontAlgn="base">
              <a:spcBef>
                <a:spcPct val="0"/>
              </a:spcBef>
              <a:spcAft>
                <a:spcPct val="0"/>
              </a:spcAft>
              <a:defRPr>
                <a:solidFill>
                  <a:schemeClr val="tx1"/>
                </a:solidFill>
                <a:latin typeface="Calibri" charset="0"/>
                <a:ea typeface="Geneva" charset="0"/>
              </a:defRPr>
            </a:lvl7pPr>
            <a:lvl8pPr marL="3429000" indent="-228600" fontAlgn="base">
              <a:spcBef>
                <a:spcPct val="0"/>
              </a:spcBef>
              <a:spcAft>
                <a:spcPct val="0"/>
              </a:spcAft>
              <a:defRPr>
                <a:solidFill>
                  <a:schemeClr val="tx1"/>
                </a:solidFill>
                <a:latin typeface="Calibri" charset="0"/>
                <a:ea typeface="Geneva" charset="0"/>
              </a:defRPr>
            </a:lvl8pPr>
            <a:lvl9pPr marL="3886200" indent="-228600" fontAlgn="base">
              <a:spcBef>
                <a:spcPct val="0"/>
              </a:spcBef>
              <a:spcAft>
                <a:spcPct val="0"/>
              </a:spcAft>
              <a:defRPr>
                <a:solidFill>
                  <a:schemeClr val="tx1"/>
                </a:solidFill>
                <a:latin typeface="Calibri" charset="0"/>
                <a:ea typeface="Geneva" charset="0"/>
              </a:defRPr>
            </a:lvl9pPr>
          </a:lstStyle>
          <a:p>
            <a:r>
              <a:rPr lang="pt-BR" dirty="0">
                <a:solidFill>
                  <a:srgbClr val="003258"/>
                </a:solidFill>
                <a:latin typeface="Trebuchet MS" charset="0"/>
              </a:rPr>
              <a:t>60 </a:t>
            </a:r>
            <a:r>
              <a:rPr lang="pt-BR" dirty="0" err="1">
                <a:solidFill>
                  <a:srgbClr val="003258"/>
                </a:solidFill>
                <a:latin typeface="Trebuchet MS" charset="0"/>
              </a:rPr>
              <a:t>days</a:t>
            </a:r>
            <a:r>
              <a:rPr lang="pt-BR" dirty="0">
                <a:solidFill>
                  <a:srgbClr val="003258"/>
                </a:solidFill>
                <a:latin typeface="Trebuchet MS" charset="0"/>
              </a:rPr>
              <a:t>       </a:t>
            </a:r>
            <a:endParaRPr lang="es-ES" dirty="0">
              <a:solidFill>
                <a:srgbClr val="003258"/>
              </a:solidFill>
              <a:latin typeface="Trebuchet MS"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0445" y="1565055"/>
            <a:ext cx="214312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11"/>
          <p:cNvSpPr txBox="1">
            <a:spLocks noChangeArrowheads="1"/>
          </p:cNvSpPr>
          <p:nvPr/>
        </p:nvSpPr>
        <p:spPr bwMode="auto">
          <a:xfrm>
            <a:off x="4140522" y="1205015"/>
            <a:ext cx="1143000"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a:defRPr>
                <a:solidFill>
                  <a:schemeClr val="tx1"/>
                </a:solidFill>
                <a:latin typeface="Calibri" charset="0"/>
                <a:ea typeface="Geneva" charset="0"/>
              </a:defRPr>
            </a:lvl1pPr>
            <a:lvl2pPr marL="742950" indent="-285750">
              <a:defRPr>
                <a:solidFill>
                  <a:schemeClr val="tx1"/>
                </a:solidFill>
                <a:latin typeface="Calibri" charset="0"/>
                <a:ea typeface="Geneva" charset="0"/>
              </a:defRPr>
            </a:lvl2pPr>
            <a:lvl3pPr marL="1143000" indent="-228600">
              <a:defRPr>
                <a:solidFill>
                  <a:schemeClr val="tx1"/>
                </a:solidFill>
                <a:latin typeface="Calibri" charset="0"/>
                <a:ea typeface="Geneva" charset="0"/>
              </a:defRPr>
            </a:lvl3pPr>
            <a:lvl4pPr marL="1600200" indent="-228600">
              <a:defRPr>
                <a:solidFill>
                  <a:schemeClr val="tx1"/>
                </a:solidFill>
                <a:latin typeface="Calibri" charset="0"/>
                <a:ea typeface="Geneva" charset="0"/>
              </a:defRPr>
            </a:lvl4pPr>
            <a:lvl5pPr marL="2057400" indent="-228600">
              <a:defRPr>
                <a:solidFill>
                  <a:schemeClr val="tx1"/>
                </a:solidFill>
                <a:latin typeface="Calibri" charset="0"/>
                <a:ea typeface="Geneva" charset="0"/>
              </a:defRPr>
            </a:lvl5pPr>
            <a:lvl6pPr marL="2514600" indent="-228600" fontAlgn="base">
              <a:spcBef>
                <a:spcPct val="0"/>
              </a:spcBef>
              <a:spcAft>
                <a:spcPct val="0"/>
              </a:spcAft>
              <a:defRPr>
                <a:solidFill>
                  <a:schemeClr val="tx1"/>
                </a:solidFill>
                <a:latin typeface="Calibri" charset="0"/>
                <a:ea typeface="Geneva" charset="0"/>
              </a:defRPr>
            </a:lvl6pPr>
            <a:lvl7pPr marL="2971800" indent="-228600" fontAlgn="base">
              <a:spcBef>
                <a:spcPct val="0"/>
              </a:spcBef>
              <a:spcAft>
                <a:spcPct val="0"/>
              </a:spcAft>
              <a:defRPr>
                <a:solidFill>
                  <a:schemeClr val="tx1"/>
                </a:solidFill>
                <a:latin typeface="Calibri" charset="0"/>
                <a:ea typeface="Geneva" charset="0"/>
              </a:defRPr>
            </a:lvl7pPr>
            <a:lvl8pPr marL="3429000" indent="-228600" fontAlgn="base">
              <a:spcBef>
                <a:spcPct val="0"/>
              </a:spcBef>
              <a:spcAft>
                <a:spcPct val="0"/>
              </a:spcAft>
              <a:defRPr>
                <a:solidFill>
                  <a:schemeClr val="tx1"/>
                </a:solidFill>
                <a:latin typeface="Calibri" charset="0"/>
                <a:ea typeface="Geneva" charset="0"/>
              </a:defRPr>
            </a:lvl8pPr>
            <a:lvl9pPr marL="3886200" indent="-228600" fontAlgn="base">
              <a:spcBef>
                <a:spcPct val="0"/>
              </a:spcBef>
              <a:spcAft>
                <a:spcPct val="0"/>
              </a:spcAft>
              <a:defRPr>
                <a:solidFill>
                  <a:schemeClr val="tx1"/>
                </a:solidFill>
                <a:latin typeface="Calibri" charset="0"/>
                <a:ea typeface="Geneva" charset="0"/>
              </a:defRPr>
            </a:lvl9pPr>
          </a:lstStyle>
          <a:p>
            <a:r>
              <a:rPr lang="pt-BR" dirty="0">
                <a:solidFill>
                  <a:srgbClr val="003258"/>
                </a:solidFill>
                <a:latin typeface="Trebuchet MS" charset="0"/>
              </a:rPr>
              <a:t>110 </a:t>
            </a:r>
            <a:r>
              <a:rPr lang="pt-BR" dirty="0" err="1">
                <a:solidFill>
                  <a:srgbClr val="003258"/>
                </a:solidFill>
                <a:latin typeface="Trebuchet MS" charset="0"/>
              </a:rPr>
              <a:t>days</a:t>
            </a:r>
            <a:r>
              <a:rPr lang="pt-BR" dirty="0">
                <a:solidFill>
                  <a:srgbClr val="003258"/>
                </a:solidFill>
                <a:latin typeface="Trebuchet MS" charset="0"/>
              </a:rPr>
              <a:t>       </a:t>
            </a:r>
            <a:endParaRPr lang="es-ES" dirty="0">
              <a:solidFill>
                <a:srgbClr val="003258"/>
              </a:solidFill>
              <a:latin typeface="Trebuchet MS" charset="0"/>
            </a:endParaRP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730" y="1565055"/>
            <a:ext cx="21431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ixaDeTexto 11"/>
          <p:cNvSpPr txBox="1">
            <a:spLocks noChangeArrowheads="1"/>
          </p:cNvSpPr>
          <p:nvPr/>
        </p:nvSpPr>
        <p:spPr bwMode="auto">
          <a:xfrm>
            <a:off x="6948834" y="1205015"/>
            <a:ext cx="1143000"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a:defRPr>
                <a:solidFill>
                  <a:schemeClr val="tx1"/>
                </a:solidFill>
                <a:latin typeface="Calibri" charset="0"/>
                <a:ea typeface="Geneva" charset="0"/>
              </a:defRPr>
            </a:lvl1pPr>
            <a:lvl2pPr marL="742950" indent="-285750">
              <a:defRPr>
                <a:solidFill>
                  <a:schemeClr val="tx1"/>
                </a:solidFill>
                <a:latin typeface="Calibri" charset="0"/>
                <a:ea typeface="Geneva" charset="0"/>
              </a:defRPr>
            </a:lvl2pPr>
            <a:lvl3pPr marL="1143000" indent="-228600">
              <a:defRPr>
                <a:solidFill>
                  <a:schemeClr val="tx1"/>
                </a:solidFill>
                <a:latin typeface="Calibri" charset="0"/>
                <a:ea typeface="Geneva" charset="0"/>
              </a:defRPr>
            </a:lvl3pPr>
            <a:lvl4pPr marL="1600200" indent="-228600">
              <a:defRPr>
                <a:solidFill>
                  <a:schemeClr val="tx1"/>
                </a:solidFill>
                <a:latin typeface="Calibri" charset="0"/>
                <a:ea typeface="Geneva" charset="0"/>
              </a:defRPr>
            </a:lvl4pPr>
            <a:lvl5pPr marL="2057400" indent="-228600">
              <a:defRPr>
                <a:solidFill>
                  <a:schemeClr val="tx1"/>
                </a:solidFill>
                <a:latin typeface="Calibri" charset="0"/>
                <a:ea typeface="Geneva" charset="0"/>
              </a:defRPr>
            </a:lvl5pPr>
            <a:lvl6pPr marL="2514600" indent="-228600" fontAlgn="base">
              <a:spcBef>
                <a:spcPct val="0"/>
              </a:spcBef>
              <a:spcAft>
                <a:spcPct val="0"/>
              </a:spcAft>
              <a:defRPr>
                <a:solidFill>
                  <a:schemeClr val="tx1"/>
                </a:solidFill>
                <a:latin typeface="Calibri" charset="0"/>
                <a:ea typeface="Geneva" charset="0"/>
              </a:defRPr>
            </a:lvl6pPr>
            <a:lvl7pPr marL="2971800" indent="-228600" fontAlgn="base">
              <a:spcBef>
                <a:spcPct val="0"/>
              </a:spcBef>
              <a:spcAft>
                <a:spcPct val="0"/>
              </a:spcAft>
              <a:defRPr>
                <a:solidFill>
                  <a:schemeClr val="tx1"/>
                </a:solidFill>
                <a:latin typeface="Calibri" charset="0"/>
                <a:ea typeface="Geneva" charset="0"/>
              </a:defRPr>
            </a:lvl7pPr>
            <a:lvl8pPr marL="3429000" indent="-228600" fontAlgn="base">
              <a:spcBef>
                <a:spcPct val="0"/>
              </a:spcBef>
              <a:spcAft>
                <a:spcPct val="0"/>
              </a:spcAft>
              <a:defRPr>
                <a:solidFill>
                  <a:schemeClr val="tx1"/>
                </a:solidFill>
                <a:latin typeface="Calibri" charset="0"/>
                <a:ea typeface="Geneva" charset="0"/>
              </a:defRPr>
            </a:lvl8pPr>
            <a:lvl9pPr marL="3886200" indent="-228600" fontAlgn="base">
              <a:spcBef>
                <a:spcPct val="0"/>
              </a:spcBef>
              <a:spcAft>
                <a:spcPct val="0"/>
              </a:spcAft>
              <a:defRPr>
                <a:solidFill>
                  <a:schemeClr val="tx1"/>
                </a:solidFill>
                <a:latin typeface="Calibri" charset="0"/>
                <a:ea typeface="Geneva" charset="0"/>
              </a:defRPr>
            </a:lvl9pPr>
          </a:lstStyle>
          <a:p>
            <a:r>
              <a:rPr lang="pt-BR" dirty="0">
                <a:solidFill>
                  <a:srgbClr val="003258"/>
                </a:solidFill>
                <a:latin typeface="Trebuchet MS" charset="0"/>
              </a:rPr>
              <a:t>260 </a:t>
            </a:r>
            <a:r>
              <a:rPr lang="pt-BR" dirty="0" err="1">
                <a:solidFill>
                  <a:srgbClr val="003258"/>
                </a:solidFill>
                <a:latin typeface="Trebuchet MS" charset="0"/>
              </a:rPr>
              <a:t>days</a:t>
            </a:r>
            <a:r>
              <a:rPr lang="pt-BR" dirty="0">
                <a:solidFill>
                  <a:srgbClr val="003258"/>
                </a:solidFill>
                <a:latin typeface="Trebuchet MS" charset="0"/>
              </a:rPr>
              <a:t>       </a:t>
            </a:r>
            <a:endParaRPr lang="es-ES" dirty="0">
              <a:solidFill>
                <a:srgbClr val="003258"/>
              </a:solidFill>
              <a:latin typeface="Trebuchet MS" charset="0"/>
            </a:endParaRPr>
          </a:p>
        </p:txBody>
      </p:sp>
      <p:pic>
        <p:nvPicPr>
          <p:cNvPr id="15" name="Picture 7" descr="Fig5_GrafSIRandSI600W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7" y="3717033"/>
            <a:ext cx="6841455" cy="304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79229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AutoShape 9"/>
          <p:cNvSpPr>
            <a:spLocks noChangeArrowheads="1"/>
          </p:cNvSpPr>
          <p:nvPr/>
        </p:nvSpPr>
        <p:spPr bwMode="auto">
          <a:xfrm>
            <a:off x="4187825" y="2084388"/>
            <a:ext cx="244475" cy="215900"/>
          </a:xfrm>
          <a:prstGeom prst="downArrow">
            <a:avLst>
              <a:gd name="adj1" fmla="val 50000"/>
              <a:gd name="adj2" fmla="val 50000"/>
            </a:avLst>
          </a:prstGeom>
          <a:solidFill>
            <a:schemeClr val="bg2">
              <a:lumMod val="40000"/>
              <a:lumOff val="60000"/>
            </a:schemeClr>
          </a:solidFill>
          <a:ln w="28575">
            <a:solidFill>
              <a:schemeClr val="tx1"/>
            </a:solidFill>
            <a:miter lim="800000"/>
            <a:headEnd/>
            <a:tailEnd/>
          </a:ln>
        </p:spPr>
        <p:txBody>
          <a:bodyPr wrap="none" anchor="ctr"/>
          <a:lstStyle/>
          <a:p>
            <a:endParaRPr lang="pt-BR">
              <a:solidFill>
                <a:schemeClr val="bg2">
                  <a:lumMod val="75000"/>
                </a:schemeClr>
              </a:solidFill>
              <a:latin typeface="Calibri"/>
              <a:cs typeface="Calibri"/>
            </a:endParaRPr>
          </a:p>
        </p:txBody>
      </p:sp>
      <p:sp>
        <p:nvSpPr>
          <p:cNvPr id="30722" name="AutoShape 12"/>
          <p:cNvSpPr>
            <a:spLocks noChangeArrowheads="1"/>
          </p:cNvSpPr>
          <p:nvPr/>
        </p:nvSpPr>
        <p:spPr bwMode="auto">
          <a:xfrm>
            <a:off x="4103688" y="4868863"/>
            <a:ext cx="287337" cy="187325"/>
          </a:xfrm>
          <a:prstGeom prst="upArrow">
            <a:avLst>
              <a:gd name="adj1" fmla="val 50000"/>
              <a:gd name="adj2" fmla="val 50000"/>
            </a:avLst>
          </a:prstGeom>
          <a:gradFill rotWithShape="0">
            <a:gsLst>
              <a:gs pos="0">
                <a:srgbClr val="0000FF"/>
              </a:gs>
              <a:gs pos="100000">
                <a:srgbClr val="000076"/>
              </a:gs>
            </a:gsLst>
            <a:lin ang="2700000" scaled="1"/>
          </a:gradFill>
          <a:ln w="28575">
            <a:solidFill>
              <a:schemeClr val="tx1"/>
            </a:solidFill>
            <a:miter lim="800000"/>
            <a:headEnd/>
            <a:tailEnd/>
          </a:ln>
        </p:spPr>
        <p:txBody>
          <a:bodyPr wrap="none" anchor="ctr"/>
          <a:lstStyle/>
          <a:p>
            <a:endParaRPr lang="pt-BR">
              <a:solidFill>
                <a:schemeClr val="bg2">
                  <a:lumMod val="75000"/>
                </a:schemeClr>
              </a:solidFill>
              <a:latin typeface="Calibri"/>
              <a:cs typeface="Calibri"/>
            </a:endParaRPr>
          </a:p>
        </p:txBody>
      </p:sp>
      <p:sp>
        <p:nvSpPr>
          <p:cNvPr id="30723" name="AutoShape 15"/>
          <p:cNvSpPr>
            <a:spLocks noChangeArrowheads="1"/>
          </p:cNvSpPr>
          <p:nvPr/>
        </p:nvSpPr>
        <p:spPr bwMode="auto">
          <a:xfrm>
            <a:off x="4178300" y="3208338"/>
            <a:ext cx="287338" cy="215900"/>
          </a:xfrm>
          <a:prstGeom prst="downArrow">
            <a:avLst>
              <a:gd name="adj1" fmla="val 50000"/>
              <a:gd name="adj2" fmla="val 50000"/>
            </a:avLst>
          </a:prstGeom>
          <a:solidFill>
            <a:schemeClr val="bg2">
              <a:lumMod val="40000"/>
              <a:lumOff val="60000"/>
            </a:schemeClr>
          </a:solidFill>
          <a:ln w="28575">
            <a:solidFill>
              <a:schemeClr val="tx1"/>
            </a:solidFill>
            <a:miter lim="800000"/>
            <a:headEnd/>
            <a:tailEnd/>
          </a:ln>
        </p:spPr>
        <p:txBody>
          <a:bodyPr wrap="none" anchor="ctr"/>
          <a:lstStyle/>
          <a:p>
            <a:endParaRPr lang="pt-BR">
              <a:solidFill>
                <a:schemeClr val="bg2">
                  <a:lumMod val="75000"/>
                </a:schemeClr>
              </a:solidFill>
              <a:latin typeface="Calibri"/>
              <a:cs typeface="Calibri"/>
            </a:endParaRPr>
          </a:p>
        </p:txBody>
      </p:sp>
      <p:sp>
        <p:nvSpPr>
          <p:cNvPr id="32" name="Bisel 31"/>
          <p:cNvSpPr/>
          <p:nvPr/>
        </p:nvSpPr>
        <p:spPr bwMode="auto">
          <a:xfrm>
            <a:off x="539552" y="3429000"/>
            <a:ext cx="1784350" cy="1368425"/>
          </a:xfrm>
          <a:prstGeom prst="bevel">
            <a:avLst>
              <a:gd name="adj" fmla="val 4146"/>
            </a:avLst>
          </a:prstGeom>
          <a:solidFill>
            <a:srgbClr val="E8E8F1"/>
          </a:solidFill>
          <a:ln w="9525" cap="flat" cmpd="sng" algn="ctr">
            <a:solidFill>
              <a:schemeClr val="tx1"/>
            </a:solidFill>
            <a:prstDash val="solid"/>
            <a:miter lim="800000"/>
            <a:headEnd type="none" w="med" len="med"/>
            <a:tailEnd type="none" w="med" len="med"/>
          </a:ln>
          <a:effectLst/>
        </p:spPr>
        <p:txBody>
          <a:bodyPr wrap="none" anchor="ctr"/>
          <a:lstStyle/>
          <a:p>
            <a:pPr algn="ctr">
              <a:defRPr/>
            </a:pPr>
            <a:r>
              <a:rPr lang="pt-BR" sz="2000" dirty="0" err="1" smtClean="0">
                <a:solidFill>
                  <a:schemeClr val="bg2">
                    <a:lumMod val="75000"/>
                  </a:schemeClr>
                </a:solidFill>
                <a:latin typeface="Calibri"/>
                <a:cs typeface="Calibri"/>
              </a:rPr>
              <a:t>Weather</a:t>
            </a:r>
            <a:endParaRPr lang="pt-BR" sz="2000" dirty="0">
              <a:solidFill>
                <a:schemeClr val="bg2">
                  <a:lumMod val="75000"/>
                </a:schemeClr>
              </a:solidFill>
              <a:latin typeface="Calibri"/>
              <a:cs typeface="Calibri"/>
            </a:endParaRPr>
          </a:p>
          <a:p>
            <a:pPr algn="ctr">
              <a:defRPr/>
            </a:pPr>
            <a:r>
              <a:rPr lang="pt-BR" sz="2000" dirty="0" smtClean="0">
                <a:solidFill>
                  <a:schemeClr val="bg2">
                    <a:lumMod val="75000"/>
                  </a:schemeClr>
                </a:solidFill>
                <a:latin typeface="Calibri"/>
                <a:cs typeface="Calibri"/>
              </a:rPr>
              <a:t>River </a:t>
            </a:r>
            <a:r>
              <a:rPr lang="pt-BR" sz="2000" dirty="0" err="1" smtClean="0">
                <a:solidFill>
                  <a:schemeClr val="bg2">
                    <a:lumMod val="75000"/>
                  </a:schemeClr>
                </a:solidFill>
                <a:latin typeface="Calibri"/>
                <a:cs typeface="Calibri"/>
              </a:rPr>
              <a:t>flows</a:t>
            </a:r>
            <a:endParaRPr lang="pt-BR" sz="2000" dirty="0" smtClean="0">
              <a:solidFill>
                <a:schemeClr val="bg2">
                  <a:lumMod val="75000"/>
                </a:schemeClr>
              </a:solidFill>
              <a:latin typeface="Calibri"/>
              <a:cs typeface="Calibri"/>
            </a:endParaRPr>
          </a:p>
          <a:p>
            <a:pPr algn="ctr">
              <a:defRPr/>
            </a:pPr>
            <a:r>
              <a:rPr lang="pt-BR" sz="2000" dirty="0" smtClean="0">
                <a:solidFill>
                  <a:schemeClr val="bg2">
                    <a:lumMod val="75000"/>
                  </a:schemeClr>
                </a:solidFill>
                <a:latin typeface="Calibri"/>
                <a:cs typeface="Calibri"/>
              </a:rPr>
              <a:t>(real-time)</a:t>
            </a:r>
            <a:endParaRPr lang="pt-BR" sz="2000" dirty="0">
              <a:solidFill>
                <a:schemeClr val="bg2">
                  <a:lumMod val="75000"/>
                </a:schemeClr>
              </a:solidFill>
              <a:latin typeface="Calibri"/>
              <a:cs typeface="Calibri"/>
            </a:endParaRPr>
          </a:p>
        </p:txBody>
      </p:sp>
      <p:pic>
        <p:nvPicPr>
          <p:cNvPr id="30728" name="Picture 32"/>
          <p:cNvPicPr>
            <a:picLocks noChangeAspect="1" noChangeArrowheads="1"/>
          </p:cNvPicPr>
          <p:nvPr/>
        </p:nvPicPr>
        <p:blipFill>
          <a:blip r:embed="rId3"/>
          <a:srcRect/>
          <a:stretch>
            <a:fillRect/>
          </a:stretch>
        </p:blipFill>
        <p:spPr bwMode="auto">
          <a:xfrm>
            <a:off x="957065" y="4797425"/>
            <a:ext cx="790575" cy="1536700"/>
          </a:xfrm>
          <a:prstGeom prst="rect">
            <a:avLst/>
          </a:prstGeom>
          <a:noFill/>
          <a:ln w="9525">
            <a:noFill/>
            <a:miter lim="800000"/>
            <a:headEnd/>
            <a:tailEnd/>
          </a:ln>
        </p:spPr>
      </p:pic>
      <p:sp>
        <p:nvSpPr>
          <p:cNvPr id="30729" name="Bisel 34"/>
          <p:cNvSpPr>
            <a:spLocks noChangeArrowheads="1"/>
          </p:cNvSpPr>
          <p:nvPr/>
        </p:nvSpPr>
        <p:spPr bwMode="auto">
          <a:xfrm>
            <a:off x="3131839" y="1196975"/>
            <a:ext cx="2351385" cy="863600"/>
          </a:xfrm>
          <a:prstGeom prst="bevel">
            <a:avLst>
              <a:gd name="adj" fmla="val 4148"/>
            </a:avLst>
          </a:prstGeom>
          <a:solidFill>
            <a:schemeClr val="accent6">
              <a:lumMod val="20000"/>
              <a:lumOff val="80000"/>
            </a:schemeClr>
          </a:solidFill>
          <a:ln w="9525" algn="ctr">
            <a:solidFill>
              <a:schemeClr val="tx1"/>
            </a:solidFill>
            <a:miter lim="800000"/>
            <a:headEnd/>
            <a:tailEnd/>
          </a:ln>
        </p:spPr>
        <p:txBody>
          <a:bodyPr wrap="none" anchor="ctr"/>
          <a:lstStyle/>
          <a:p>
            <a:pPr algn="ctr"/>
            <a:r>
              <a:rPr lang="en-US" sz="2000" dirty="0" smtClean="0">
                <a:solidFill>
                  <a:schemeClr val="bg2">
                    <a:lumMod val="75000"/>
                  </a:schemeClr>
                </a:solidFill>
                <a:latin typeface="Calibri"/>
                <a:cs typeface="Calibri"/>
              </a:rPr>
              <a:t>Geology, soils,</a:t>
            </a:r>
          </a:p>
          <a:p>
            <a:pPr algn="ctr"/>
            <a:r>
              <a:rPr lang="en-US" sz="2000" dirty="0" smtClean="0">
                <a:solidFill>
                  <a:schemeClr val="bg2">
                    <a:lumMod val="75000"/>
                  </a:schemeClr>
                </a:solidFill>
                <a:latin typeface="Calibri"/>
                <a:cs typeface="Calibri"/>
              </a:rPr>
              <a:t>slopes, houses</a:t>
            </a:r>
            <a:endParaRPr lang="en-US" sz="2000" dirty="0">
              <a:solidFill>
                <a:schemeClr val="bg2">
                  <a:lumMod val="75000"/>
                </a:schemeClr>
              </a:solidFill>
              <a:latin typeface="Calibri"/>
              <a:cs typeface="Calibri"/>
            </a:endParaRPr>
          </a:p>
        </p:txBody>
      </p:sp>
      <p:pic>
        <p:nvPicPr>
          <p:cNvPr id="30730" name="Picture 33"/>
          <p:cNvPicPr>
            <a:picLocks noChangeAspect="1" noChangeArrowheads="1"/>
          </p:cNvPicPr>
          <p:nvPr/>
        </p:nvPicPr>
        <p:blipFill>
          <a:blip r:embed="rId4"/>
          <a:srcRect/>
          <a:stretch>
            <a:fillRect/>
          </a:stretch>
        </p:blipFill>
        <p:spPr bwMode="auto">
          <a:xfrm>
            <a:off x="8100392" y="5661248"/>
            <a:ext cx="576064" cy="576066"/>
          </a:xfrm>
          <a:prstGeom prst="rect">
            <a:avLst/>
          </a:prstGeom>
          <a:noFill/>
          <a:ln w="9525">
            <a:noFill/>
            <a:miter lim="800000"/>
            <a:headEnd/>
            <a:tailEnd/>
          </a:ln>
        </p:spPr>
      </p:pic>
      <p:pic>
        <p:nvPicPr>
          <p:cNvPr id="30731" name="Picture 34"/>
          <p:cNvPicPr>
            <a:picLocks noChangeAspect="1" noChangeArrowheads="1"/>
          </p:cNvPicPr>
          <p:nvPr/>
        </p:nvPicPr>
        <p:blipFill>
          <a:blip r:embed="rId5"/>
          <a:srcRect/>
          <a:stretch>
            <a:fillRect/>
          </a:stretch>
        </p:blipFill>
        <p:spPr bwMode="auto">
          <a:xfrm>
            <a:off x="6156176" y="5085184"/>
            <a:ext cx="936104" cy="1247117"/>
          </a:xfrm>
          <a:prstGeom prst="rect">
            <a:avLst/>
          </a:prstGeom>
          <a:noFill/>
          <a:ln w="9525">
            <a:noFill/>
            <a:miter lim="800000"/>
            <a:headEnd/>
            <a:tailEnd/>
          </a:ln>
        </p:spPr>
      </p:pic>
      <p:sp>
        <p:nvSpPr>
          <p:cNvPr id="30734" name="Bisel 44"/>
          <p:cNvSpPr>
            <a:spLocks noChangeArrowheads="1"/>
          </p:cNvSpPr>
          <p:nvPr/>
        </p:nvSpPr>
        <p:spPr bwMode="auto">
          <a:xfrm>
            <a:off x="3178175" y="2324100"/>
            <a:ext cx="2305050" cy="863600"/>
          </a:xfrm>
          <a:prstGeom prst="bevel">
            <a:avLst>
              <a:gd name="adj" fmla="val 4148"/>
            </a:avLst>
          </a:prstGeom>
          <a:solidFill>
            <a:srgbClr val="E8E8F1"/>
          </a:solidFill>
          <a:ln w="9525" algn="ctr">
            <a:solidFill>
              <a:schemeClr val="tx1"/>
            </a:solidFill>
            <a:miter lim="800000"/>
            <a:headEnd/>
            <a:tailEnd/>
          </a:ln>
        </p:spPr>
        <p:txBody>
          <a:bodyPr wrap="none" anchor="ctr"/>
          <a:lstStyle/>
          <a:p>
            <a:pPr algn="ctr"/>
            <a:r>
              <a:rPr lang="pt-BR" sz="2000" dirty="0" smtClean="0">
                <a:solidFill>
                  <a:schemeClr val="bg2">
                    <a:lumMod val="75000"/>
                  </a:schemeClr>
                </a:solidFill>
                <a:latin typeface="Calibri"/>
                <a:cs typeface="Calibri"/>
              </a:rPr>
              <a:t> </a:t>
            </a:r>
            <a:r>
              <a:rPr lang="pt-BR" sz="2000" dirty="0" err="1" smtClean="0">
                <a:solidFill>
                  <a:schemeClr val="bg2">
                    <a:lumMod val="75000"/>
                  </a:schemeClr>
                </a:solidFill>
                <a:latin typeface="Calibri"/>
                <a:cs typeface="Calibri"/>
              </a:rPr>
              <a:t>Likely</a:t>
            </a:r>
            <a:r>
              <a:rPr lang="pt-BR" sz="2000" dirty="0" smtClean="0">
                <a:solidFill>
                  <a:schemeClr val="bg2">
                    <a:lumMod val="75000"/>
                  </a:schemeClr>
                </a:solidFill>
                <a:latin typeface="Calibri"/>
                <a:cs typeface="Calibri"/>
              </a:rPr>
              <a:t> </a:t>
            </a:r>
            <a:r>
              <a:rPr lang="pt-BR" sz="2000" dirty="0" err="1" smtClean="0">
                <a:solidFill>
                  <a:schemeClr val="bg2">
                    <a:lumMod val="75000"/>
                  </a:schemeClr>
                </a:solidFill>
                <a:latin typeface="Calibri"/>
                <a:cs typeface="Calibri"/>
              </a:rPr>
              <a:t>risk</a:t>
            </a:r>
            <a:r>
              <a:rPr lang="pt-BR" sz="2000" dirty="0" smtClean="0">
                <a:solidFill>
                  <a:schemeClr val="bg2">
                    <a:lumMod val="75000"/>
                  </a:schemeClr>
                </a:solidFill>
                <a:latin typeface="Calibri"/>
                <a:cs typeface="Calibri"/>
              </a:rPr>
              <a:t> </a:t>
            </a:r>
            <a:r>
              <a:rPr lang="pt-BR" sz="2000" dirty="0" err="1" smtClean="0">
                <a:solidFill>
                  <a:schemeClr val="bg2">
                    <a:lumMod val="75000"/>
                  </a:schemeClr>
                </a:solidFill>
                <a:latin typeface="Calibri"/>
                <a:cs typeface="Calibri"/>
              </a:rPr>
              <a:t>areas</a:t>
            </a:r>
            <a:endParaRPr lang="pt-BR" sz="2000" dirty="0">
              <a:solidFill>
                <a:schemeClr val="bg2">
                  <a:lumMod val="75000"/>
                </a:schemeClr>
              </a:solidFill>
              <a:latin typeface="Calibri"/>
              <a:cs typeface="Calibri"/>
            </a:endParaRPr>
          </a:p>
        </p:txBody>
      </p:sp>
      <p:sp>
        <p:nvSpPr>
          <p:cNvPr id="30735" name="Bisel 45"/>
          <p:cNvSpPr>
            <a:spLocks noChangeArrowheads="1"/>
          </p:cNvSpPr>
          <p:nvPr/>
        </p:nvSpPr>
        <p:spPr bwMode="auto">
          <a:xfrm>
            <a:off x="3347864" y="3454400"/>
            <a:ext cx="1800399" cy="1368425"/>
          </a:xfrm>
          <a:prstGeom prst="bevel">
            <a:avLst>
              <a:gd name="adj" fmla="val 4148"/>
            </a:avLst>
          </a:prstGeom>
          <a:solidFill>
            <a:srgbClr val="FFCC99"/>
          </a:solidFill>
          <a:ln w="9525" algn="ctr">
            <a:solidFill>
              <a:schemeClr val="tx1"/>
            </a:solidFill>
            <a:miter lim="800000"/>
            <a:headEnd/>
            <a:tailEnd/>
          </a:ln>
        </p:spPr>
        <p:txBody>
          <a:bodyPr wrap="none" anchor="ctr"/>
          <a:lstStyle/>
          <a:p>
            <a:pPr algn="ctr"/>
            <a:endParaRPr lang="pt-BR" sz="2000" dirty="0" smtClean="0">
              <a:solidFill>
                <a:schemeClr val="bg2">
                  <a:lumMod val="75000"/>
                </a:schemeClr>
              </a:solidFill>
              <a:latin typeface="Calibri"/>
              <a:cs typeface="Calibri"/>
            </a:endParaRPr>
          </a:p>
          <a:p>
            <a:pPr algn="ctr"/>
            <a:r>
              <a:rPr lang="pt-BR" sz="2000" dirty="0" smtClean="0">
                <a:solidFill>
                  <a:schemeClr val="bg2">
                    <a:lumMod val="75000"/>
                  </a:schemeClr>
                </a:solidFill>
                <a:latin typeface="Calibri"/>
                <a:cs typeface="Calibri"/>
              </a:rPr>
              <a:t>Data </a:t>
            </a:r>
          </a:p>
          <a:p>
            <a:pPr algn="ctr"/>
            <a:r>
              <a:rPr lang="pt-BR" sz="2000" dirty="0" err="1">
                <a:solidFill>
                  <a:schemeClr val="bg2">
                    <a:lumMod val="75000"/>
                  </a:schemeClr>
                </a:solidFill>
                <a:latin typeface="Calibri"/>
                <a:cs typeface="Calibri"/>
              </a:rPr>
              <a:t>i</a:t>
            </a:r>
            <a:r>
              <a:rPr lang="pt-BR" sz="2000" dirty="0" err="1" smtClean="0">
                <a:solidFill>
                  <a:schemeClr val="bg2">
                    <a:lumMod val="75000"/>
                  </a:schemeClr>
                </a:solidFill>
                <a:latin typeface="Calibri"/>
                <a:cs typeface="Calibri"/>
              </a:rPr>
              <a:t>ntegration</a:t>
            </a:r>
            <a:r>
              <a:rPr lang="pt-BR" sz="2000" dirty="0">
                <a:solidFill>
                  <a:schemeClr val="bg2">
                    <a:lumMod val="75000"/>
                  </a:schemeClr>
                </a:solidFill>
                <a:latin typeface="Calibri"/>
                <a:cs typeface="Calibri"/>
              </a:rPr>
              <a:t/>
            </a:r>
            <a:br>
              <a:rPr lang="pt-BR" sz="2000" dirty="0">
                <a:solidFill>
                  <a:schemeClr val="bg2">
                    <a:lumMod val="75000"/>
                  </a:schemeClr>
                </a:solidFill>
                <a:latin typeface="Calibri"/>
                <a:cs typeface="Calibri"/>
              </a:rPr>
            </a:br>
            <a:endParaRPr lang="pt-BR" sz="2000" b="1" dirty="0">
              <a:solidFill>
                <a:schemeClr val="bg2">
                  <a:lumMod val="75000"/>
                </a:schemeClr>
              </a:solidFill>
              <a:latin typeface="Calibri"/>
              <a:cs typeface="Calibri"/>
            </a:endParaRPr>
          </a:p>
        </p:txBody>
      </p:sp>
      <p:sp>
        <p:nvSpPr>
          <p:cNvPr id="48" name="Bisel 47"/>
          <p:cNvSpPr/>
          <p:nvPr/>
        </p:nvSpPr>
        <p:spPr bwMode="auto">
          <a:xfrm>
            <a:off x="3419475" y="5084762"/>
            <a:ext cx="1728788" cy="1008533"/>
          </a:xfrm>
          <a:prstGeom prst="bevel">
            <a:avLst>
              <a:gd name="adj" fmla="val 4146"/>
            </a:avLst>
          </a:prstGeom>
          <a:solidFill>
            <a:schemeClr val="accent6">
              <a:lumMod val="40000"/>
              <a:lumOff val="60000"/>
            </a:schemeClr>
          </a:solidFill>
          <a:ln w="9525" cap="flat" cmpd="sng" algn="ctr">
            <a:solidFill>
              <a:schemeClr val="tx1"/>
            </a:solidFill>
            <a:prstDash val="solid"/>
            <a:miter lim="800000"/>
            <a:headEnd type="none" w="med" len="med"/>
            <a:tailEnd type="none" w="med" len="med"/>
          </a:ln>
          <a:effectLst/>
        </p:spPr>
        <p:txBody>
          <a:bodyPr wrap="none" anchor="ctr"/>
          <a:lstStyle/>
          <a:p>
            <a:pPr algn="ctr">
              <a:defRPr/>
            </a:pPr>
            <a:r>
              <a:rPr lang="pt-BR" sz="2000" dirty="0" err="1" smtClean="0">
                <a:solidFill>
                  <a:schemeClr val="bg2">
                    <a:lumMod val="75000"/>
                  </a:schemeClr>
                </a:solidFill>
                <a:latin typeface="Calibri"/>
                <a:cs typeface="Calibri"/>
              </a:rPr>
              <a:t>Roads</a:t>
            </a:r>
            <a:endParaRPr lang="pt-BR" sz="2000" dirty="0" smtClean="0">
              <a:solidFill>
                <a:schemeClr val="bg2">
                  <a:lumMod val="75000"/>
                </a:schemeClr>
              </a:solidFill>
              <a:latin typeface="Calibri"/>
              <a:cs typeface="Calibri"/>
            </a:endParaRPr>
          </a:p>
          <a:p>
            <a:pPr algn="ctr">
              <a:defRPr/>
            </a:pPr>
            <a:r>
              <a:rPr lang="pt-BR" sz="2000" dirty="0" err="1">
                <a:solidFill>
                  <a:schemeClr val="bg2">
                    <a:lumMod val="75000"/>
                  </a:schemeClr>
                </a:solidFill>
                <a:latin typeface="Calibri"/>
                <a:cs typeface="Calibri"/>
              </a:rPr>
              <a:t>t</a:t>
            </a:r>
            <a:r>
              <a:rPr lang="pt-BR" sz="2000" dirty="0" err="1" smtClean="0">
                <a:solidFill>
                  <a:schemeClr val="bg2">
                    <a:lumMod val="75000"/>
                  </a:schemeClr>
                </a:solidFill>
                <a:latin typeface="Calibri"/>
                <a:cs typeface="Calibri"/>
              </a:rPr>
              <a:t>raffic</a:t>
            </a:r>
            <a:r>
              <a:rPr lang="pt-BR" sz="2000" dirty="0" smtClean="0">
                <a:solidFill>
                  <a:schemeClr val="bg2">
                    <a:lumMod val="75000"/>
                  </a:schemeClr>
                </a:solidFill>
                <a:latin typeface="Calibri"/>
                <a:cs typeface="Calibri"/>
              </a:rPr>
              <a:t> </a:t>
            </a:r>
          </a:p>
          <a:p>
            <a:pPr algn="ctr">
              <a:defRPr/>
            </a:pPr>
            <a:r>
              <a:rPr lang="pt-BR" sz="2000" dirty="0" smtClean="0">
                <a:solidFill>
                  <a:schemeClr val="bg2">
                    <a:lumMod val="75000"/>
                  </a:schemeClr>
                </a:solidFill>
                <a:latin typeface="Calibri"/>
                <a:cs typeface="Calibri"/>
              </a:rPr>
              <a:t>(real-time)</a:t>
            </a:r>
            <a:endParaRPr lang="pt-BR" sz="2000" dirty="0">
              <a:solidFill>
                <a:schemeClr val="bg2">
                  <a:lumMod val="75000"/>
                </a:schemeClr>
              </a:solidFill>
              <a:latin typeface="Calibri"/>
              <a:cs typeface="Calibri"/>
            </a:endParaRPr>
          </a:p>
        </p:txBody>
      </p:sp>
      <p:pic>
        <p:nvPicPr>
          <p:cNvPr id="30737" name="Picture 36"/>
          <p:cNvPicPr>
            <a:picLocks noChangeAspect="1" noChangeArrowheads="1"/>
          </p:cNvPicPr>
          <p:nvPr/>
        </p:nvPicPr>
        <p:blipFill>
          <a:blip r:embed="rId6"/>
          <a:srcRect/>
          <a:stretch>
            <a:fillRect/>
          </a:stretch>
        </p:blipFill>
        <p:spPr bwMode="auto">
          <a:xfrm>
            <a:off x="3851920" y="6100762"/>
            <a:ext cx="792163" cy="757238"/>
          </a:xfrm>
          <a:prstGeom prst="rect">
            <a:avLst/>
          </a:prstGeom>
          <a:noFill/>
          <a:ln w="9525">
            <a:noFill/>
            <a:miter lim="800000"/>
            <a:headEnd/>
            <a:tailEnd/>
          </a:ln>
        </p:spPr>
      </p:pic>
      <p:pic>
        <p:nvPicPr>
          <p:cNvPr id="30738" name="Picture 37"/>
          <p:cNvPicPr>
            <a:picLocks noChangeAspect="1" noChangeArrowheads="1"/>
          </p:cNvPicPr>
          <p:nvPr/>
        </p:nvPicPr>
        <p:blipFill>
          <a:blip r:embed="rId7"/>
          <a:srcRect/>
          <a:stretch>
            <a:fillRect/>
          </a:stretch>
        </p:blipFill>
        <p:spPr bwMode="auto">
          <a:xfrm>
            <a:off x="5652120" y="1196752"/>
            <a:ext cx="1196464" cy="1152475"/>
          </a:xfrm>
          <a:prstGeom prst="rect">
            <a:avLst/>
          </a:prstGeom>
          <a:noFill/>
          <a:ln w="9525">
            <a:noFill/>
            <a:miter lim="800000"/>
            <a:headEnd/>
            <a:tailEnd/>
          </a:ln>
        </p:spPr>
      </p:pic>
      <p:sp>
        <p:nvSpPr>
          <p:cNvPr id="53" name="Bisel 52"/>
          <p:cNvSpPr/>
          <p:nvPr/>
        </p:nvSpPr>
        <p:spPr bwMode="auto">
          <a:xfrm>
            <a:off x="5652120" y="3501008"/>
            <a:ext cx="1728192" cy="1440160"/>
          </a:xfrm>
          <a:prstGeom prst="bevel">
            <a:avLst>
              <a:gd name="adj" fmla="val 4146"/>
            </a:avLst>
          </a:prstGeom>
          <a:solidFill>
            <a:schemeClr val="accent6">
              <a:lumMod val="40000"/>
              <a:lumOff val="60000"/>
            </a:schemeClr>
          </a:solidFill>
          <a:ln w="9525" cap="flat" cmpd="sng" algn="ctr">
            <a:solidFill>
              <a:schemeClr val="tx1"/>
            </a:solidFill>
            <a:prstDash val="solid"/>
            <a:miter lim="800000"/>
            <a:headEnd type="none" w="med" len="med"/>
            <a:tailEnd type="none" w="med" len="med"/>
          </a:ln>
          <a:effectLst/>
        </p:spPr>
        <p:txBody>
          <a:bodyPr wrap="none" anchor="ctr"/>
          <a:lstStyle/>
          <a:p>
            <a:pPr algn="ctr">
              <a:defRPr/>
            </a:pPr>
            <a:r>
              <a:rPr lang="pt-BR" sz="2000" dirty="0" err="1">
                <a:solidFill>
                  <a:schemeClr val="bg2">
                    <a:lumMod val="75000"/>
                  </a:schemeClr>
                </a:solidFill>
                <a:latin typeface="Calibri"/>
                <a:cs typeface="Calibri"/>
              </a:rPr>
              <a:t>Alerts</a:t>
            </a:r>
            <a:endParaRPr lang="pt-BR" sz="2000" dirty="0">
              <a:solidFill>
                <a:schemeClr val="bg2">
                  <a:lumMod val="75000"/>
                </a:schemeClr>
              </a:solidFill>
              <a:latin typeface="Calibri"/>
              <a:cs typeface="Calibri"/>
            </a:endParaRPr>
          </a:p>
        </p:txBody>
      </p:sp>
      <p:sp>
        <p:nvSpPr>
          <p:cNvPr id="30742" name="AutoShape 32"/>
          <p:cNvSpPr>
            <a:spLocks noChangeArrowheads="1"/>
          </p:cNvSpPr>
          <p:nvPr/>
        </p:nvSpPr>
        <p:spPr bwMode="auto">
          <a:xfrm>
            <a:off x="5220072" y="4005064"/>
            <a:ext cx="361504" cy="216024"/>
          </a:xfrm>
          <a:prstGeom prst="rightArrow">
            <a:avLst>
              <a:gd name="adj1" fmla="val 50000"/>
              <a:gd name="adj2" fmla="val 61962"/>
            </a:avLst>
          </a:prstGeom>
          <a:solidFill>
            <a:schemeClr val="bg2">
              <a:lumMod val="40000"/>
              <a:lumOff val="60000"/>
            </a:schemeClr>
          </a:solidFill>
          <a:ln w="28575">
            <a:solidFill>
              <a:schemeClr val="tx1"/>
            </a:solidFill>
            <a:miter lim="800000"/>
            <a:headEnd/>
            <a:tailEnd/>
          </a:ln>
        </p:spPr>
        <p:txBody>
          <a:bodyPr wrap="none" lIns="91439" tIns="45719" rIns="91439" bIns="45719" anchor="ctr"/>
          <a:lstStyle/>
          <a:p>
            <a:pPr algn="ctr"/>
            <a:endParaRPr lang="pt-BR" sz="2400">
              <a:solidFill>
                <a:schemeClr val="bg2">
                  <a:lumMod val="75000"/>
                </a:schemeClr>
              </a:solidFill>
              <a:latin typeface="Calibri"/>
              <a:cs typeface="Calibri"/>
            </a:endParaRPr>
          </a:p>
        </p:txBody>
      </p:sp>
      <p:sp>
        <p:nvSpPr>
          <p:cNvPr id="30750" name="AutoShape 32"/>
          <p:cNvSpPr>
            <a:spLocks noChangeArrowheads="1"/>
          </p:cNvSpPr>
          <p:nvPr/>
        </p:nvSpPr>
        <p:spPr bwMode="auto">
          <a:xfrm>
            <a:off x="2323902" y="4005064"/>
            <a:ext cx="1023962" cy="216099"/>
          </a:xfrm>
          <a:prstGeom prst="rightArrow">
            <a:avLst>
              <a:gd name="adj1" fmla="val 50000"/>
              <a:gd name="adj2" fmla="val 61854"/>
            </a:avLst>
          </a:prstGeom>
          <a:solidFill>
            <a:srgbClr val="6565FF"/>
          </a:solidFill>
          <a:ln w="28575">
            <a:solidFill>
              <a:schemeClr val="tx1"/>
            </a:solidFill>
            <a:miter lim="800000"/>
            <a:headEnd/>
            <a:tailEnd/>
          </a:ln>
        </p:spPr>
        <p:txBody>
          <a:bodyPr wrap="none" lIns="91439" tIns="45719" rIns="91439" bIns="45719" anchor="ctr"/>
          <a:lstStyle/>
          <a:p>
            <a:pPr algn="ctr"/>
            <a:endParaRPr lang="pt-BR" sz="2400">
              <a:solidFill>
                <a:schemeClr val="bg2">
                  <a:lumMod val="75000"/>
                </a:schemeClr>
              </a:solidFill>
              <a:latin typeface="Calibri"/>
              <a:cs typeface="Calibri"/>
            </a:endParaRPr>
          </a:p>
        </p:txBody>
      </p:sp>
      <p:sp>
        <p:nvSpPr>
          <p:cNvPr id="30753" name="CaixaDeTexto 46"/>
          <p:cNvSpPr txBox="1">
            <a:spLocks noChangeArrowheads="1"/>
          </p:cNvSpPr>
          <p:nvPr/>
        </p:nvSpPr>
        <p:spPr bwMode="auto">
          <a:xfrm>
            <a:off x="1187624" y="0"/>
            <a:ext cx="7560840" cy="1077218"/>
          </a:xfrm>
          <a:prstGeom prst="rect">
            <a:avLst/>
          </a:prstGeom>
          <a:noFill/>
          <a:ln w="9525">
            <a:noFill/>
            <a:miter lim="800000"/>
            <a:headEnd/>
            <a:tailEnd/>
          </a:ln>
        </p:spPr>
        <p:txBody>
          <a:bodyPr wrap="square">
            <a:spAutoFit/>
          </a:bodyPr>
          <a:lstStyle/>
          <a:p>
            <a:pPr algn="ctr"/>
            <a:r>
              <a:rPr lang="en-US" sz="3200" dirty="0" smtClean="0">
                <a:solidFill>
                  <a:schemeClr val="bg2">
                    <a:lumMod val="75000"/>
                  </a:schemeClr>
                </a:solidFill>
                <a:latin typeface="Calibri" charset="0"/>
              </a:rPr>
              <a:t>TerraMA</a:t>
            </a:r>
            <a:r>
              <a:rPr lang="en-US" sz="3200" baseline="30000" dirty="0" smtClean="0">
                <a:solidFill>
                  <a:schemeClr val="bg2">
                    <a:lumMod val="75000"/>
                  </a:schemeClr>
                </a:solidFill>
                <a:latin typeface="Calibri" charset="0"/>
              </a:rPr>
              <a:t>2</a:t>
            </a:r>
            <a:r>
              <a:rPr lang="en-US" sz="3200" dirty="0" smtClean="0">
                <a:solidFill>
                  <a:schemeClr val="bg2">
                    <a:lumMod val="75000"/>
                  </a:schemeClr>
                </a:solidFill>
                <a:latin typeface="Calibri" charset="0"/>
              </a:rPr>
              <a:t>: Natural </a:t>
            </a:r>
            <a:r>
              <a:rPr lang="en-US" sz="3200" dirty="0">
                <a:solidFill>
                  <a:schemeClr val="bg2">
                    <a:lumMod val="75000"/>
                  </a:schemeClr>
                </a:solidFill>
                <a:latin typeface="Calibri" charset="0"/>
              </a:rPr>
              <a:t>Disasters </a:t>
            </a:r>
            <a:r>
              <a:rPr lang="en-US" sz="3200" dirty="0" smtClean="0">
                <a:solidFill>
                  <a:schemeClr val="bg2">
                    <a:lumMod val="75000"/>
                  </a:schemeClr>
                </a:solidFill>
                <a:latin typeface="Calibri" charset="0"/>
              </a:rPr>
              <a:t>Monitoring, Analysis </a:t>
            </a:r>
            <a:r>
              <a:rPr lang="en-US" sz="3200" dirty="0">
                <a:solidFill>
                  <a:schemeClr val="bg2">
                    <a:lumMod val="75000"/>
                  </a:schemeClr>
                </a:solidFill>
                <a:latin typeface="Calibri" charset="0"/>
              </a:rPr>
              <a:t>and </a:t>
            </a:r>
            <a:r>
              <a:rPr lang="en-US" sz="3200" dirty="0" smtClean="0">
                <a:solidFill>
                  <a:schemeClr val="bg2">
                    <a:lumMod val="75000"/>
                  </a:schemeClr>
                </a:solidFill>
                <a:latin typeface="Calibri" charset="0"/>
              </a:rPr>
              <a:t>Alert</a:t>
            </a:r>
            <a:endParaRPr lang="pt-BR" sz="3200" b="1" dirty="0">
              <a:solidFill>
                <a:schemeClr val="bg2">
                  <a:lumMod val="75000"/>
                </a:schemeClr>
              </a:solidFill>
              <a:effectLst>
                <a:outerShdw blurRad="38100" dist="38100" dir="2700000" algn="tl">
                  <a:srgbClr val="C0C0C0"/>
                </a:outerShdw>
              </a:effectLst>
              <a:latin typeface="Calibri"/>
              <a:cs typeface="Calibri"/>
            </a:endParaRPr>
          </a:p>
        </p:txBody>
      </p:sp>
      <p:sp>
        <p:nvSpPr>
          <p:cNvPr id="44" name="Bisel 43"/>
          <p:cNvSpPr/>
          <p:nvPr/>
        </p:nvSpPr>
        <p:spPr bwMode="auto">
          <a:xfrm>
            <a:off x="7956376" y="3068960"/>
            <a:ext cx="792088" cy="2448272"/>
          </a:xfrm>
          <a:prstGeom prst="bevel">
            <a:avLst>
              <a:gd name="adj" fmla="val 4146"/>
            </a:avLst>
          </a:prstGeom>
          <a:solidFill>
            <a:schemeClr val="accent6">
              <a:lumMod val="40000"/>
              <a:lumOff val="60000"/>
            </a:schemeClr>
          </a:solidFill>
          <a:ln w="9525" cap="flat" cmpd="sng" algn="ctr">
            <a:solidFill>
              <a:schemeClr val="tx1"/>
            </a:solidFill>
            <a:prstDash val="solid"/>
            <a:miter lim="800000"/>
            <a:headEnd type="none" w="med" len="med"/>
            <a:tailEnd type="none" w="med" len="med"/>
          </a:ln>
          <a:effectLst/>
        </p:spPr>
        <p:txBody>
          <a:bodyPr vert="wordArtVert" wrap="none" anchor="ctr"/>
          <a:lstStyle/>
          <a:p>
            <a:pPr algn="ctr">
              <a:defRPr/>
            </a:pPr>
            <a:r>
              <a:rPr lang="pt-BR" sz="2000" dirty="0" err="1">
                <a:solidFill>
                  <a:schemeClr val="bg2">
                    <a:lumMod val="75000"/>
                  </a:schemeClr>
                </a:solidFill>
                <a:latin typeface="Calibri"/>
                <a:cs typeface="Calibri"/>
              </a:rPr>
              <a:t>Users</a:t>
            </a:r>
            <a:endParaRPr lang="pt-BR" sz="2000" dirty="0">
              <a:solidFill>
                <a:schemeClr val="bg2">
                  <a:lumMod val="75000"/>
                </a:schemeClr>
              </a:solidFill>
              <a:latin typeface="Calibri"/>
              <a:cs typeface="Calibri"/>
            </a:endParaRPr>
          </a:p>
        </p:txBody>
      </p:sp>
      <p:sp>
        <p:nvSpPr>
          <p:cNvPr id="43" name="AutoShape 32"/>
          <p:cNvSpPr>
            <a:spLocks noChangeArrowheads="1"/>
          </p:cNvSpPr>
          <p:nvPr/>
        </p:nvSpPr>
        <p:spPr bwMode="auto">
          <a:xfrm>
            <a:off x="7524328" y="4077072"/>
            <a:ext cx="361504" cy="216024"/>
          </a:xfrm>
          <a:prstGeom prst="rightArrow">
            <a:avLst>
              <a:gd name="adj1" fmla="val 50000"/>
              <a:gd name="adj2" fmla="val 61962"/>
            </a:avLst>
          </a:prstGeom>
          <a:solidFill>
            <a:schemeClr val="bg2">
              <a:lumMod val="40000"/>
              <a:lumOff val="60000"/>
            </a:schemeClr>
          </a:solidFill>
          <a:ln w="28575">
            <a:solidFill>
              <a:schemeClr val="tx1"/>
            </a:solidFill>
            <a:miter lim="800000"/>
            <a:headEnd/>
            <a:tailEnd/>
          </a:ln>
        </p:spPr>
        <p:txBody>
          <a:bodyPr wrap="none" lIns="91439" tIns="45719" rIns="91439" bIns="45719" anchor="ctr"/>
          <a:lstStyle/>
          <a:p>
            <a:pPr algn="ctr"/>
            <a:endParaRPr lang="pt-BR" sz="2400">
              <a:solidFill>
                <a:schemeClr val="bg2">
                  <a:lumMod val="75000"/>
                </a:schemeClr>
              </a:solidFill>
              <a:latin typeface="Calibri"/>
              <a:cs typeface="Calibri"/>
            </a:endParaRPr>
          </a:p>
        </p:txBody>
      </p:sp>
      <p:pic>
        <p:nvPicPr>
          <p:cNvPr id="45" name="Picture 8"/>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7504" y="836712"/>
            <a:ext cx="2880321" cy="2081683"/>
          </a:xfrm>
          <a:prstGeom prst="rect">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3075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think of open source GIS?</a:t>
            </a:r>
            <a:endParaRPr lang="en-US" dirty="0"/>
          </a:p>
        </p:txBody>
      </p:sp>
      <p:pic>
        <p:nvPicPr>
          <p:cNvPr id="3" name="Picture 2"/>
          <p:cNvPicPr>
            <a:picLocks noChangeAspect="1"/>
          </p:cNvPicPr>
          <p:nvPr/>
        </p:nvPicPr>
        <p:blipFill>
          <a:blip r:embed="rId2"/>
          <a:stretch>
            <a:fillRect/>
          </a:stretch>
        </p:blipFill>
        <p:spPr>
          <a:xfrm>
            <a:off x="1187624" y="1124744"/>
            <a:ext cx="6469120" cy="5589240"/>
          </a:xfrm>
          <a:prstGeom prst="rect">
            <a:avLst/>
          </a:prstGeom>
        </p:spPr>
      </p:pic>
    </p:spTree>
    <p:extLst>
      <p:ext uri="{BB962C8B-B14F-4D97-AF65-F5344CB8AC3E}">
        <p14:creationId xmlns:p14="http://schemas.microsoft.com/office/powerpoint/2010/main" val="15634046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09" name="Title 5"/>
          <p:cNvSpPr>
            <a:spLocks noGrp="1"/>
          </p:cNvSpPr>
          <p:nvPr>
            <p:ph type="title"/>
          </p:nvPr>
        </p:nvSpPr>
        <p:spPr>
          <a:xfrm>
            <a:off x="0" y="18273"/>
            <a:ext cx="9144000" cy="746431"/>
          </a:xfrm>
        </p:spPr>
        <p:txBody>
          <a:bodyPr/>
          <a:lstStyle/>
          <a:p>
            <a:pPr algn="ctr" eaLnBrk="1" hangingPunct="1"/>
            <a:r>
              <a:rPr lang="en-US" sz="3000" dirty="0" smtClean="0">
                <a:solidFill>
                  <a:schemeClr val="bg2">
                    <a:lumMod val="75000"/>
                  </a:schemeClr>
                </a:solidFill>
                <a:latin typeface="Calibri" charset="0"/>
              </a:rPr>
              <a:t>TerraMA</a:t>
            </a:r>
            <a:r>
              <a:rPr lang="en-US" sz="3000" baseline="30000" dirty="0" smtClean="0">
                <a:solidFill>
                  <a:schemeClr val="bg2">
                    <a:lumMod val="75000"/>
                  </a:schemeClr>
                </a:solidFill>
                <a:latin typeface="Calibri" charset="0"/>
              </a:rPr>
              <a:t>2</a:t>
            </a:r>
            <a:r>
              <a:rPr lang="en-US" sz="3000" dirty="0" smtClean="0">
                <a:solidFill>
                  <a:schemeClr val="bg2">
                    <a:lumMod val="75000"/>
                  </a:schemeClr>
                </a:solidFill>
                <a:latin typeface="Calibri" charset="0"/>
              </a:rPr>
              <a:t>: Natural </a:t>
            </a:r>
            <a:r>
              <a:rPr lang="en-US" sz="3000" dirty="0">
                <a:solidFill>
                  <a:schemeClr val="bg2">
                    <a:lumMod val="75000"/>
                  </a:schemeClr>
                </a:solidFill>
                <a:latin typeface="Calibri" charset="0"/>
              </a:rPr>
              <a:t>Disasters Monitoring and </a:t>
            </a:r>
            <a:r>
              <a:rPr lang="en-US" sz="3000" dirty="0" smtClean="0">
                <a:solidFill>
                  <a:schemeClr val="bg2">
                    <a:lumMod val="75000"/>
                  </a:schemeClr>
                </a:solidFill>
                <a:latin typeface="Calibri" charset="0"/>
              </a:rPr>
              <a:t>Alert</a:t>
            </a:r>
            <a:endParaRPr lang="en-US" sz="3000" dirty="0">
              <a:solidFill>
                <a:schemeClr val="bg2">
                  <a:lumMod val="75000"/>
                </a:schemeClr>
              </a:solidFill>
              <a:latin typeface="Calibri" charset="0"/>
            </a:endParaRPr>
          </a:p>
        </p:txBody>
      </p:sp>
      <p:sp>
        <p:nvSpPr>
          <p:cNvPr id="94210" name="Content Placeholder 1"/>
          <p:cNvSpPr>
            <a:spLocks noGrp="1"/>
          </p:cNvSpPr>
          <p:nvPr>
            <p:ph idx="1"/>
          </p:nvPr>
        </p:nvSpPr>
        <p:spPr>
          <a:xfrm>
            <a:off x="482600" y="1015526"/>
            <a:ext cx="8229600" cy="4724400"/>
          </a:xfrm>
        </p:spPr>
        <p:txBody>
          <a:bodyPr/>
          <a:lstStyle/>
          <a:p>
            <a:endParaRPr lang="en-US">
              <a:latin typeface="Calibri" charset="0"/>
            </a:endParaRPr>
          </a:p>
        </p:txBody>
      </p:sp>
      <p:pic>
        <p:nvPicPr>
          <p:cNvPr id="94211" name="Picture 7" descr="C:\Users\Laercio\Desktop\Modelo_sistema_engl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4704"/>
            <a:ext cx="90170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1763688" y="6453336"/>
            <a:ext cx="5688632" cy="404664"/>
          </a:xfrm>
          <a:prstGeom prst="rect">
            <a:avLst/>
          </a:prstGeom>
          <a:solidFill>
            <a:srgbClr val="DFEBFA"/>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3983" indent="0" algn="ctr" eaLnBrk="1" hangingPunct="1">
              <a:spcBef>
                <a:spcPct val="20000"/>
              </a:spcBef>
              <a:buClr>
                <a:schemeClr val="bg2"/>
              </a:buClr>
              <a:buSzPct val="75000"/>
              <a:defRPr/>
            </a:pPr>
            <a:r>
              <a:rPr lang="en-US" sz="2000" dirty="0" smtClean="0">
                <a:solidFill>
                  <a:srgbClr val="000066"/>
                </a:solidFill>
                <a:latin typeface="Calibri"/>
                <a:cs typeface="Calibri"/>
              </a:rPr>
              <a:t>System operational in real-life situations  </a:t>
            </a:r>
            <a:endParaRPr lang="pt-BR" sz="2000" dirty="0">
              <a:solidFill>
                <a:srgbClr val="000066"/>
              </a:solidFill>
              <a:latin typeface="Calibri"/>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4"/>
          <p:cNvSpPr>
            <a:spLocks noGrp="1"/>
          </p:cNvSpPr>
          <p:nvPr>
            <p:ph type="title"/>
          </p:nvPr>
        </p:nvSpPr>
        <p:spPr/>
        <p:txBody>
          <a:bodyPr/>
          <a:lstStyle/>
          <a:p>
            <a:r>
              <a:rPr lang="en-US" dirty="0" err="1" smtClean="0">
                <a:latin typeface="Calibri" charset="0"/>
              </a:rPr>
              <a:t>Terralib</a:t>
            </a:r>
            <a:r>
              <a:rPr lang="en-US" dirty="0" smtClean="0">
                <a:latin typeface="Calibri" charset="0"/>
              </a:rPr>
              <a:t> 5: the next generation</a:t>
            </a:r>
            <a:endParaRPr lang="en-US" dirty="0">
              <a:latin typeface="Calibri" charset="0"/>
            </a:endParaRPr>
          </a:p>
        </p:txBody>
      </p:sp>
      <p:pic>
        <p:nvPicPr>
          <p:cNvPr id="34818" name="Picture 16" descr="j01953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6" y="1124744"/>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AutoShape 10"/>
          <p:cNvSpPr>
            <a:spLocks noChangeArrowheads="1"/>
          </p:cNvSpPr>
          <p:nvPr/>
        </p:nvSpPr>
        <p:spPr bwMode="auto">
          <a:xfrm>
            <a:off x="3491880" y="5084958"/>
            <a:ext cx="1223962" cy="1008062"/>
          </a:xfrm>
          <a:prstGeom prst="can">
            <a:avLst>
              <a:gd name="adj" fmla="val 27204"/>
            </a:avLst>
          </a:prstGeom>
          <a:solidFill>
            <a:srgbClr val="E3E3B5"/>
          </a:solidFill>
          <a:ln w="9525">
            <a:solidFill>
              <a:schemeClr val="tx1"/>
            </a:solidFill>
            <a:round/>
            <a:headEnd/>
            <a:tailEnd/>
          </a:ln>
        </p:spPr>
        <p:txBody>
          <a:bodyPr wrap="none" lIns="91410" tIns="45706" rIns="91410" bIns="45706" anchor="ctr"/>
          <a:lstStyle/>
          <a:p>
            <a:pPr algn="ctr"/>
            <a:r>
              <a:rPr lang="en-US" sz="2000" dirty="0">
                <a:solidFill>
                  <a:srgbClr val="000000"/>
                </a:solidFill>
                <a:latin typeface="Calibri" charset="0"/>
                <a:cs typeface="Calibri" charset="0"/>
              </a:rPr>
              <a:t>Data </a:t>
            </a:r>
          </a:p>
          <a:p>
            <a:pPr algn="ctr"/>
            <a:r>
              <a:rPr lang="en-US" sz="2000" dirty="0">
                <a:solidFill>
                  <a:srgbClr val="000000"/>
                </a:solidFill>
                <a:latin typeface="Calibri" charset="0"/>
                <a:cs typeface="Calibri" charset="0"/>
              </a:rPr>
              <a:t>source</a:t>
            </a:r>
          </a:p>
        </p:txBody>
      </p:sp>
      <p:sp>
        <p:nvSpPr>
          <p:cNvPr id="34820" name="AutoShape 10"/>
          <p:cNvSpPr>
            <a:spLocks noChangeArrowheads="1"/>
          </p:cNvSpPr>
          <p:nvPr/>
        </p:nvSpPr>
        <p:spPr bwMode="auto">
          <a:xfrm>
            <a:off x="5364088" y="5084958"/>
            <a:ext cx="1225550" cy="1008062"/>
          </a:xfrm>
          <a:prstGeom prst="can">
            <a:avLst>
              <a:gd name="adj" fmla="val 27204"/>
            </a:avLst>
          </a:prstGeom>
          <a:solidFill>
            <a:srgbClr val="E3E3B5"/>
          </a:solidFill>
          <a:ln w="9525">
            <a:solidFill>
              <a:schemeClr val="tx1"/>
            </a:solidFill>
            <a:round/>
            <a:headEnd/>
            <a:tailEnd/>
          </a:ln>
        </p:spPr>
        <p:txBody>
          <a:bodyPr wrap="none" lIns="91410" tIns="45706" rIns="91410" bIns="45706" anchor="ctr"/>
          <a:lstStyle/>
          <a:p>
            <a:pPr algn="ctr"/>
            <a:r>
              <a:rPr lang="en-US" sz="2000" dirty="0">
                <a:solidFill>
                  <a:srgbClr val="000000"/>
                </a:solidFill>
                <a:latin typeface="Calibri" charset="0"/>
                <a:cs typeface="Calibri" charset="0"/>
              </a:rPr>
              <a:t>Data </a:t>
            </a:r>
          </a:p>
          <a:p>
            <a:pPr algn="ctr"/>
            <a:r>
              <a:rPr lang="en-US" sz="2000" dirty="0">
                <a:solidFill>
                  <a:srgbClr val="000000"/>
                </a:solidFill>
                <a:latin typeface="Calibri" charset="0"/>
                <a:cs typeface="Calibri" charset="0"/>
              </a:rPr>
              <a:t>source</a:t>
            </a:r>
          </a:p>
        </p:txBody>
      </p:sp>
      <p:sp>
        <p:nvSpPr>
          <p:cNvPr id="34821" name="AutoShape 10"/>
          <p:cNvSpPr>
            <a:spLocks noChangeArrowheads="1"/>
          </p:cNvSpPr>
          <p:nvPr/>
        </p:nvSpPr>
        <p:spPr bwMode="auto">
          <a:xfrm>
            <a:off x="7308306" y="5084958"/>
            <a:ext cx="1223962" cy="1008062"/>
          </a:xfrm>
          <a:prstGeom prst="can">
            <a:avLst>
              <a:gd name="adj" fmla="val 27204"/>
            </a:avLst>
          </a:prstGeom>
          <a:solidFill>
            <a:srgbClr val="E3E3B5"/>
          </a:solidFill>
          <a:ln w="9525">
            <a:solidFill>
              <a:schemeClr val="tx1"/>
            </a:solidFill>
            <a:round/>
            <a:headEnd/>
            <a:tailEnd/>
          </a:ln>
        </p:spPr>
        <p:txBody>
          <a:bodyPr wrap="none" lIns="91410" tIns="45706" rIns="91410" bIns="45706" anchor="ctr"/>
          <a:lstStyle/>
          <a:p>
            <a:pPr algn="ctr"/>
            <a:r>
              <a:rPr lang="en-US" sz="2000" dirty="0">
                <a:solidFill>
                  <a:srgbClr val="000000"/>
                </a:solidFill>
                <a:latin typeface="Calibri" charset="0"/>
                <a:cs typeface="Calibri" charset="0"/>
              </a:rPr>
              <a:t>Data </a:t>
            </a:r>
          </a:p>
          <a:p>
            <a:pPr algn="ctr"/>
            <a:r>
              <a:rPr lang="en-US" sz="2000" dirty="0">
                <a:solidFill>
                  <a:srgbClr val="000000"/>
                </a:solidFill>
                <a:latin typeface="Calibri" charset="0"/>
                <a:cs typeface="Calibri" charset="0"/>
              </a:rPr>
              <a:t>source</a:t>
            </a:r>
          </a:p>
        </p:txBody>
      </p:sp>
      <p:sp>
        <p:nvSpPr>
          <p:cNvPr id="14" name="TextBox 13"/>
          <p:cNvSpPr txBox="1"/>
          <p:nvPr/>
        </p:nvSpPr>
        <p:spPr>
          <a:xfrm>
            <a:off x="4067178" y="1772441"/>
            <a:ext cx="1800225" cy="685800"/>
          </a:xfrm>
          <a:prstGeom prst="rect">
            <a:avLst/>
          </a:prstGeom>
          <a:solidFill>
            <a:srgbClr val="CCFFCC"/>
          </a:solidFill>
          <a:ln>
            <a:solidFill>
              <a:schemeClr val="tx1">
                <a:lumMod val="95000"/>
                <a:lumOff val="5000"/>
              </a:schemeClr>
            </a:solidFill>
          </a:ln>
        </p:spPr>
        <p:txBody>
          <a:bodyPr lIns="91410" tIns="187143" rIns="91410" bIns="187143">
            <a:spAutoFit/>
          </a:bodyPr>
          <a:lstStyle/>
          <a:p>
            <a:pPr algn="ctr">
              <a:spcBef>
                <a:spcPts val="1800"/>
              </a:spcBef>
              <a:spcAft>
                <a:spcPts val="1800"/>
              </a:spcAft>
              <a:defRPr/>
            </a:pPr>
            <a:r>
              <a:rPr lang="en-US" sz="2000" dirty="0" err="1">
                <a:latin typeface="Calibri"/>
                <a:cs typeface="Calibri"/>
              </a:rPr>
              <a:t>Modelling</a:t>
            </a:r>
            <a:r>
              <a:rPr lang="en-US" sz="2000" dirty="0">
                <a:latin typeface="Calibri"/>
                <a:cs typeface="Calibri"/>
              </a:rPr>
              <a:t> </a:t>
            </a:r>
          </a:p>
        </p:txBody>
      </p:sp>
      <p:sp>
        <p:nvSpPr>
          <p:cNvPr id="15" name="TextBox 14"/>
          <p:cNvSpPr txBox="1"/>
          <p:nvPr/>
        </p:nvSpPr>
        <p:spPr>
          <a:xfrm>
            <a:off x="1639888" y="2996404"/>
            <a:ext cx="1724025" cy="685800"/>
          </a:xfrm>
          <a:prstGeom prst="rect">
            <a:avLst/>
          </a:prstGeom>
          <a:solidFill>
            <a:srgbClr val="CCFFCC"/>
          </a:solidFill>
          <a:ln>
            <a:solidFill>
              <a:schemeClr val="tx1">
                <a:lumMod val="95000"/>
                <a:lumOff val="5000"/>
              </a:schemeClr>
            </a:solidFill>
          </a:ln>
        </p:spPr>
        <p:txBody>
          <a:bodyPr wrap="none" lIns="91410" tIns="187143" rIns="91410" bIns="187143">
            <a:spAutoFit/>
          </a:bodyPr>
          <a:lstStyle/>
          <a:p>
            <a:pPr algn="ctr">
              <a:spcBef>
                <a:spcPts val="1800"/>
              </a:spcBef>
              <a:spcAft>
                <a:spcPts val="1800"/>
              </a:spcAft>
              <a:defRPr/>
            </a:pPr>
            <a:r>
              <a:rPr lang="en-US" sz="2000" dirty="0">
                <a:latin typeface="Calibri"/>
                <a:cs typeface="Calibri"/>
              </a:rPr>
              <a:t>Data discovery </a:t>
            </a:r>
          </a:p>
        </p:txBody>
      </p:sp>
      <p:sp>
        <p:nvSpPr>
          <p:cNvPr id="16" name="TextBox 15"/>
          <p:cNvSpPr txBox="1"/>
          <p:nvPr/>
        </p:nvSpPr>
        <p:spPr>
          <a:xfrm>
            <a:off x="4067178" y="2996404"/>
            <a:ext cx="1800225" cy="685800"/>
          </a:xfrm>
          <a:prstGeom prst="rect">
            <a:avLst/>
          </a:prstGeom>
          <a:solidFill>
            <a:srgbClr val="CCFFCC"/>
          </a:solidFill>
          <a:ln>
            <a:solidFill>
              <a:schemeClr val="tx1">
                <a:lumMod val="95000"/>
                <a:lumOff val="5000"/>
              </a:schemeClr>
            </a:solidFill>
          </a:ln>
        </p:spPr>
        <p:txBody>
          <a:bodyPr lIns="91410" tIns="187143" rIns="91410" bIns="187143">
            <a:spAutoFit/>
          </a:bodyPr>
          <a:lstStyle/>
          <a:p>
            <a:pPr algn="ctr">
              <a:spcBef>
                <a:spcPts val="1800"/>
              </a:spcBef>
              <a:spcAft>
                <a:spcPts val="1800"/>
              </a:spcAft>
              <a:defRPr/>
            </a:pPr>
            <a:r>
              <a:rPr lang="en-US" sz="2000" dirty="0">
                <a:latin typeface="Calibri"/>
                <a:cs typeface="Calibri"/>
              </a:rPr>
              <a:t>Data access </a:t>
            </a:r>
          </a:p>
        </p:txBody>
      </p:sp>
      <p:sp>
        <p:nvSpPr>
          <p:cNvPr id="17" name="TextBox 16"/>
          <p:cNvSpPr txBox="1"/>
          <p:nvPr/>
        </p:nvSpPr>
        <p:spPr>
          <a:xfrm>
            <a:off x="6731003" y="2996404"/>
            <a:ext cx="1800225" cy="685800"/>
          </a:xfrm>
          <a:prstGeom prst="rect">
            <a:avLst/>
          </a:prstGeom>
          <a:solidFill>
            <a:srgbClr val="CCFFCC"/>
          </a:solidFill>
          <a:ln>
            <a:solidFill>
              <a:schemeClr val="tx1">
                <a:lumMod val="95000"/>
                <a:lumOff val="5000"/>
              </a:schemeClr>
            </a:solidFill>
          </a:ln>
        </p:spPr>
        <p:txBody>
          <a:bodyPr lIns="91410" tIns="187143" rIns="91410" bIns="187143">
            <a:spAutoFit/>
          </a:bodyPr>
          <a:lstStyle/>
          <a:p>
            <a:pPr algn="ctr">
              <a:spcBef>
                <a:spcPts val="1800"/>
              </a:spcBef>
              <a:spcAft>
                <a:spcPts val="1800"/>
              </a:spcAft>
              <a:defRPr/>
            </a:pPr>
            <a:r>
              <a:rPr lang="en-US" sz="2000" dirty="0">
                <a:latin typeface="Calibri"/>
                <a:cs typeface="Calibri"/>
              </a:rPr>
              <a:t>Analysis</a:t>
            </a:r>
          </a:p>
        </p:txBody>
      </p:sp>
      <p:cxnSp>
        <p:nvCxnSpPr>
          <p:cNvPr id="34829" name="Straight Arrow Connector 47"/>
          <p:cNvCxnSpPr>
            <a:cxnSpLocks noChangeShapeType="1"/>
            <a:stCxn id="14" idx="2"/>
            <a:endCxn id="16" idx="0"/>
          </p:cNvCxnSpPr>
          <p:nvPr/>
        </p:nvCxnSpPr>
        <p:spPr bwMode="auto">
          <a:xfrm>
            <a:off x="4967288" y="2458244"/>
            <a:ext cx="0" cy="538163"/>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34830" name="Elbow Connector 49"/>
          <p:cNvCxnSpPr>
            <a:cxnSpLocks noChangeShapeType="1"/>
            <a:stCxn id="14" idx="3"/>
            <a:endCxn id="17" idx="0"/>
          </p:cNvCxnSpPr>
          <p:nvPr/>
        </p:nvCxnSpPr>
        <p:spPr bwMode="auto">
          <a:xfrm>
            <a:off x="5867403" y="2115344"/>
            <a:ext cx="1763713"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34831" name="Elbow Connector 52"/>
          <p:cNvCxnSpPr>
            <a:cxnSpLocks noChangeShapeType="1"/>
            <a:stCxn id="14" idx="1"/>
            <a:endCxn id="15" idx="0"/>
          </p:cNvCxnSpPr>
          <p:nvPr/>
        </p:nvCxnSpPr>
        <p:spPr bwMode="auto">
          <a:xfrm rot="10800000" flipV="1">
            <a:off x="2501903" y="2115344"/>
            <a:ext cx="1565275"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34832" name="Straight Arrow Connector 61"/>
          <p:cNvCxnSpPr>
            <a:cxnSpLocks noChangeShapeType="1"/>
          </p:cNvCxnSpPr>
          <p:nvPr/>
        </p:nvCxnSpPr>
        <p:spPr bwMode="auto">
          <a:xfrm>
            <a:off x="2195513" y="3644104"/>
            <a:ext cx="0" cy="865187"/>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34833" name="Straight Arrow Connector 62"/>
          <p:cNvCxnSpPr>
            <a:cxnSpLocks noChangeShapeType="1"/>
          </p:cNvCxnSpPr>
          <p:nvPr/>
        </p:nvCxnSpPr>
        <p:spPr bwMode="auto">
          <a:xfrm flipH="1">
            <a:off x="4716463" y="3717129"/>
            <a:ext cx="0" cy="792162"/>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34834" name="Straight Arrow Connector 68"/>
          <p:cNvCxnSpPr>
            <a:cxnSpLocks noChangeShapeType="1"/>
            <a:stCxn id="15" idx="3"/>
            <a:endCxn id="16" idx="1"/>
          </p:cNvCxnSpPr>
          <p:nvPr/>
        </p:nvCxnSpPr>
        <p:spPr bwMode="auto">
          <a:xfrm>
            <a:off x="3363913" y="3339304"/>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34835" name="Straight Arrow Connector 75"/>
          <p:cNvCxnSpPr>
            <a:cxnSpLocks noChangeShapeType="1"/>
          </p:cNvCxnSpPr>
          <p:nvPr/>
        </p:nvCxnSpPr>
        <p:spPr bwMode="auto">
          <a:xfrm>
            <a:off x="5938838" y="3356766"/>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5" name="Straight Connector 4"/>
          <p:cNvCxnSpPr/>
          <p:nvPr/>
        </p:nvCxnSpPr>
        <p:spPr bwMode="auto">
          <a:xfrm>
            <a:off x="1619674" y="4580902"/>
            <a:ext cx="6912768" cy="0"/>
          </a:xfrm>
          <a:prstGeom prst="line">
            <a:avLst/>
          </a:prstGeom>
          <a:solidFill>
            <a:schemeClr val="accent1"/>
          </a:solidFill>
          <a:ln w="76200" cap="flat" cmpd="sng" algn="ctr">
            <a:solidFill>
              <a:srgbClr val="003A00"/>
            </a:solidFill>
            <a:prstDash val="solid"/>
            <a:miter lim="800000"/>
            <a:headEnd type="none" w="med" len="med"/>
            <a:tailEnd type="none" w="med" len="med"/>
          </a:ln>
          <a:effectLst/>
        </p:spPr>
      </p:cxnSp>
      <p:sp>
        <p:nvSpPr>
          <p:cNvPr id="24" name="AutoShape 10"/>
          <p:cNvSpPr>
            <a:spLocks noChangeArrowheads="1"/>
          </p:cNvSpPr>
          <p:nvPr/>
        </p:nvSpPr>
        <p:spPr bwMode="auto">
          <a:xfrm>
            <a:off x="1259633" y="5084958"/>
            <a:ext cx="1223962" cy="1008062"/>
          </a:xfrm>
          <a:prstGeom prst="can">
            <a:avLst>
              <a:gd name="adj" fmla="val 27204"/>
            </a:avLst>
          </a:prstGeom>
          <a:solidFill>
            <a:srgbClr val="E3E3B5"/>
          </a:solidFill>
          <a:ln w="9525">
            <a:solidFill>
              <a:schemeClr val="tx1"/>
            </a:solidFill>
            <a:round/>
            <a:headEnd/>
            <a:tailEnd/>
          </a:ln>
        </p:spPr>
        <p:txBody>
          <a:bodyPr wrap="none" lIns="91410" tIns="45706" rIns="91410" bIns="45706" anchor="ctr"/>
          <a:lstStyle/>
          <a:p>
            <a:pPr algn="ctr"/>
            <a:r>
              <a:rPr lang="en-US" sz="2000" dirty="0">
                <a:solidFill>
                  <a:srgbClr val="000000"/>
                </a:solidFill>
                <a:latin typeface="Calibri" charset="0"/>
                <a:cs typeface="Calibri" charset="0"/>
              </a:rPr>
              <a:t>Data </a:t>
            </a:r>
          </a:p>
          <a:p>
            <a:pPr algn="ctr"/>
            <a:r>
              <a:rPr lang="en-US" sz="2000" dirty="0">
                <a:solidFill>
                  <a:srgbClr val="000000"/>
                </a:solidFill>
                <a:latin typeface="Calibri" charset="0"/>
                <a:cs typeface="Calibri" charset="0"/>
              </a:rPr>
              <a:t>source</a:t>
            </a:r>
          </a:p>
        </p:txBody>
      </p:sp>
      <p:cxnSp>
        <p:nvCxnSpPr>
          <p:cNvPr id="12" name="Straight Arrow Connector 11"/>
          <p:cNvCxnSpPr/>
          <p:nvPr/>
        </p:nvCxnSpPr>
        <p:spPr bwMode="auto">
          <a:xfrm>
            <a:off x="1835696" y="4580902"/>
            <a:ext cx="0" cy="576064"/>
          </a:xfrm>
          <a:prstGeom prst="straightConnector1">
            <a:avLst/>
          </a:prstGeom>
          <a:solidFill>
            <a:schemeClr val="accent1"/>
          </a:solidFill>
          <a:ln w="38100" cap="flat" cmpd="sng" algn="ctr">
            <a:solidFill>
              <a:srgbClr val="003A00"/>
            </a:solidFill>
            <a:prstDash val="solid"/>
            <a:miter lim="800000"/>
            <a:headEnd type="arrow"/>
            <a:tailEnd type="arrow"/>
          </a:ln>
          <a:effectLst/>
        </p:spPr>
      </p:cxnSp>
      <p:cxnSp>
        <p:nvCxnSpPr>
          <p:cNvPr id="30" name="Straight Arrow Connector 29"/>
          <p:cNvCxnSpPr/>
          <p:nvPr/>
        </p:nvCxnSpPr>
        <p:spPr bwMode="auto">
          <a:xfrm>
            <a:off x="4067944" y="4508894"/>
            <a:ext cx="0" cy="576064"/>
          </a:xfrm>
          <a:prstGeom prst="straightConnector1">
            <a:avLst/>
          </a:prstGeom>
          <a:solidFill>
            <a:schemeClr val="accent1"/>
          </a:solidFill>
          <a:ln w="38100" cap="flat" cmpd="sng" algn="ctr">
            <a:solidFill>
              <a:srgbClr val="003A00"/>
            </a:solidFill>
            <a:prstDash val="solid"/>
            <a:miter lim="800000"/>
            <a:headEnd type="arrow"/>
            <a:tailEnd type="arrow"/>
          </a:ln>
          <a:effectLst/>
        </p:spPr>
      </p:cxnSp>
      <p:cxnSp>
        <p:nvCxnSpPr>
          <p:cNvPr id="31" name="Straight Arrow Connector 30"/>
          <p:cNvCxnSpPr/>
          <p:nvPr/>
        </p:nvCxnSpPr>
        <p:spPr bwMode="auto">
          <a:xfrm>
            <a:off x="6012160" y="4508894"/>
            <a:ext cx="0" cy="576064"/>
          </a:xfrm>
          <a:prstGeom prst="straightConnector1">
            <a:avLst/>
          </a:prstGeom>
          <a:solidFill>
            <a:schemeClr val="accent1"/>
          </a:solidFill>
          <a:ln w="38100" cap="flat" cmpd="sng" algn="ctr">
            <a:solidFill>
              <a:srgbClr val="003A00"/>
            </a:solidFill>
            <a:prstDash val="solid"/>
            <a:miter lim="800000"/>
            <a:headEnd type="arrow"/>
            <a:tailEnd type="arrow"/>
          </a:ln>
          <a:effectLst/>
        </p:spPr>
      </p:cxnSp>
      <p:cxnSp>
        <p:nvCxnSpPr>
          <p:cNvPr id="32" name="Straight Arrow Connector 31"/>
          <p:cNvCxnSpPr/>
          <p:nvPr/>
        </p:nvCxnSpPr>
        <p:spPr bwMode="auto">
          <a:xfrm>
            <a:off x="7956376" y="4508894"/>
            <a:ext cx="0" cy="576064"/>
          </a:xfrm>
          <a:prstGeom prst="straightConnector1">
            <a:avLst/>
          </a:prstGeom>
          <a:solidFill>
            <a:schemeClr val="accent1"/>
          </a:solidFill>
          <a:ln w="38100" cap="flat" cmpd="sng" algn="ctr">
            <a:solidFill>
              <a:srgbClr val="003A00"/>
            </a:solidFill>
            <a:prstDash val="solid"/>
            <a:miter lim="800000"/>
            <a:headEnd type="arrow"/>
            <a:tailEnd type="arrow"/>
          </a:ln>
          <a:effectLst/>
        </p:spPr>
      </p:cxnSp>
      <p:sp>
        <p:nvSpPr>
          <p:cNvPr id="25" name="Rectangle 3"/>
          <p:cNvSpPr txBox="1">
            <a:spLocks noChangeArrowheads="1"/>
          </p:cNvSpPr>
          <p:nvPr/>
        </p:nvSpPr>
        <p:spPr bwMode="auto">
          <a:xfrm>
            <a:off x="1979712" y="6237312"/>
            <a:ext cx="5688632" cy="476672"/>
          </a:xfrm>
          <a:prstGeom prst="rect">
            <a:avLst/>
          </a:prstGeom>
          <a:solidFill>
            <a:srgbClr val="DFEBFA"/>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3983" indent="0" eaLnBrk="1" hangingPunct="1">
              <a:spcBef>
                <a:spcPct val="20000"/>
              </a:spcBef>
              <a:buClr>
                <a:schemeClr val="bg2"/>
              </a:buClr>
              <a:buSzPct val="75000"/>
              <a:defRPr/>
            </a:pPr>
            <a:r>
              <a:rPr lang="en-US" sz="2000" dirty="0" smtClean="0">
                <a:solidFill>
                  <a:srgbClr val="000066"/>
                </a:solidFill>
                <a:latin typeface="Calibri"/>
                <a:cs typeface="Calibri"/>
              </a:rPr>
              <a:t>Distributed data sources, unified data access</a:t>
            </a:r>
            <a:endParaRPr lang="pt-BR" sz="2000" dirty="0">
              <a:solidFill>
                <a:srgbClr val="000066"/>
              </a:solidFill>
              <a:latin typeface="Calibri"/>
              <a:cs typeface="Calibri"/>
            </a:endParaRPr>
          </a:p>
        </p:txBody>
      </p:sp>
    </p:spTree>
    <p:extLst>
      <p:ext uri="{BB962C8B-B14F-4D97-AF65-F5344CB8AC3E}">
        <p14:creationId xmlns:p14="http://schemas.microsoft.com/office/powerpoint/2010/main" val="219550084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data sources, same interface</a:t>
            </a:r>
            <a:endParaRPr lang="en-US" dirty="0"/>
          </a:p>
        </p:txBody>
      </p:sp>
      <p:pic>
        <p:nvPicPr>
          <p:cNvPr id="3" name="Imagem 2" descr="dbms.png"/>
          <p:cNvPicPr>
            <a:picLocks noChangeAspect="1"/>
          </p:cNvPicPr>
          <p:nvPr/>
        </p:nvPicPr>
        <p:blipFill>
          <a:blip r:embed="rId3" cstate="print"/>
          <a:stretch>
            <a:fillRect/>
          </a:stretch>
        </p:blipFill>
        <p:spPr>
          <a:xfrm>
            <a:off x="2555779" y="4797155"/>
            <a:ext cx="1181735" cy="1385725"/>
          </a:xfrm>
          <a:prstGeom prst="rect">
            <a:avLst/>
          </a:prstGeom>
        </p:spPr>
      </p:pic>
      <p:pic>
        <p:nvPicPr>
          <p:cNvPr id="4" name="Imagem 3" descr="images.png"/>
          <p:cNvPicPr>
            <a:picLocks noChangeAspect="1"/>
          </p:cNvPicPr>
          <p:nvPr/>
        </p:nvPicPr>
        <p:blipFill>
          <a:blip r:embed="rId4" cstate="print"/>
          <a:stretch>
            <a:fillRect/>
          </a:stretch>
        </p:blipFill>
        <p:spPr>
          <a:xfrm>
            <a:off x="2028112" y="1412776"/>
            <a:ext cx="887704" cy="1547144"/>
          </a:xfrm>
          <a:prstGeom prst="rect">
            <a:avLst/>
          </a:prstGeom>
        </p:spPr>
      </p:pic>
      <p:pic>
        <p:nvPicPr>
          <p:cNvPr id="5" name="Imagem 4" descr="webser.png"/>
          <p:cNvPicPr>
            <a:picLocks noChangeAspect="1"/>
          </p:cNvPicPr>
          <p:nvPr/>
        </p:nvPicPr>
        <p:blipFill>
          <a:blip r:embed="rId5" cstate="print"/>
          <a:stretch>
            <a:fillRect/>
          </a:stretch>
        </p:blipFill>
        <p:spPr>
          <a:xfrm>
            <a:off x="4211960" y="4725144"/>
            <a:ext cx="864096" cy="1440160"/>
          </a:xfrm>
          <a:prstGeom prst="rect">
            <a:avLst/>
          </a:prstGeom>
        </p:spPr>
      </p:pic>
      <p:pic>
        <p:nvPicPr>
          <p:cNvPr id="6" name="Imagem 5" descr="vecfiles.png"/>
          <p:cNvPicPr>
            <a:picLocks noChangeAspect="1"/>
          </p:cNvPicPr>
          <p:nvPr/>
        </p:nvPicPr>
        <p:blipFill>
          <a:blip r:embed="rId6" cstate="print"/>
          <a:stretch>
            <a:fillRect/>
          </a:stretch>
        </p:blipFill>
        <p:spPr>
          <a:xfrm>
            <a:off x="1140779" y="3356993"/>
            <a:ext cx="1342992" cy="1296144"/>
          </a:xfrm>
          <a:prstGeom prst="rect">
            <a:avLst/>
          </a:prstGeom>
        </p:spPr>
      </p:pic>
      <p:pic>
        <p:nvPicPr>
          <p:cNvPr id="52228" name="Picture 4" descr="XML.svg"/>
          <p:cNvPicPr>
            <a:picLocks noChangeAspect="1" noChangeArrowheads="1"/>
          </p:cNvPicPr>
          <p:nvPr/>
        </p:nvPicPr>
        <p:blipFill>
          <a:blip r:embed="rId7" cstate="print"/>
          <a:srcRect/>
          <a:stretch>
            <a:fillRect/>
          </a:stretch>
        </p:blipFill>
        <p:spPr bwMode="auto">
          <a:xfrm>
            <a:off x="6732240" y="3068960"/>
            <a:ext cx="1296145" cy="1477606"/>
          </a:xfrm>
          <a:prstGeom prst="rect">
            <a:avLst/>
          </a:prstGeom>
          <a:noFill/>
        </p:spPr>
      </p:pic>
      <p:sp>
        <p:nvSpPr>
          <p:cNvPr id="13" name="Elipse 12"/>
          <p:cNvSpPr/>
          <p:nvPr/>
        </p:nvSpPr>
        <p:spPr bwMode="auto">
          <a:xfrm>
            <a:off x="3779912" y="1772816"/>
            <a:ext cx="144016" cy="144016"/>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10" tIns="45706" rIns="91410" bIns="45706" numCol="1" rtlCol="0" anchor="t" anchorCtr="0" compatLnSpc="1">
            <a:prstTxWarp prst="textNoShape">
              <a:avLst/>
            </a:prstTxWarp>
          </a:bodyPr>
          <a:lstStyle/>
          <a:p>
            <a:pPr defTabSz="914116"/>
            <a:endParaRPr lang="en-US" sz="1400">
              <a:latin typeface="Arial" charset="0"/>
            </a:endParaRPr>
          </a:p>
        </p:txBody>
      </p:sp>
      <p:sp>
        <p:nvSpPr>
          <p:cNvPr id="14" name="Elipse 13"/>
          <p:cNvSpPr/>
          <p:nvPr/>
        </p:nvSpPr>
        <p:spPr bwMode="auto">
          <a:xfrm>
            <a:off x="4139952" y="1772816"/>
            <a:ext cx="144016" cy="144016"/>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10" tIns="45706" rIns="91410" bIns="45706" numCol="1" rtlCol="0" anchor="t" anchorCtr="0" compatLnSpc="1">
            <a:prstTxWarp prst="textNoShape">
              <a:avLst/>
            </a:prstTxWarp>
          </a:bodyPr>
          <a:lstStyle/>
          <a:p>
            <a:pPr defTabSz="914116"/>
            <a:endParaRPr lang="en-US" sz="1400">
              <a:latin typeface="Arial" charset="0"/>
            </a:endParaRPr>
          </a:p>
        </p:txBody>
      </p:sp>
      <p:sp>
        <p:nvSpPr>
          <p:cNvPr id="15" name="Elipse 14"/>
          <p:cNvSpPr/>
          <p:nvPr/>
        </p:nvSpPr>
        <p:spPr bwMode="auto">
          <a:xfrm>
            <a:off x="4499992" y="1772816"/>
            <a:ext cx="144016" cy="144016"/>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10" tIns="45706" rIns="91410" bIns="45706" numCol="1" rtlCol="0" anchor="t" anchorCtr="0" compatLnSpc="1">
            <a:prstTxWarp prst="textNoShape">
              <a:avLst/>
            </a:prstTxWarp>
          </a:bodyPr>
          <a:lstStyle/>
          <a:p>
            <a:pPr defTabSz="914116"/>
            <a:endParaRPr lang="en-US" sz="1400">
              <a:latin typeface="Arial" charset="0"/>
            </a:endParaRPr>
          </a:p>
        </p:txBody>
      </p:sp>
      <p:grpSp>
        <p:nvGrpSpPr>
          <p:cNvPr id="17" name="Grupo 16"/>
          <p:cNvGrpSpPr/>
          <p:nvPr/>
        </p:nvGrpSpPr>
        <p:grpSpPr>
          <a:xfrm>
            <a:off x="5710164" y="1052738"/>
            <a:ext cx="1742156" cy="1942476"/>
            <a:chOff x="5508104" y="1268760"/>
            <a:chExt cx="1742156" cy="1942475"/>
          </a:xfrm>
        </p:grpSpPr>
        <p:pic>
          <p:nvPicPr>
            <p:cNvPr id="52226" name="Picture 2" descr="Part of the Linking Open (LOD) Data Project Cloud Diagram, click for full and historical versions..."/>
            <p:cNvPicPr>
              <a:picLocks noChangeAspect="1" noChangeArrowheads="1"/>
            </p:cNvPicPr>
            <p:nvPr/>
          </p:nvPicPr>
          <p:blipFill>
            <a:blip r:embed="rId8" cstate="print"/>
            <a:srcRect/>
            <a:stretch>
              <a:fillRect/>
            </a:stretch>
          </p:blipFill>
          <p:spPr bwMode="auto">
            <a:xfrm>
              <a:off x="5508104" y="1268760"/>
              <a:ext cx="1742156" cy="1296144"/>
            </a:xfrm>
            <a:prstGeom prst="rect">
              <a:avLst/>
            </a:prstGeom>
            <a:noFill/>
          </p:spPr>
        </p:pic>
        <p:sp>
          <p:nvSpPr>
            <p:cNvPr id="16" name="CaixaDeTexto 15"/>
            <p:cNvSpPr txBox="1"/>
            <p:nvPr/>
          </p:nvSpPr>
          <p:spPr>
            <a:xfrm>
              <a:off x="5652120" y="2564904"/>
              <a:ext cx="1526132" cy="646331"/>
            </a:xfrm>
            <a:prstGeom prst="rect">
              <a:avLst/>
            </a:prstGeom>
            <a:noFill/>
          </p:spPr>
          <p:txBody>
            <a:bodyPr wrap="square" rtlCol="0">
              <a:spAutoFit/>
            </a:bodyPr>
            <a:lstStyle/>
            <a:p>
              <a:pPr algn="ctr"/>
              <a:r>
                <a:rPr lang="en-US" dirty="0" smtClean="0">
                  <a:latin typeface="Calibri"/>
                  <a:cs typeface="Calibri"/>
                </a:rPr>
                <a:t>Linked open data</a:t>
              </a:r>
              <a:endParaRPr lang="en-US" dirty="0">
                <a:latin typeface="Calibri"/>
                <a:cs typeface="Calibri"/>
              </a:endParaRPr>
            </a:p>
          </p:txBody>
        </p:sp>
      </p:grpSp>
      <p:pic>
        <p:nvPicPr>
          <p:cNvPr id="18" name="Picture 4"/>
          <p:cNvPicPr>
            <a:picLocks noChangeAspect="1" noChangeArrowheads="1"/>
          </p:cNvPicPr>
          <p:nvPr/>
        </p:nvPicPr>
        <p:blipFill>
          <a:blip r:embed="rId9" cstate="print"/>
          <a:srcRect/>
          <a:stretch>
            <a:fillRect/>
          </a:stretch>
        </p:blipFill>
        <p:spPr bwMode="auto">
          <a:xfrm>
            <a:off x="4067944" y="3429000"/>
            <a:ext cx="936104" cy="808880"/>
          </a:xfrm>
          <a:prstGeom prst="rect">
            <a:avLst/>
          </a:prstGeom>
          <a:noFill/>
          <a:ln w="9525">
            <a:noFill/>
            <a:miter lim="800000"/>
            <a:headEnd/>
            <a:tailEnd/>
          </a:ln>
        </p:spPr>
      </p:pic>
      <p:cxnSp>
        <p:nvCxnSpPr>
          <p:cNvPr id="20" name="Conector de seta reta 19"/>
          <p:cNvCxnSpPr/>
          <p:nvPr/>
        </p:nvCxnSpPr>
        <p:spPr bwMode="auto">
          <a:xfrm flipH="1" flipV="1">
            <a:off x="3131840" y="2780928"/>
            <a:ext cx="864096" cy="576064"/>
          </a:xfrm>
          <a:prstGeom prst="straightConnector1">
            <a:avLst/>
          </a:prstGeom>
          <a:solidFill>
            <a:schemeClr val="accent1"/>
          </a:solidFill>
          <a:ln w="9525" cap="flat" cmpd="sng" algn="ctr">
            <a:solidFill>
              <a:schemeClr val="tx1"/>
            </a:solidFill>
            <a:prstDash val="solid"/>
            <a:miter lim="800000"/>
            <a:headEnd type="arrow" w="med" len="med"/>
            <a:tailEnd type="arrow"/>
          </a:ln>
          <a:effectLst/>
        </p:spPr>
      </p:cxnSp>
      <p:cxnSp>
        <p:nvCxnSpPr>
          <p:cNvPr id="24" name="Conector de seta reta 23"/>
          <p:cNvCxnSpPr/>
          <p:nvPr/>
        </p:nvCxnSpPr>
        <p:spPr bwMode="auto">
          <a:xfrm flipH="1">
            <a:off x="2843809" y="3717032"/>
            <a:ext cx="1152128" cy="0"/>
          </a:xfrm>
          <a:prstGeom prst="straightConnector1">
            <a:avLst/>
          </a:prstGeom>
          <a:solidFill>
            <a:schemeClr val="accent1"/>
          </a:solidFill>
          <a:ln w="9525" cap="flat" cmpd="sng" algn="ctr">
            <a:solidFill>
              <a:schemeClr val="tx1"/>
            </a:solidFill>
            <a:prstDash val="solid"/>
            <a:miter lim="800000"/>
            <a:headEnd type="arrow" w="med" len="med"/>
            <a:tailEnd type="arrow"/>
          </a:ln>
          <a:effectLst/>
        </p:spPr>
      </p:cxnSp>
      <p:cxnSp>
        <p:nvCxnSpPr>
          <p:cNvPr id="26" name="Conector de seta reta 25"/>
          <p:cNvCxnSpPr/>
          <p:nvPr/>
        </p:nvCxnSpPr>
        <p:spPr bwMode="auto">
          <a:xfrm flipH="1">
            <a:off x="3491880" y="4149080"/>
            <a:ext cx="504056" cy="504056"/>
          </a:xfrm>
          <a:prstGeom prst="straightConnector1">
            <a:avLst/>
          </a:prstGeom>
          <a:solidFill>
            <a:schemeClr val="accent1"/>
          </a:solidFill>
          <a:ln w="9525" cap="flat" cmpd="sng" algn="ctr">
            <a:solidFill>
              <a:schemeClr val="tx1"/>
            </a:solidFill>
            <a:prstDash val="solid"/>
            <a:miter lim="800000"/>
            <a:headEnd type="arrow" w="med" len="med"/>
            <a:tailEnd type="arrow"/>
          </a:ln>
          <a:effectLst/>
        </p:spPr>
      </p:cxnSp>
      <p:cxnSp>
        <p:nvCxnSpPr>
          <p:cNvPr id="29" name="Conector de seta reta 28"/>
          <p:cNvCxnSpPr/>
          <p:nvPr/>
        </p:nvCxnSpPr>
        <p:spPr bwMode="auto">
          <a:xfrm>
            <a:off x="4572000" y="4221088"/>
            <a:ext cx="0" cy="576064"/>
          </a:xfrm>
          <a:prstGeom prst="straightConnector1">
            <a:avLst/>
          </a:prstGeom>
          <a:solidFill>
            <a:schemeClr val="accent1"/>
          </a:solidFill>
          <a:ln w="9525" cap="flat" cmpd="sng" algn="ctr">
            <a:solidFill>
              <a:schemeClr val="tx1"/>
            </a:solidFill>
            <a:prstDash val="solid"/>
            <a:miter lim="800000"/>
            <a:headEnd type="arrow" w="med" len="med"/>
            <a:tailEnd type="arrow"/>
          </a:ln>
          <a:effectLst/>
        </p:spPr>
      </p:cxnSp>
      <p:cxnSp>
        <p:nvCxnSpPr>
          <p:cNvPr id="32" name="Conector de seta reta 31"/>
          <p:cNvCxnSpPr/>
          <p:nvPr/>
        </p:nvCxnSpPr>
        <p:spPr bwMode="auto">
          <a:xfrm>
            <a:off x="5004048" y="4365104"/>
            <a:ext cx="720080" cy="360040"/>
          </a:xfrm>
          <a:prstGeom prst="straightConnector1">
            <a:avLst/>
          </a:prstGeom>
          <a:solidFill>
            <a:schemeClr val="accent1"/>
          </a:solidFill>
          <a:ln w="9525" cap="flat" cmpd="sng" algn="ctr">
            <a:solidFill>
              <a:schemeClr val="tx1"/>
            </a:solidFill>
            <a:prstDash val="solid"/>
            <a:miter lim="800000"/>
            <a:headEnd type="arrow" w="med" len="med"/>
            <a:tailEnd type="arrow"/>
          </a:ln>
          <a:effectLst/>
        </p:spPr>
      </p:cxnSp>
      <p:cxnSp>
        <p:nvCxnSpPr>
          <p:cNvPr id="35" name="Conector de seta reta 34"/>
          <p:cNvCxnSpPr/>
          <p:nvPr/>
        </p:nvCxnSpPr>
        <p:spPr bwMode="auto">
          <a:xfrm>
            <a:off x="5148065" y="3789040"/>
            <a:ext cx="1296144" cy="0"/>
          </a:xfrm>
          <a:prstGeom prst="straightConnector1">
            <a:avLst/>
          </a:prstGeom>
          <a:solidFill>
            <a:schemeClr val="accent1"/>
          </a:solidFill>
          <a:ln w="9525" cap="flat" cmpd="sng" algn="ctr">
            <a:solidFill>
              <a:schemeClr val="tx1"/>
            </a:solidFill>
            <a:prstDash val="solid"/>
            <a:miter lim="800000"/>
            <a:headEnd type="arrow" w="med" len="med"/>
            <a:tailEnd type="arrow"/>
          </a:ln>
          <a:effectLst/>
        </p:spPr>
      </p:cxnSp>
      <p:cxnSp>
        <p:nvCxnSpPr>
          <p:cNvPr id="38" name="Conector de seta reta 37"/>
          <p:cNvCxnSpPr/>
          <p:nvPr/>
        </p:nvCxnSpPr>
        <p:spPr bwMode="auto">
          <a:xfrm flipV="1">
            <a:off x="4788024" y="2708923"/>
            <a:ext cx="792088" cy="720080"/>
          </a:xfrm>
          <a:prstGeom prst="straightConnector1">
            <a:avLst/>
          </a:prstGeom>
          <a:solidFill>
            <a:schemeClr val="accent1"/>
          </a:solidFill>
          <a:ln w="9525" cap="flat" cmpd="sng" algn="ctr">
            <a:solidFill>
              <a:schemeClr val="tx1"/>
            </a:solidFill>
            <a:prstDash val="solid"/>
            <a:miter lim="800000"/>
            <a:headEnd type="arrow" w="med" len="med"/>
            <a:tailEnd type="arrow"/>
          </a:ln>
          <a:effectLst/>
        </p:spPr>
      </p:cxnSp>
      <p:sp>
        <p:nvSpPr>
          <p:cNvPr id="23" name="Rectangle 3"/>
          <p:cNvSpPr txBox="1">
            <a:spLocks noChangeArrowheads="1"/>
          </p:cNvSpPr>
          <p:nvPr/>
        </p:nvSpPr>
        <p:spPr bwMode="auto">
          <a:xfrm>
            <a:off x="1763688" y="6381328"/>
            <a:ext cx="6840760" cy="476672"/>
          </a:xfrm>
          <a:prstGeom prst="rect">
            <a:avLst/>
          </a:prstGeom>
          <a:solidFill>
            <a:srgbClr val="DFEBFA"/>
          </a:solidFill>
          <a:ln w="9525">
            <a:noFill/>
            <a:miter lim="800000"/>
            <a:headEnd/>
            <a:tailEnd/>
          </a:ln>
        </p:spPr>
        <p:txBody>
          <a:bodyPr lIns="91410" tIns="45706" rIns="91410" bIns="45706"/>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3983" indent="0" eaLnBrk="1" hangingPunct="1">
              <a:spcBef>
                <a:spcPct val="20000"/>
              </a:spcBef>
              <a:buClr>
                <a:schemeClr val="bg2"/>
              </a:buClr>
              <a:buSzPct val="75000"/>
              <a:defRPr/>
            </a:pPr>
            <a:r>
              <a:rPr lang="en-US" sz="2000" dirty="0" smtClean="0">
                <a:solidFill>
                  <a:srgbClr val="000066"/>
                </a:solidFill>
                <a:latin typeface="Calibri"/>
                <a:cs typeface="Calibri"/>
              </a:rPr>
              <a:t>Abstract description of geospatial data, flexible data containers</a:t>
            </a:r>
            <a:endParaRPr lang="pt-BR" sz="2000" dirty="0">
              <a:solidFill>
                <a:srgbClr val="000066"/>
              </a:solidFill>
              <a:latin typeface="Calibri"/>
              <a:cs typeface="Calibri"/>
            </a:endParaRPr>
          </a:p>
        </p:txBody>
      </p:sp>
      <p:pic>
        <p:nvPicPr>
          <p:cNvPr id="7" name="Picture 6"/>
          <p:cNvPicPr>
            <a:picLocks noChangeAspect="1"/>
          </p:cNvPicPr>
          <p:nvPr/>
        </p:nvPicPr>
        <p:blipFill>
          <a:blip r:embed="rId10"/>
          <a:stretch>
            <a:fillRect/>
          </a:stretch>
        </p:blipFill>
        <p:spPr>
          <a:xfrm>
            <a:off x="5796136" y="4437112"/>
            <a:ext cx="1291793" cy="842268"/>
          </a:xfrm>
          <a:prstGeom prst="rect">
            <a:avLst/>
          </a:prstGeom>
        </p:spPr>
      </p:pic>
    </p:spTree>
    <p:extLst>
      <p:ext uri="{BB962C8B-B14F-4D97-AF65-F5344CB8AC3E}">
        <p14:creationId xmlns:p14="http://schemas.microsoft.com/office/powerpoint/2010/main" val="83947995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611560" y="5085184"/>
            <a:ext cx="2736304" cy="461665"/>
          </a:xfrm>
          <a:prstGeom prst="rect">
            <a:avLst/>
          </a:prstGeom>
          <a:noFill/>
        </p:spPr>
        <p:txBody>
          <a:bodyPr wrap="square" lIns="91410" tIns="45706" rIns="91410" bIns="45706" rtlCol="0">
            <a:spAutoFit/>
          </a:bodyPr>
          <a:lstStyle/>
          <a:p>
            <a:r>
              <a:rPr lang="pt-BR" sz="2400" dirty="0" err="1">
                <a:solidFill>
                  <a:schemeClr val="bg2">
                    <a:lumMod val="75000"/>
                  </a:schemeClr>
                </a:solidFill>
                <a:latin typeface="Calibri"/>
                <a:cs typeface="Calibri"/>
              </a:rPr>
              <a:t>Geometry</a:t>
            </a:r>
            <a:endParaRPr lang="pt-BR" sz="2400" dirty="0">
              <a:solidFill>
                <a:schemeClr val="bg2">
                  <a:lumMod val="75000"/>
                </a:schemeClr>
              </a:solidFill>
              <a:latin typeface="Calibri"/>
              <a:cs typeface="Calibri"/>
            </a:endParaRPr>
          </a:p>
        </p:txBody>
      </p:sp>
      <p:grpSp>
        <p:nvGrpSpPr>
          <p:cNvPr id="51" name="Grupo 50"/>
          <p:cNvGrpSpPr/>
          <p:nvPr/>
        </p:nvGrpSpPr>
        <p:grpSpPr>
          <a:xfrm>
            <a:off x="1187624" y="5229200"/>
            <a:ext cx="1872208" cy="1512168"/>
            <a:chOff x="2843808" y="1575842"/>
            <a:chExt cx="1368152" cy="1080120"/>
          </a:xfrm>
        </p:grpSpPr>
        <p:sp>
          <p:nvSpPr>
            <p:cNvPr id="22" name="Pentágono regular 21"/>
            <p:cNvSpPr/>
            <p:nvPr/>
          </p:nvSpPr>
          <p:spPr>
            <a:xfrm>
              <a:off x="2915816" y="1647106"/>
              <a:ext cx="1224136" cy="936848"/>
            </a:xfrm>
            <a:prstGeom prst="pentagon">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3" name="Elipse 22"/>
            <p:cNvSpPr/>
            <p:nvPr/>
          </p:nvSpPr>
          <p:spPr>
            <a:xfrm>
              <a:off x="4067944" y="1935882"/>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4" name="Elipse 23"/>
            <p:cNvSpPr/>
            <p:nvPr/>
          </p:nvSpPr>
          <p:spPr>
            <a:xfrm>
              <a:off x="2843808" y="1935882"/>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5" name="Triângulo isósceles 24"/>
            <p:cNvSpPr/>
            <p:nvPr/>
          </p:nvSpPr>
          <p:spPr>
            <a:xfrm>
              <a:off x="3347864" y="2079898"/>
              <a:ext cx="288032" cy="216024"/>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6" name="Triângulo isósceles 25"/>
            <p:cNvSpPr/>
            <p:nvPr/>
          </p:nvSpPr>
          <p:spPr>
            <a:xfrm>
              <a:off x="3347864" y="2007890"/>
              <a:ext cx="360040" cy="28803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7" name="Elipse 26"/>
            <p:cNvSpPr/>
            <p:nvPr/>
          </p:nvSpPr>
          <p:spPr>
            <a:xfrm>
              <a:off x="3275856" y="2223914"/>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8" name="Elipse 27"/>
            <p:cNvSpPr/>
            <p:nvPr/>
          </p:nvSpPr>
          <p:spPr>
            <a:xfrm>
              <a:off x="3635896" y="2223914"/>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9" name="Elipse 28"/>
            <p:cNvSpPr/>
            <p:nvPr/>
          </p:nvSpPr>
          <p:spPr>
            <a:xfrm>
              <a:off x="3454549" y="1953047"/>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30" name="Elipse 29"/>
            <p:cNvSpPr/>
            <p:nvPr/>
          </p:nvSpPr>
          <p:spPr>
            <a:xfrm>
              <a:off x="3059832" y="2511946"/>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31" name="Elipse 30"/>
            <p:cNvSpPr/>
            <p:nvPr/>
          </p:nvSpPr>
          <p:spPr>
            <a:xfrm>
              <a:off x="3832870" y="2511946"/>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32" name="Elipse 31"/>
            <p:cNvSpPr/>
            <p:nvPr/>
          </p:nvSpPr>
          <p:spPr>
            <a:xfrm>
              <a:off x="3463304" y="1575842"/>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grpSp>
      <p:sp>
        <p:nvSpPr>
          <p:cNvPr id="50" name="CaixaDeTexto 49"/>
          <p:cNvSpPr txBox="1"/>
          <p:nvPr/>
        </p:nvSpPr>
        <p:spPr>
          <a:xfrm>
            <a:off x="6434776" y="4725144"/>
            <a:ext cx="2736304" cy="461665"/>
          </a:xfrm>
          <a:prstGeom prst="rect">
            <a:avLst/>
          </a:prstGeom>
          <a:noFill/>
        </p:spPr>
        <p:txBody>
          <a:bodyPr wrap="square" lIns="91410" tIns="45706" rIns="91410" bIns="45706" rtlCol="0">
            <a:spAutoFit/>
          </a:bodyPr>
          <a:lstStyle/>
          <a:p>
            <a:pPr algn="r"/>
            <a:r>
              <a:rPr lang="pt-BR" sz="2400" dirty="0" err="1">
                <a:solidFill>
                  <a:schemeClr val="bg2">
                    <a:lumMod val="75000"/>
                  </a:schemeClr>
                </a:solidFill>
                <a:latin typeface="Calibri"/>
                <a:cs typeface="Calibri"/>
              </a:rPr>
              <a:t>Object</a:t>
            </a:r>
            <a:endParaRPr lang="pt-BR" sz="2400" dirty="0">
              <a:solidFill>
                <a:schemeClr val="bg2">
                  <a:lumMod val="75000"/>
                </a:schemeClr>
              </a:solidFill>
              <a:latin typeface="Calibri"/>
              <a:cs typeface="Calibri"/>
            </a:endParaRPr>
          </a:p>
        </p:txBody>
      </p:sp>
      <p:pic>
        <p:nvPicPr>
          <p:cNvPr id="4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5085184"/>
            <a:ext cx="2036431"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 name="Picture 4" descr="casa2-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5157192"/>
            <a:ext cx="2239493"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6"/>
          <p:cNvSpPr txBox="1">
            <a:spLocks noChangeArrowheads="1"/>
          </p:cNvSpPr>
          <p:nvPr/>
        </p:nvSpPr>
        <p:spPr bwMode="auto">
          <a:xfrm>
            <a:off x="0" y="0"/>
            <a:ext cx="9144000" cy="1015634"/>
          </a:xfrm>
          <a:prstGeom prst="rect">
            <a:avLst/>
          </a:prstGeom>
          <a:solidFill>
            <a:schemeClr val="accent6">
              <a:lumMod val="20000"/>
              <a:lumOff val="80000"/>
              <a:alpha val="79999"/>
            </a:schemeClr>
          </a:solidFill>
          <a:ln>
            <a:noFill/>
          </a:ln>
          <a:extLst/>
        </p:spPr>
        <p:txBody>
          <a:bodyPr wrap="square" lIns="91410" tIns="45706" rIns="91410" bIns="45706">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3000" dirty="0" smtClean="0">
                <a:solidFill>
                  <a:schemeClr val="bg2">
                    <a:lumMod val="75000"/>
                  </a:schemeClr>
                </a:solidFill>
                <a:latin typeface="Calibri" charset="0"/>
                <a:cs typeface="Calibri" charset="0"/>
              </a:rPr>
              <a:t>Data Types </a:t>
            </a:r>
            <a:r>
              <a:rPr lang="en-US" sz="3000" dirty="0">
                <a:solidFill>
                  <a:schemeClr val="bg2">
                    <a:lumMod val="75000"/>
                  </a:schemeClr>
                </a:solidFill>
                <a:latin typeface="Calibri" charset="0"/>
                <a:cs typeface="Calibri" charset="0"/>
              </a:rPr>
              <a:t>in </a:t>
            </a:r>
            <a:r>
              <a:rPr lang="en-US" sz="3000" dirty="0" smtClean="0">
                <a:solidFill>
                  <a:schemeClr val="bg2">
                    <a:lumMod val="75000"/>
                  </a:schemeClr>
                </a:solidFill>
                <a:latin typeface="Calibri" charset="0"/>
                <a:cs typeface="Calibri" charset="0"/>
              </a:rPr>
              <a:t>most GIS (open or closed source)</a:t>
            </a:r>
          </a:p>
          <a:p>
            <a:pPr algn="ctr" eaLnBrk="1" hangingPunct="1"/>
            <a:r>
              <a:rPr lang="en-US" sz="3000" dirty="0" smtClean="0">
                <a:solidFill>
                  <a:schemeClr val="bg2">
                    <a:lumMod val="75000"/>
                  </a:schemeClr>
                </a:solidFill>
                <a:latin typeface="Calibri" charset="0"/>
                <a:cs typeface="Calibri" charset="0"/>
              </a:rPr>
              <a:t>date from the 1990s</a:t>
            </a:r>
            <a:endParaRPr lang="en-US" sz="3000" dirty="0" smtClean="0">
              <a:solidFill>
                <a:schemeClr val="bg2">
                  <a:lumMod val="75000"/>
                </a:schemeClr>
              </a:solidFill>
              <a:latin typeface="Calibri" charset="0"/>
              <a:cs typeface="Calibri" charset="0"/>
            </a:endParaRPr>
          </a:p>
        </p:txBody>
      </p:sp>
      <p:sp>
        <p:nvSpPr>
          <p:cNvPr id="44" name="CaixaDeTexto 43"/>
          <p:cNvSpPr txBox="1"/>
          <p:nvPr/>
        </p:nvSpPr>
        <p:spPr>
          <a:xfrm>
            <a:off x="2843808" y="6237312"/>
            <a:ext cx="2736304" cy="461665"/>
          </a:xfrm>
          <a:prstGeom prst="rect">
            <a:avLst/>
          </a:prstGeom>
          <a:noFill/>
        </p:spPr>
        <p:txBody>
          <a:bodyPr wrap="square" lIns="91410" tIns="45706" rIns="91410" bIns="45706" rtlCol="0">
            <a:spAutoFit/>
          </a:bodyPr>
          <a:lstStyle/>
          <a:p>
            <a:pPr algn="ctr"/>
            <a:r>
              <a:rPr lang="pt-BR" sz="2400" dirty="0" err="1">
                <a:solidFill>
                  <a:schemeClr val="bg2">
                    <a:lumMod val="75000"/>
                  </a:schemeClr>
                </a:solidFill>
                <a:latin typeface="Calibri"/>
                <a:cs typeface="Calibri"/>
              </a:rPr>
              <a:t>Coverage</a:t>
            </a:r>
            <a:endParaRPr lang="pt-BR" sz="2400" dirty="0">
              <a:solidFill>
                <a:schemeClr val="bg2">
                  <a:lumMod val="75000"/>
                </a:schemeClr>
              </a:solidFill>
              <a:latin typeface="Calibri"/>
              <a:cs typeface="Calibri"/>
            </a:endParaRPr>
          </a:p>
        </p:txBody>
      </p:sp>
      <p:sp>
        <p:nvSpPr>
          <p:cNvPr id="43" name="Text Box 5"/>
          <p:cNvSpPr txBox="1">
            <a:spLocks noChangeArrowheads="1"/>
          </p:cNvSpPr>
          <p:nvPr/>
        </p:nvSpPr>
        <p:spPr bwMode="auto">
          <a:xfrm rot="16200000">
            <a:off x="-238576" y="6118295"/>
            <a:ext cx="793768"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Geneva" charset="0"/>
                <a:cs typeface="Lucida Sans Unicode" charset="0"/>
              </a:defRPr>
            </a:lvl1pPr>
            <a:lvl2pPr>
              <a:tabLst>
                <a:tab pos="723900" algn="l"/>
              </a:tabLst>
              <a:defRPr>
                <a:solidFill>
                  <a:srgbClr val="000000"/>
                </a:solidFill>
                <a:latin typeface="Arial" charset="0"/>
                <a:ea typeface="Geneva" charset="0"/>
                <a:cs typeface="Lucida Sans Unicode" charset="0"/>
              </a:defRPr>
            </a:lvl2pPr>
            <a:lvl3pPr>
              <a:tabLst>
                <a:tab pos="723900" algn="l"/>
              </a:tabLst>
              <a:defRPr>
                <a:solidFill>
                  <a:srgbClr val="000000"/>
                </a:solidFill>
                <a:latin typeface="Arial" charset="0"/>
                <a:ea typeface="Geneva" charset="0"/>
                <a:cs typeface="Lucida Sans Unicode" charset="0"/>
              </a:defRPr>
            </a:lvl3pPr>
            <a:lvl4pPr>
              <a:tabLst>
                <a:tab pos="723900" algn="l"/>
              </a:tabLst>
              <a:defRPr>
                <a:solidFill>
                  <a:srgbClr val="000000"/>
                </a:solidFill>
                <a:latin typeface="Arial" charset="0"/>
                <a:ea typeface="Geneva" charset="0"/>
                <a:cs typeface="Lucida Sans Unicode" charset="0"/>
              </a:defRPr>
            </a:lvl4pPr>
            <a:lvl5pPr>
              <a:tabLst>
                <a:tab pos="723900" algn="l"/>
              </a:tabLst>
              <a:defRPr>
                <a:solidFill>
                  <a:srgbClr val="000000"/>
                </a:solidFill>
                <a:latin typeface="Arial" charset="0"/>
                <a:ea typeface="Geneva"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9pPr>
          </a:lstStyle>
          <a:p>
            <a:pPr algn="ctr" defTabSz="407484" hangingPunct="0">
              <a:lnSpc>
                <a:spcPct val="93000"/>
              </a:lnSpc>
              <a:buClr>
                <a:srgbClr val="000000"/>
              </a:buClr>
              <a:buSzPct val="100000"/>
            </a:pPr>
            <a:r>
              <a:rPr lang="pt-BR" dirty="0" smtClean="0">
                <a:latin typeface="Calibri"/>
                <a:cs typeface="Calibri"/>
              </a:rPr>
              <a:t>2002</a:t>
            </a:r>
          </a:p>
        </p:txBody>
      </p:sp>
      <p:sp>
        <p:nvSpPr>
          <p:cNvPr id="65" name="Text Box 17"/>
          <p:cNvSpPr txBox="1">
            <a:spLocks noChangeArrowheads="1"/>
          </p:cNvSpPr>
          <p:nvPr/>
        </p:nvSpPr>
        <p:spPr bwMode="auto">
          <a:xfrm rot="16200000">
            <a:off x="-208187" y="3637180"/>
            <a:ext cx="728874"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Geneva" charset="0"/>
                <a:cs typeface="Lucida Sans Unicode" charset="0"/>
              </a:defRPr>
            </a:lvl1pPr>
            <a:lvl2pPr>
              <a:tabLst>
                <a:tab pos="723900" algn="l"/>
              </a:tabLst>
              <a:defRPr>
                <a:solidFill>
                  <a:srgbClr val="000000"/>
                </a:solidFill>
                <a:latin typeface="Arial" charset="0"/>
                <a:ea typeface="Geneva" charset="0"/>
                <a:cs typeface="Lucida Sans Unicode" charset="0"/>
              </a:defRPr>
            </a:lvl2pPr>
            <a:lvl3pPr>
              <a:tabLst>
                <a:tab pos="723900" algn="l"/>
              </a:tabLst>
              <a:defRPr>
                <a:solidFill>
                  <a:srgbClr val="000000"/>
                </a:solidFill>
                <a:latin typeface="Arial" charset="0"/>
                <a:ea typeface="Geneva" charset="0"/>
                <a:cs typeface="Lucida Sans Unicode" charset="0"/>
              </a:defRPr>
            </a:lvl3pPr>
            <a:lvl4pPr>
              <a:tabLst>
                <a:tab pos="723900" algn="l"/>
              </a:tabLst>
              <a:defRPr>
                <a:solidFill>
                  <a:srgbClr val="000000"/>
                </a:solidFill>
                <a:latin typeface="Arial" charset="0"/>
                <a:ea typeface="Geneva" charset="0"/>
                <a:cs typeface="Lucida Sans Unicode" charset="0"/>
              </a:defRPr>
            </a:lvl4pPr>
            <a:lvl5pPr>
              <a:tabLst>
                <a:tab pos="723900" algn="l"/>
              </a:tabLst>
              <a:defRPr>
                <a:solidFill>
                  <a:srgbClr val="000000"/>
                </a:solidFill>
                <a:latin typeface="Arial" charset="0"/>
                <a:ea typeface="Geneva"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9pPr>
          </a:lstStyle>
          <a:p>
            <a:pPr algn="ctr" defTabSz="407484" hangingPunct="0">
              <a:lnSpc>
                <a:spcPct val="93000"/>
              </a:lnSpc>
              <a:buClr>
                <a:srgbClr val="000000"/>
              </a:buClr>
              <a:buSzPct val="100000"/>
            </a:pPr>
            <a:r>
              <a:rPr lang="pt-BR" dirty="0" smtClean="0">
                <a:latin typeface="Calibri"/>
                <a:cs typeface="Calibri"/>
              </a:rPr>
              <a:t>2010</a:t>
            </a:r>
          </a:p>
        </p:txBody>
      </p:sp>
      <p:sp>
        <p:nvSpPr>
          <p:cNvPr id="74" name="Text Box 26"/>
          <p:cNvSpPr txBox="1">
            <a:spLocks noChangeArrowheads="1"/>
          </p:cNvSpPr>
          <p:nvPr/>
        </p:nvSpPr>
        <p:spPr bwMode="auto">
          <a:xfrm rot="16200000">
            <a:off x="-247698" y="1135409"/>
            <a:ext cx="817764"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Geneva" charset="0"/>
                <a:cs typeface="Lucida Sans Unicode" charset="0"/>
              </a:defRPr>
            </a:lvl1pPr>
            <a:lvl2pPr>
              <a:tabLst>
                <a:tab pos="723900" algn="l"/>
              </a:tabLst>
              <a:defRPr>
                <a:solidFill>
                  <a:srgbClr val="000000"/>
                </a:solidFill>
                <a:latin typeface="Arial" charset="0"/>
                <a:ea typeface="Geneva" charset="0"/>
                <a:cs typeface="Lucida Sans Unicode" charset="0"/>
              </a:defRPr>
            </a:lvl2pPr>
            <a:lvl3pPr>
              <a:tabLst>
                <a:tab pos="723900" algn="l"/>
              </a:tabLst>
              <a:defRPr>
                <a:solidFill>
                  <a:srgbClr val="000000"/>
                </a:solidFill>
                <a:latin typeface="Arial" charset="0"/>
                <a:ea typeface="Geneva" charset="0"/>
                <a:cs typeface="Lucida Sans Unicode" charset="0"/>
              </a:defRPr>
            </a:lvl3pPr>
            <a:lvl4pPr>
              <a:tabLst>
                <a:tab pos="723900" algn="l"/>
              </a:tabLst>
              <a:defRPr>
                <a:solidFill>
                  <a:srgbClr val="000000"/>
                </a:solidFill>
                <a:latin typeface="Arial" charset="0"/>
                <a:ea typeface="Geneva" charset="0"/>
                <a:cs typeface="Lucida Sans Unicode" charset="0"/>
              </a:defRPr>
            </a:lvl4pPr>
            <a:lvl5pPr>
              <a:tabLst>
                <a:tab pos="723900" algn="l"/>
              </a:tabLst>
              <a:defRPr>
                <a:solidFill>
                  <a:srgbClr val="000000"/>
                </a:solidFill>
                <a:latin typeface="Arial" charset="0"/>
                <a:ea typeface="Geneva"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9pPr>
          </a:lstStyle>
          <a:p>
            <a:pPr algn="ctr" defTabSz="407484" hangingPunct="0">
              <a:lnSpc>
                <a:spcPct val="93000"/>
              </a:lnSpc>
              <a:buClr>
                <a:srgbClr val="000000"/>
              </a:buClr>
              <a:buSzPct val="100000"/>
            </a:pPr>
            <a:r>
              <a:rPr lang="pt-BR" dirty="0" smtClean="0">
                <a:latin typeface="Calibri"/>
                <a:cs typeface="Calibri"/>
              </a:rPr>
              <a:t>2014</a:t>
            </a:r>
          </a:p>
        </p:txBody>
      </p:sp>
      <p:sp>
        <p:nvSpPr>
          <p:cNvPr id="75" name="Line 27"/>
          <p:cNvSpPr>
            <a:spLocks noChangeShapeType="1"/>
          </p:cNvSpPr>
          <p:nvPr/>
        </p:nvSpPr>
        <p:spPr bwMode="auto">
          <a:xfrm rot="16200000">
            <a:off x="-2465917" y="3626157"/>
            <a:ext cx="5724346" cy="1440"/>
          </a:xfrm>
          <a:prstGeom prst="line">
            <a:avLst/>
          </a:prstGeom>
          <a:noFill/>
          <a:ln w="108000">
            <a:solidFill>
              <a:srgbClr val="FF420E"/>
            </a:solidFill>
            <a:round/>
            <a:headEnd/>
            <a:tailEnd type="triangle" w="med" len="med"/>
          </a:ln>
          <a:effectLst>
            <a:outerShdw blurRad="63500" dist="152735" dir="2700000" algn="ctr" rotWithShape="0">
              <a:srgbClr val="808080"/>
            </a:outerShdw>
          </a:effectLst>
          <a:extLst>
            <a:ext uri="{909E8E84-426E-40dd-AFC4-6F175D3DCCD1}">
              <a14:hiddenFill xmlns:a14="http://schemas.microsoft.com/office/drawing/2010/main">
                <a:noFill/>
              </a14:hiddenFill>
            </a:ext>
          </a:extLst>
        </p:spPr>
        <p:txBody>
          <a:bodyPr lIns="82936" tIns="41469" rIns="82936" bIns="41469"/>
          <a:lstStyle/>
          <a:p>
            <a:pPr defTabSz="407484" hangingPunct="0">
              <a:lnSpc>
                <a:spcPct val="93000"/>
              </a:lnSpc>
              <a:buClr>
                <a:srgbClr val="000000"/>
              </a:buClr>
              <a:buSzPct val="100000"/>
            </a:pPr>
            <a:endParaRPr lang="en-US" smtClean="0">
              <a:solidFill>
                <a:srgbClr val="000000"/>
              </a:solidFill>
              <a:latin typeface="Calibri"/>
              <a:ea typeface="Geneva" charset="0"/>
              <a:cs typeface="Calibri"/>
            </a:endParaRPr>
          </a:p>
        </p:txBody>
      </p:sp>
    </p:spTree>
    <p:extLst>
      <p:ext uri="{BB962C8B-B14F-4D97-AF65-F5344CB8AC3E}">
        <p14:creationId xmlns:p14="http://schemas.microsoft.com/office/powerpoint/2010/main" val="217771892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611560" y="5085184"/>
            <a:ext cx="2736304" cy="461665"/>
          </a:xfrm>
          <a:prstGeom prst="rect">
            <a:avLst/>
          </a:prstGeom>
          <a:noFill/>
        </p:spPr>
        <p:txBody>
          <a:bodyPr wrap="square" lIns="91410" tIns="45706" rIns="91410" bIns="45706" rtlCol="0">
            <a:spAutoFit/>
          </a:bodyPr>
          <a:lstStyle/>
          <a:p>
            <a:r>
              <a:rPr lang="pt-BR" sz="2400" dirty="0" err="1">
                <a:solidFill>
                  <a:schemeClr val="bg2">
                    <a:lumMod val="75000"/>
                  </a:schemeClr>
                </a:solidFill>
                <a:latin typeface="Calibri"/>
                <a:cs typeface="Calibri"/>
              </a:rPr>
              <a:t>Geometry</a:t>
            </a:r>
            <a:endParaRPr lang="pt-BR" sz="2400" dirty="0">
              <a:solidFill>
                <a:schemeClr val="bg2">
                  <a:lumMod val="75000"/>
                </a:schemeClr>
              </a:solidFill>
              <a:latin typeface="Calibri"/>
              <a:cs typeface="Calibri"/>
            </a:endParaRPr>
          </a:p>
        </p:txBody>
      </p:sp>
      <p:grpSp>
        <p:nvGrpSpPr>
          <p:cNvPr id="51" name="Grupo 50"/>
          <p:cNvGrpSpPr/>
          <p:nvPr/>
        </p:nvGrpSpPr>
        <p:grpSpPr>
          <a:xfrm>
            <a:off x="1187624" y="5229200"/>
            <a:ext cx="1872208" cy="1512168"/>
            <a:chOff x="2843808" y="1575842"/>
            <a:chExt cx="1368152" cy="1080120"/>
          </a:xfrm>
        </p:grpSpPr>
        <p:sp>
          <p:nvSpPr>
            <p:cNvPr id="22" name="Pentágono regular 21"/>
            <p:cNvSpPr/>
            <p:nvPr/>
          </p:nvSpPr>
          <p:spPr>
            <a:xfrm>
              <a:off x="2915816" y="1647106"/>
              <a:ext cx="1224136" cy="936848"/>
            </a:xfrm>
            <a:prstGeom prst="pentagon">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3" name="Elipse 22"/>
            <p:cNvSpPr/>
            <p:nvPr/>
          </p:nvSpPr>
          <p:spPr>
            <a:xfrm>
              <a:off x="4067944" y="1935882"/>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4" name="Elipse 23"/>
            <p:cNvSpPr/>
            <p:nvPr/>
          </p:nvSpPr>
          <p:spPr>
            <a:xfrm>
              <a:off x="2843808" y="1935882"/>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5" name="Triângulo isósceles 24"/>
            <p:cNvSpPr/>
            <p:nvPr/>
          </p:nvSpPr>
          <p:spPr>
            <a:xfrm>
              <a:off x="3347864" y="2079898"/>
              <a:ext cx="288032" cy="216024"/>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6" name="Triângulo isósceles 25"/>
            <p:cNvSpPr/>
            <p:nvPr/>
          </p:nvSpPr>
          <p:spPr>
            <a:xfrm>
              <a:off x="3347864" y="2007890"/>
              <a:ext cx="360040" cy="28803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7" name="Elipse 26"/>
            <p:cNvSpPr/>
            <p:nvPr/>
          </p:nvSpPr>
          <p:spPr>
            <a:xfrm>
              <a:off x="3275856" y="2223914"/>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8" name="Elipse 27"/>
            <p:cNvSpPr/>
            <p:nvPr/>
          </p:nvSpPr>
          <p:spPr>
            <a:xfrm>
              <a:off x="3635896" y="2223914"/>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29" name="Elipse 28"/>
            <p:cNvSpPr/>
            <p:nvPr/>
          </p:nvSpPr>
          <p:spPr>
            <a:xfrm>
              <a:off x="3454549" y="1953047"/>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30" name="Elipse 29"/>
            <p:cNvSpPr/>
            <p:nvPr/>
          </p:nvSpPr>
          <p:spPr>
            <a:xfrm>
              <a:off x="3059832" y="2511946"/>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31" name="Elipse 30"/>
            <p:cNvSpPr/>
            <p:nvPr/>
          </p:nvSpPr>
          <p:spPr>
            <a:xfrm>
              <a:off x="3832870" y="2511946"/>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sp>
          <p:nvSpPr>
            <p:cNvPr id="32" name="Elipse 31"/>
            <p:cNvSpPr/>
            <p:nvPr/>
          </p:nvSpPr>
          <p:spPr>
            <a:xfrm>
              <a:off x="3463304" y="1575842"/>
              <a:ext cx="144016"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2400">
                <a:solidFill>
                  <a:schemeClr val="bg2">
                    <a:lumMod val="75000"/>
                  </a:schemeClr>
                </a:solidFill>
                <a:latin typeface="Calibri"/>
                <a:cs typeface="Calibri"/>
              </a:endParaRPr>
            </a:p>
          </p:txBody>
        </p:sp>
      </p:grpSp>
      <p:sp>
        <p:nvSpPr>
          <p:cNvPr id="46" name="CaixaDeTexto 45"/>
          <p:cNvSpPr txBox="1"/>
          <p:nvPr/>
        </p:nvSpPr>
        <p:spPr>
          <a:xfrm>
            <a:off x="539552" y="2708920"/>
            <a:ext cx="2736304" cy="461665"/>
          </a:xfrm>
          <a:prstGeom prst="rect">
            <a:avLst/>
          </a:prstGeom>
          <a:noFill/>
        </p:spPr>
        <p:txBody>
          <a:bodyPr wrap="square" lIns="91410" tIns="45706" rIns="91410" bIns="45706" rtlCol="0">
            <a:spAutoFit/>
          </a:bodyPr>
          <a:lstStyle/>
          <a:p>
            <a:r>
              <a:rPr lang="pt-BR" sz="2400" dirty="0" err="1">
                <a:solidFill>
                  <a:schemeClr val="bg2">
                    <a:lumMod val="75000"/>
                  </a:schemeClr>
                </a:solidFill>
                <a:latin typeface="Calibri"/>
                <a:cs typeface="Calibri"/>
              </a:rPr>
              <a:t>Cellular</a:t>
            </a:r>
            <a:r>
              <a:rPr lang="pt-BR" sz="2400" dirty="0">
                <a:solidFill>
                  <a:schemeClr val="bg2">
                    <a:lumMod val="75000"/>
                  </a:schemeClr>
                </a:solidFill>
                <a:latin typeface="Calibri"/>
                <a:cs typeface="Calibri"/>
              </a:rPr>
              <a:t> </a:t>
            </a:r>
            <a:r>
              <a:rPr lang="pt-BR" sz="2400" dirty="0" err="1">
                <a:solidFill>
                  <a:schemeClr val="bg2">
                    <a:lumMod val="75000"/>
                  </a:schemeClr>
                </a:solidFill>
                <a:latin typeface="Calibri"/>
                <a:cs typeface="Calibri"/>
              </a:rPr>
              <a:t>Space</a:t>
            </a:r>
            <a:endParaRPr lang="pt-BR" sz="2400" dirty="0">
              <a:solidFill>
                <a:schemeClr val="bg2">
                  <a:lumMod val="75000"/>
                </a:schemeClr>
              </a:solidFill>
              <a:latin typeface="Calibri"/>
              <a:cs typeface="Calibri"/>
            </a:endParaRPr>
          </a:p>
        </p:txBody>
      </p:sp>
      <p:sp>
        <p:nvSpPr>
          <p:cNvPr id="48" name="CaixaDeTexto 47"/>
          <p:cNvSpPr txBox="1"/>
          <p:nvPr/>
        </p:nvSpPr>
        <p:spPr>
          <a:xfrm>
            <a:off x="6407696" y="2996952"/>
            <a:ext cx="2736304" cy="461665"/>
          </a:xfrm>
          <a:prstGeom prst="rect">
            <a:avLst/>
          </a:prstGeom>
          <a:noFill/>
        </p:spPr>
        <p:txBody>
          <a:bodyPr wrap="square" lIns="91410" tIns="45706" rIns="91410" bIns="45706" rtlCol="0">
            <a:spAutoFit/>
          </a:bodyPr>
          <a:lstStyle/>
          <a:p>
            <a:pPr algn="r"/>
            <a:r>
              <a:rPr lang="pt-BR" sz="2400" dirty="0">
                <a:solidFill>
                  <a:schemeClr val="bg2">
                    <a:lumMod val="75000"/>
                  </a:schemeClr>
                </a:solidFill>
                <a:latin typeface="Calibri"/>
                <a:cs typeface="Calibri"/>
              </a:rPr>
              <a:t>Social Network</a:t>
            </a:r>
          </a:p>
        </p:txBody>
      </p:sp>
      <p:sp>
        <p:nvSpPr>
          <p:cNvPr id="50" name="CaixaDeTexto 49"/>
          <p:cNvSpPr txBox="1"/>
          <p:nvPr/>
        </p:nvSpPr>
        <p:spPr>
          <a:xfrm>
            <a:off x="6434776" y="4725144"/>
            <a:ext cx="2736304" cy="461665"/>
          </a:xfrm>
          <a:prstGeom prst="rect">
            <a:avLst/>
          </a:prstGeom>
          <a:noFill/>
        </p:spPr>
        <p:txBody>
          <a:bodyPr wrap="square" lIns="91410" tIns="45706" rIns="91410" bIns="45706" rtlCol="0">
            <a:spAutoFit/>
          </a:bodyPr>
          <a:lstStyle/>
          <a:p>
            <a:pPr algn="r"/>
            <a:r>
              <a:rPr lang="pt-BR" sz="2400" dirty="0" err="1">
                <a:solidFill>
                  <a:schemeClr val="bg2">
                    <a:lumMod val="75000"/>
                  </a:schemeClr>
                </a:solidFill>
                <a:latin typeface="Calibri"/>
                <a:cs typeface="Calibri"/>
              </a:rPr>
              <a:t>Object</a:t>
            </a:r>
            <a:endParaRPr lang="pt-BR" sz="2400" dirty="0">
              <a:solidFill>
                <a:schemeClr val="bg2">
                  <a:lumMod val="75000"/>
                </a:schemeClr>
              </a:solidFill>
              <a:latin typeface="Calibri"/>
              <a:cs typeface="Calibri"/>
            </a:endParaRPr>
          </a:p>
        </p:txBody>
      </p:sp>
      <p:pic>
        <p:nvPicPr>
          <p:cNvPr id="38" name="Picture 3" descr="hs_base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3284984"/>
            <a:ext cx="2123728" cy="128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5085184"/>
            <a:ext cx="2036431"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 name="Picture 4" descr="casa2-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5157192"/>
            <a:ext cx="2239493"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print"/>
          <a:stretch>
            <a:fillRect/>
          </a:stretch>
        </p:blipFill>
        <p:spPr>
          <a:xfrm>
            <a:off x="6836630" y="3383978"/>
            <a:ext cx="2320697" cy="1313782"/>
          </a:xfrm>
          <a:prstGeom prst="rect">
            <a:avLst/>
          </a:prstGeom>
        </p:spPr>
      </p:pic>
      <p:sp>
        <p:nvSpPr>
          <p:cNvPr id="37" name="Text Box 6"/>
          <p:cNvSpPr txBox="1">
            <a:spLocks noChangeArrowheads="1"/>
          </p:cNvSpPr>
          <p:nvPr/>
        </p:nvSpPr>
        <p:spPr bwMode="auto">
          <a:xfrm>
            <a:off x="0" y="0"/>
            <a:ext cx="9144000" cy="553970"/>
          </a:xfrm>
          <a:prstGeom prst="rect">
            <a:avLst/>
          </a:prstGeom>
          <a:solidFill>
            <a:schemeClr val="accent6">
              <a:lumMod val="20000"/>
              <a:lumOff val="80000"/>
              <a:alpha val="79999"/>
            </a:schemeClr>
          </a:solidFill>
          <a:ln>
            <a:noFill/>
          </a:ln>
          <a:extLst/>
        </p:spPr>
        <p:txBody>
          <a:bodyPr wrap="square" lIns="91410" tIns="45706" rIns="91410" bIns="45706">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3000" dirty="0" smtClean="0">
                <a:solidFill>
                  <a:schemeClr val="bg2">
                    <a:lumMod val="75000"/>
                  </a:schemeClr>
                </a:solidFill>
                <a:latin typeface="Calibri" charset="0"/>
                <a:cs typeface="Calibri" charset="0"/>
              </a:rPr>
              <a:t>Data </a:t>
            </a:r>
            <a:r>
              <a:rPr lang="en-US" sz="3000" dirty="0">
                <a:solidFill>
                  <a:schemeClr val="bg2">
                    <a:lumMod val="75000"/>
                  </a:schemeClr>
                </a:solidFill>
                <a:latin typeface="Calibri" charset="0"/>
                <a:cs typeface="Calibri" charset="0"/>
              </a:rPr>
              <a:t>t</a:t>
            </a:r>
            <a:r>
              <a:rPr lang="en-US" sz="3000" dirty="0" smtClean="0">
                <a:solidFill>
                  <a:schemeClr val="bg2">
                    <a:lumMod val="75000"/>
                  </a:schemeClr>
                </a:solidFill>
                <a:latin typeface="Calibri" charset="0"/>
                <a:cs typeface="Calibri" charset="0"/>
              </a:rPr>
              <a:t>ypes </a:t>
            </a:r>
            <a:r>
              <a:rPr lang="en-US" sz="3000" dirty="0">
                <a:solidFill>
                  <a:schemeClr val="bg2">
                    <a:lumMod val="75000"/>
                  </a:schemeClr>
                </a:solidFill>
                <a:latin typeface="Calibri" charset="0"/>
                <a:cs typeface="Calibri" charset="0"/>
              </a:rPr>
              <a:t>in </a:t>
            </a:r>
            <a:r>
              <a:rPr lang="en-US" sz="3000" dirty="0" smtClean="0">
                <a:solidFill>
                  <a:schemeClr val="bg2">
                    <a:lumMod val="75000"/>
                  </a:schemeClr>
                </a:solidFill>
                <a:latin typeface="Calibri" charset="0"/>
                <a:cs typeface="Calibri" charset="0"/>
              </a:rPr>
              <a:t>TerraLib: an example of GIS innovation</a:t>
            </a:r>
            <a:endParaRPr lang="en-US" sz="3000" dirty="0" smtClean="0">
              <a:solidFill>
                <a:schemeClr val="bg2">
                  <a:lumMod val="75000"/>
                </a:schemeClr>
              </a:solidFill>
              <a:latin typeface="Calibri" charset="0"/>
              <a:cs typeface="Calibri" charset="0"/>
            </a:endParaRPr>
          </a:p>
        </p:txBody>
      </p:sp>
      <p:sp>
        <p:nvSpPr>
          <p:cNvPr id="44" name="CaixaDeTexto 43"/>
          <p:cNvSpPr txBox="1"/>
          <p:nvPr/>
        </p:nvSpPr>
        <p:spPr>
          <a:xfrm>
            <a:off x="2843808" y="6237312"/>
            <a:ext cx="2736304" cy="461665"/>
          </a:xfrm>
          <a:prstGeom prst="rect">
            <a:avLst/>
          </a:prstGeom>
          <a:noFill/>
        </p:spPr>
        <p:txBody>
          <a:bodyPr wrap="square" lIns="91410" tIns="45706" rIns="91410" bIns="45706" rtlCol="0">
            <a:spAutoFit/>
          </a:bodyPr>
          <a:lstStyle/>
          <a:p>
            <a:pPr algn="ctr"/>
            <a:r>
              <a:rPr lang="pt-BR" sz="2400" dirty="0" err="1">
                <a:solidFill>
                  <a:schemeClr val="bg2">
                    <a:lumMod val="75000"/>
                  </a:schemeClr>
                </a:solidFill>
                <a:latin typeface="Calibri"/>
                <a:cs typeface="Calibri"/>
              </a:rPr>
              <a:t>Coverage</a:t>
            </a:r>
            <a:endParaRPr lang="pt-BR" sz="2400" dirty="0">
              <a:solidFill>
                <a:schemeClr val="bg2">
                  <a:lumMod val="75000"/>
                </a:schemeClr>
              </a:solidFill>
              <a:latin typeface="Calibri"/>
              <a:cs typeface="Calibri"/>
            </a:endParaRPr>
          </a:p>
        </p:txBody>
      </p:sp>
      <p:sp>
        <p:nvSpPr>
          <p:cNvPr id="39" name="CaixaDeTexto 41"/>
          <p:cNvSpPr txBox="1"/>
          <p:nvPr/>
        </p:nvSpPr>
        <p:spPr>
          <a:xfrm>
            <a:off x="611560" y="620688"/>
            <a:ext cx="2736304" cy="461665"/>
          </a:xfrm>
          <a:prstGeom prst="rect">
            <a:avLst/>
          </a:prstGeom>
          <a:noFill/>
        </p:spPr>
        <p:txBody>
          <a:bodyPr wrap="square" lIns="91410" tIns="45706" rIns="91410" bIns="45706" rtlCol="0">
            <a:spAutoFit/>
          </a:bodyPr>
          <a:lstStyle/>
          <a:p>
            <a:r>
              <a:rPr lang="pt-BR" sz="2400" dirty="0">
                <a:solidFill>
                  <a:schemeClr val="bg2">
                    <a:lumMod val="75000"/>
                  </a:schemeClr>
                </a:solidFill>
                <a:latin typeface="Calibri"/>
                <a:cs typeface="Calibri"/>
              </a:rPr>
              <a:t>Time Series</a:t>
            </a:r>
          </a:p>
        </p:txBody>
      </p:sp>
      <p:sp>
        <p:nvSpPr>
          <p:cNvPr id="40" name="CaixaDeTexto 42"/>
          <p:cNvSpPr txBox="1"/>
          <p:nvPr/>
        </p:nvSpPr>
        <p:spPr>
          <a:xfrm>
            <a:off x="3559007" y="692696"/>
            <a:ext cx="2736304" cy="461665"/>
          </a:xfrm>
          <a:prstGeom prst="rect">
            <a:avLst/>
          </a:prstGeom>
          <a:noFill/>
        </p:spPr>
        <p:txBody>
          <a:bodyPr wrap="square" lIns="91410" tIns="45706" rIns="91410" bIns="45706" rtlCol="0">
            <a:spAutoFit/>
          </a:bodyPr>
          <a:lstStyle/>
          <a:p>
            <a:pPr algn="ctr"/>
            <a:r>
              <a:rPr lang="pt-BR" sz="2400" dirty="0" err="1">
                <a:solidFill>
                  <a:schemeClr val="bg2">
                    <a:lumMod val="75000"/>
                  </a:schemeClr>
                </a:solidFill>
                <a:latin typeface="Calibri"/>
                <a:cs typeface="Calibri"/>
              </a:rPr>
              <a:t>Trajectory</a:t>
            </a:r>
            <a:endParaRPr lang="pt-BR" sz="2400" dirty="0">
              <a:solidFill>
                <a:schemeClr val="bg2">
                  <a:lumMod val="75000"/>
                </a:schemeClr>
              </a:solidFill>
              <a:latin typeface="Calibri"/>
              <a:cs typeface="Calibri"/>
            </a:endParaRPr>
          </a:p>
        </p:txBody>
      </p:sp>
      <p:sp>
        <p:nvSpPr>
          <p:cNvPr id="52" name="CaixaDeTexto 48"/>
          <p:cNvSpPr txBox="1"/>
          <p:nvPr/>
        </p:nvSpPr>
        <p:spPr>
          <a:xfrm>
            <a:off x="6407059" y="764702"/>
            <a:ext cx="2736304" cy="461665"/>
          </a:xfrm>
          <a:prstGeom prst="rect">
            <a:avLst/>
          </a:prstGeom>
          <a:noFill/>
        </p:spPr>
        <p:txBody>
          <a:bodyPr wrap="square" lIns="91410" tIns="45706" rIns="91410" bIns="45706" rtlCol="0">
            <a:spAutoFit/>
          </a:bodyPr>
          <a:lstStyle/>
          <a:p>
            <a:pPr algn="r"/>
            <a:r>
              <a:rPr lang="pt-BR" sz="2400" dirty="0" err="1">
                <a:solidFill>
                  <a:schemeClr val="bg2">
                    <a:lumMod val="75000"/>
                  </a:schemeClr>
                </a:solidFill>
                <a:latin typeface="Calibri"/>
                <a:cs typeface="Calibri"/>
              </a:rPr>
              <a:t>Event</a:t>
            </a:r>
            <a:endParaRPr lang="pt-BR" sz="2400" dirty="0">
              <a:solidFill>
                <a:schemeClr val="bg2">
                  <a:lumMod val="75000"/>
                </a:schemeClr>
              </a:solidFill>
              <a:latin typeface="Calibri"/>
              <a:cs typeface="Calibri"/>
            </a:endParaRPr>
          </a:p>
        </p:txBody>
      </p:sp>
      <p:pic>
        <p:nvPicPr>
          <p:cNvPr id="53" name="Picture 2"/>
          <p:cNvPicPr>
            <a:picLocks noChangeAspect="1" noChangeArrowheads="1"/>
          </p:cNvPicPr>
          <p:nvPr/>
        </p:nvPicPr>
        <p:blipFill>
          <a:blip r:embed="rId7" cstate="print"/>
          <a:srcRect/>
          <a:stretch>
            <a:fillRect/>
          </a:stretch>
        </p:blipFill>
        <p:spPr bwMode="auto">
          <a:xfrm>
            <a:off x="822703" y="1212044"/>
            <a:ext cx="2394446" cy="1521367"/>
          </a:xfrm>
          <a:prstGeom prst="rect">
            <a:avLst/>
          </a:prstGeom>
          <a:noFill/>
          <a:ln w="9525">
            <a:noFill/>
            <a:miter lim="800000"/>
            <a:headEnd/>
            <a:tailEnd/>
          </a:ln>
        </p:spPr>
      </p:pic>
      <p:pic>
        <p:nvPicPr>
          <p:cNvPr id="5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7039" y="1171203"/>
            <a:ext cx="2448272" cy="154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 descr="sankai_2.jpe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03613" y="1196751"/>
            <a:ext cx="2173253" cy="162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3968" y="3212976"/>
            <a:ext cx="1626982" cy="14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 name="CaixaDeTexto 46"/>
          <p:cNvSpPr txBox="1"/>
          <p:nvPr/>
        </p:nvSpPr>
        <p:spPr>
          <a:xfrm>
            <a:off x="4499992" y="3212976"/>
            <a:ext cx="2016224" cy="461665"/>
          </a:xfrm>
          <a:prstGeom prst="rect">
            <a:avLst/>
          </a:prstGeom>
          <a:noFill/>
        </p:spPr>
        <p:txBody>
          <a:bodyPr wrap="square" lIns="91410" tIns="45706" rIns="91410" bIns="45706" rtlCol="0">
            <a:spAutoFit/>
          </a:bodyPr>
          <a:lstStyle/>
          <a:p>
            <a:pPr algn="ctr"/>
            <a:r>
              <a:rPr lang="pt-BR" sz="2400" dirty="0" err="1">
                <a:solidFill>
                  <a:schemeClr val="bg2">
                    <a:lumMod val="75000"/>
                  </a:schemeClr>
                </a:solidFill>
                <a:latin typeface="Calibri"/>
                <a:cs typeface="Calibri"/>
              </a:rPr>
              <a:t>Agent</a:t>
            </a:r>
            <a:endParaRPr lang="pt-BR" sz="2400" dirty="0">
              <a:solidFill>
                <a:schemeClr val="bg2">
                  <a:lumMod val="75000"/>
                </a:schemeClr>
              </a:solidFill>
              <a:latin typeface="Calibri"/>
              <a:cs typeface="Calibri"/>
            </a:endParaRPr>
          </a:p>
        </p:txBody>
      </p:sp>
      <p:sp>
        <p:nvSpPr>
          <p:cNvPr id="43" name="Text Box 5"/>
          <p:cNvSpPr txBox="1">
            <a:spLocks noChangeArrowheads="1"/>
          </p:cNvSpPr>
          <p:nvPr/>
        </p:nvSpPr>
        <p:spPr bwMode="auto">
          <a:xfrm rot="16200000">
            <a:off x="-238576" y="6118295"/>
            <a:ext cx="793768"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Geneva" charset="0"/>
                <a:cs typeface="Lucida Sans Unicode" charset="0"/>
              </a:defRPr>
            </a:lvl1pPr>
            <a:lvl2pPr>
              <a:tabLst>
                <a:tab pos="723900" algn="l"/>
              </a:tabLst>
              <a:defRPr>
                <a:solidFill>
                  <a:srgbClr val="000000"/>
                </a:solidFill>
                <a:latin typeface="Arial" charset="0"/>
                <a:ea typeface="Geneva" charset="0"/>
                <a:cs typeface="Lucida Sans Unicode" charset="0"/>
              </a:defRPr>
            </a:lvl2pPr>
            <a:lvl3pPr>
              <a:tabLst>
                <a:tab pos="723900" algn="l"/>
              </a:tabLst>
              <a:defRPr>
                <a:solidFill>
                  <a:srgbClr val="000000"/>
                </a:solidFill>
                <a:latin typeface="Arial" charset="0"/>
                <a:ea typeface="Geneva" charset="0"/>
                <a:cs typeface="Lucida Sans Unicode" charset="0"/>
              </a:defRPr>
            </a:lvl3pPr>
            <a:lvl4pPr>
              <a:tabLst>
                <a:tab pos="723900" algn="l"/>
              </a:tabLst>
              <a:defRPr>
                <a:solidFill>
                  <a:srgbClr val="000000"/>
                </a:solidFill>
                <a:latin typeface="Arial" charset="0"/>
                <a:ea typeface="Geneva" charset="0"/>
                <a:cs typeface="Lucida Sans Unicode" charset="0"/>
              </a:defRPr>
            </a:lvl4pPr>
            <a:lvl5pPr>
              <a:tabLst>
                <a:tab pos="723900" algn="l"/>
              </a:tabLst>
              <a:defRPr>
                <a:solidFill>
                  <a:srgbClr val="000000"/>
                </a:solidFill>
                <a:latin typeface="Arial" charset="0"/>
                <a:ea typeface="Geneva"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9pPr>
          </a:lstStyle>
          <a:p>
            <a:pPr algn="ctr" defTabSz="407484" hangingPunct="0">
              <a:lnSpc>
                <a:spcPct val="93000"/>
              </a:lnSpc>
              <a:buClr>
                <a:srgbClr val="000000"/>
              </a:buClr>
              <a:buSzPct val="100000"/>
            </a:pPr>
            <a:r>
              <a:rPr lang="pt-BR" dirty="0" smtClean="0">
                <a:latin typeface="Calibri"/>
                <a:cs typeface="Calibri"/>
              </a:rPr>
              <a:t>2002</a:t>
            </a:r>
          </a:p>
        </p:txBody>
      </p:sp>
      <p:sp>
        <p:nvSpPr>
          <p:cNvPr id="65" name="Text Box 17"/>
          <p:cNvSpPr txBox="1">
            <a:spLocks noChangeArrowheads="1"/>
          </p:cNvSpPr>
          <p:nvPr/>
        </p:nvSpPr>
        <p:spPr bwMode="auto">
          <a:xfrm rot="16200000">
            <a:off x="-208187" y="3637180"/>
            <a:ext cx="728874"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Geneva" charset="0"/>
                <a:cs typeface="Lucida Sans Unicode" charset="0"/>
              </a:defRPr>
            </a:lvl1pPr>
            <a:lvl2pPr>
              <a:tabLst>
                <a:tab pos="723900" algn="l"/>
              </a:tabLst>
              <a:defRPr>
                <a:solidFill>
                  <a:srgbClr val="000000"/>
                </a:solidFill>
                <a:latin typeface="Arial" charset="0"/>
                <a:ea typeface="Geneva" charset="0"/>
                <a:cs typeface="Lucida Sans Unicode" charset="0"/>
              </a:defRPr>
            </a:lvl2pPr>
            <a:lvl3pPr>
              <a:tabLst>
                <a:tab pos="723900" algn="l"/>
              </a:tabLst>
              <a:defRPr>
                <a:solidFill>
                  <a:srgbClr val="000000"/>
                </a:solidFill>
                <a:latin typeface="Arial" charset="0"/>
                <a:ea typeface="Geneva" charset="0"/>
                <a:cs typeface="Lucida Sans Unicode" charset="0"/>
              </a:defRPr>
            </a:lvl3pPr>
            <a:lvl4pPr>
              <a:tabLst>
                <a:tab pos="723900" algn="l"/>
              </a:tabLst>
              <a:defRPr>
                <a:solidFill>
                  <a:srgbClr val="000000"/>
                </a:solidFill>
                <a:latin typeface="Arial" charset="0"/>
                <a:ea typeface="Geneva" charset="0"/>
                <a:cs typeface="Lucida Sans Unicode" charset="0"/>
              </a:defRPr>
            </a:lvl4pPr>
            <a:lvl5pPr>
              <a:tabLst>
                <a:tab pos="723900" algn="l"/>
              </a:tabLst>
              <a:defRPr>
                <a:solidFill>
                  <a:srgbClr val="000000"/>
                </a:solidFill>
                <a:latin typeface="Arial" charset="0"/>
                <a:ea typeface="Geneva"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9pPr>
          </a:lstStyle>
          <a:p>
            <a:pPr algn="ctr" defTabSz="407484" hangingPunct="0">
              <a:lnSpc>
                <a:spcPct val="93000"/>
              </a:lnSpc>
              <a:buClr>
                <a:srgbClr val="000000"/>
              </a:buClr>
              <a:buSzPct val="100000"/>
            </a:pPr>
            <a:r>
              <a:rPr lang="pt-BR" dirty="0" smtClean="0">
                <a:latin typeface="Calibri"/>
                <a:cs typeface="Calibri"/>
              </a:rPr>
              <a:t>2010</a:t>
            </a:r>
          </a:p>
        </p:txBody>
      </p:sp>
      <p:sp>
        <p:nvSpPr>
          <p:cNvPr id="74" name="Text Box 26"/>
          <p:cNvSpPr txBox="1">
            <a:spLocks noChangeArrowheads="1"/>
          </p:cNvSpPr>
          <p:nvPr/>
        </p:nvSpPr>
        <p:spPr bwMode="auto">
          <a:xfrm rot="16200000">
            <a:off x="-247698" y="1135409"/>
            <a:ext cx="817764"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Geneva" charset="0"/>
                <a:cs typeface="Lucida Sans Unicode" charset="0"/>
              </a:defRPr>
            </a:lvl1pPr>
            <a:lvl2pPr>
              <a:tabLst>
                <a:tab pos="723900" algn="l"/>
              </a:tabLst>
              <a:defRPr>
                <a:solidFill>
                  <a:srgbClr val="000000"/>
                </a:solidFill>
                <a:latin typeface="Arial" charset="0"/>
                <a:ea typeface="Geneva" charset="0"/>
                <a:cs typeface="Lucida Sans Unicode" charset="0"/>
              </a:defRPr>
            </a:lvl2pPr>
            <a:lvl3pPr>
              <a:tabLst>
                <a:tab pos="723900" algn="l"/>
              </a:tabLst>
              <a:defRPr>
                <a:solidFill>
                  <a:srgbClr val="000000"/>
                </a:solidFill>
                <a:latin typeface="Arial" charset="0"/>
                <a:ea typeface="Geneva" charset="0"/>
                <a:cs typeface="Lucida Sans Unicode" charset="0"/>
              </a:defRPr>
            </a:lvl3pPr>
            <a:lvl4pPr>
              <a:tabLst>
                <a:tab pos="723900" algn="l"/>
              </a:tabLst>
              <a:defRPr>
                <a:solidFill>
                  <a:srgbClr val="000000"/>
                </a:solidFill>
                <a:latin typeface="Arial" charset="0"/>
                <a:ea typeface="Geneva" charset="0"/>
                <a:cs typeface="Lucida Sans Unicode" charset="0"/>
              </a:defRPr>
            </a:lvl4pPr>
            <a:lvl5pPr>
              <a:tabLst>
                <a:tab pos="723900" algn="l"/>
              </a:tabLst>
              <a:defRPr>
                <a:solidFill>
                  <a:srgbClr val="000000"/>
                </a:solidFill>
                <a:latin typeface="Arial" charset="0"/>
                <a:ea typeface="Geneva"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Geneva" charset="0"/>
                <a:cs typeface="Lucida Sans Unicode" charset="0"/>
              </a:defRPr>
            </a:lvl9pPr>
          </a:lstStyle>
          <a:p>
            <a:pPr algn="ctr" defTabSz="407484" hangingPunct="0">
              <a:lnSpc>
                <a:spcPct val="93000"/>
              </a:lnSpc>
              <a:buClr>
                <a:srgbClr val="000000"/>
              </a:buClr>
              <a:buSzPct val="100000"/>
            </a:pPr>
            <a:r>
              <a:rPr lang="pt-BR" dirty="0" smtClean="0">
                <a:latin typeface="Calibri"/>
                <a:cs typeface="Calibri"/>
              </a:rPr>
              <a:t>2014</a:t>
            </a:r>
          </a:p>
        </p:txBody>
      </p:sp>
      <p:sp>
        <p:nvSpPr>
          <p:cNvPr id="75" name="Line 27"/>
          <p:cNvSpPr>
            <a:spLocks noChangeShapeType="1"/>
          </p:cNvSpPr>
          <p:nvPr/>
        </p:nvSpPr>
        <p:spPr bwMode="auto">
          <a:xfrm rot="16200000">
            <a:off x="-2465917" y="3626157"/>
            <a:ext cx="5724346" cy="1440"/>
          </a:xfrm>
          <a:prstGeom prst="line">
            <a:avLst/>
          </a:prstGeom>
          <a:noFill/>
          <a:ln w="108000">
            <a:solidFill>
              <a:srgbClr val="FF420E"/>
            </a:solidFill>
            <a:round/>
            <a:headEnd/>
            <a:tailEnd type="triangle" w="med" len="med"/>
          </a:ln>
          <a:effectLst>
            <a:outerShdw blurRad="63500" dist="152735" dir="2700000" algn="ctr" rotWithShape="0">
              <a:srgbClr val="808080"/>
            </a:outerShdw>
          </a:effectLst>
          <a:extLst>
            <a:ext uri="{909E8E84-426E-40dd-AFC4-6F175D3DCCD1}">
              <a14:hiddenFill xmlns:a14="http://schemas.microsoft.com/office/drawing/2010/main">
                <a:noFill/>
              </a14:hiddenFill>
            </a:ext>
          </a:extLst>
        </p:spPr>
        <p:txBody>
          <a:bodyPr lIns="82936" tIns="41469" rIns="82936" bIns="41469"/>
          <a:lstStyle/>
          <a:p>
            <a:pPr defTabSz="407484" hangingPunct="0">
              <a:lnSpc>
                <a:spcPct val="93000"/>
              </a:lnSpc>
              <a:buClr>
                <a:srgbClr val="000000"/>
              </a:buClr>
              <a:buSzPct val="100000"/>
            </a:pPr>
            <a:endParaRPr lang="en-US" smtClean="0">
              <a:solidFill>
                <a:srgbClr val="000000"/>
              </a:solidFill>
              <a:latin typeface="Calibri"/>
              <a:ea typeface="Geneva" charset="0"/>
              <a:cs typeface="Calibri"/>
            </a:endParaRPr>
          </a:p>
        </p:txBody>
      </p:sp>
    </p:spTree>
    <p:extLst>
      <p:ext uri="{BB962C8B-B14F-4D97-AF65-F5344CB8AC3E}">
        <p14:creationId xmlns:p14="http://schemas.microsoft.com/office/powerpoint/2010/main" val="21597624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p:cNvSpPr>
            <a:spLocks noGrp="1"/>
          </p:cNvSpPr>
          <p:nvPr>
            <p:ph type="title"/>
          </p:nvPr>
        </p:nvSpPr>
        <p:spPr/>
        <p:txBody>
          <a:bodyPr/>
          <a:lstStyle/>
          <a:p>
            <a:r>
              <a:rPr lang="pt-BR" dirty="0" err="1" smtClean="0">
                <a:latin typeface="Calibri" charset="0"/>
              </a:rPr>
              <a:t>How</a:t>
            </a:r>
            <a:r>
              <a:rPr lang="pt-BR" dirty="0" smtClean="0">
                <a:latin typeface="Calibri" charset="0"/>
              </a:rPr>
              <a:t> </a:t>
            </a:r>
            <a:r>
              <a:rPr lang="pt-BR" dirty="0" err="1" smtClean="0">
                <a:latin typeface="Calibri" charset="0"/>
              </a:rPr>
              <a:t>to</a:t>
            </a:r>
            <a:r>
              <a:rPr lang="pt-BR" dirty="0" smtClean="0">
                <a:latin typeface="Calibri" charset="0"/>
              </a:rPr>
              <a:t> </a:t>
            </a:r>
            <a:r>
              <a:rPr lang="pt-BR" dirty="0" err="1" smtClean="0">
                <a:latin typeface="Calibri" charset="0"/>
              </a:rPr>
              <a:t>make</a:t>
            </a:r>
            <a:r>
              <a:rPr lang="pt-BR" dirty="0" smtClean="0">
                <a:latin typeface="Calibri" charset="0"/>
              </a:rPr>
              <a:t> a </a:t>
            </a:r>
            <a:r>
              <a:rPr lang="pt-BR" dirty="0" err="1" smtClean="0">
                <a:latin typeface="Calibri" charset="0"/>
              </a:rPr>
              <a:t>difference</a:t>
            </a:r>
            <a:r>
              <a:rPr lang="pt-BR" dirty="0" smtClean="0">
                <a:latin typeface="Calibri" charset="0"/>
              </a:rPr>
              <a:t> in </a:t>
            </a:r>
            <a:r>
              <a:rPr lang="pt-BR" dirty="0" smtClean="0">
                <a:latin typeface="Calibri" charset="0"/>
              </a:rPr>
              <a:t>open </a:t>
            </a:r>
            <a:r>
              <a:rPr lang="pt-BR" dirty="0" err="1" smtClean="0">
                <a:latin typeface="Calibri" charset="0"/>
              </a:rPr>
              <a:t>source</a:t>
            </a:r>
            <a:r>
              <a:rPr lang="pt-BR" dirty="0" smtClean="0">
                <a:latin typeface="Calibri" charset="0"/>
              </a:rPr>
              <a:t> GIS?</a:t>
            </a:r>
            <a:endParaRPr lang="pt-BR" dirty="0">
              <a:latin typeface="Calibri" charset="0"/>
            </a:endParaRPr>
          </a:p>
        </p:txBody>
      </p:sp>
      <p:sp>
        <p:nvSpPr>
          <p:cNvPr id="5" name="Rectangle 3"/>
          <p:cNvSpPr txBox="1">
            <a:spLocks noChangeArrowheads="1"/>
          </p:cNvSpPr>
          <p:nvPr/>
        </p:nvSpPr>
        <p:spPr>
          <a:xfrm>
            <a:off x="5508104" y="5229200"/>
            <a:ext cx="3071813" cy="936104"/>
          </a:xfrm>
          <a:prstGeom prst="rect">
            <a:avLst/>
          </a:prstGeom>
          <a:solidFill>
            <a:schemeClr val="accent6">
              <a:lumMod val="40000"/>
              <a:lumOff val="60000"/>
            </a:schemeClr>
          </a:solidFill>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spcBef>
                <a:spcPct val="20000"/>
              </a:spcBef>
              <a:buClr>
                <a:schemeClr val="bg2"/>
              </a:buClr>
              <a:buSzPct val="75000"/>
              <a:buFont typeface="Wingdings" charset="0"/>
              <a:buNone/>
            </a:pPr>
            <a:r>
              <a:rPr lang="pt-BR" sz="2000" dirty="0" err="1" smtClean="0">
                <a:solidFill>
                  <a:srgbClr val="003366"/>
                </a:solidFill>
                <a:latin typeface="Calibri" charset="0"/>
              </a:rPr>
              <a:t>Or</a:t>
            </a:r>
            <a:r>
              <a:rPr lang="pt-BR" sz="2000" dirty="0" smtClean="0">
                <a:solidFill>
                  <a:srgbClr val="003366"/>
                </a:solidFill>
                <a:latin typeface="Calibri" charset="0"/>
              </a:rPr>
              <a:t> </a:t>
            </a:r>
            <a:r>
              <a:rPr lang="pt-BR" sz="2000" dirty="0" err="1" smtClean="0">
                <a:solidFill>
                  <a:srgbClr val="003366"/>
                </a:solidFill>
                <a:latin typeface="Calibri" charset="0"/>
              </a:rPr>
              <a:t>would</a:t>
            </a:r>
            <a:r>
              <a:rPr lang="pt-BR" sz="2000" dirty="0" smtClean="0">
                <a:solidFill>
                  <a:srgbClr val="003366"/>
                </a:solidFill>
                <a:latin typeface="Calibri" charset="0"/>
              </a:rPr>
              <a:t> </a:t>
            </a:r>
            <a:r>
              <a:rPr lang="pt-BR" sz="2000" dirty="0" err="1" smtClean="0">
                <a:solidFill>
                  <a:srgbClr val="003366"/>
                </a:solidFill>
                <a:latin typeface="Calibri" charset="0"/>
              </a:rPr>
              <a:t>you</a:t>
            </a:r>
            <a:r>
              <a:rPr lang="pt-BR" sz="2000" dirty="0" smtClean="0">
                <a:solidFill>
                  <a:srgbClr val="003366"/>
                </a:solidFill>
                <a:latin typeface="Calibri" charset="0"/>
              </a:rPr>
              <a:t> </a:t>
            </a:r>
            <a:r>
              <a:rPr lang="pt-BR" sz="2000" dirty="0" err="1" smtClean="0">
                <a:solidFill>
                  <a:srgbClr val="003366"/>
                </a:solidFill>
                <a:latin typeface="Calibri" charset="0"/>
              </a:rPr>
              <a:t>rather</a:t>
            </a:r>
            <a:r>
              <a:rPr lang="pt-BR" sz="2000" dirty="0" smtClean="0">
                <a:solidFill>
                  <a:srgbClr val="003366"/>
                </a:solidFill>
                <a:latin typeface="Calibri" charset="0"/>
              </a:rPr>
              <a:t> </a:t>
            </a:r>
            <a:r>
              <a:rPr lang="pt-BR" sz="2000" dirty="0" err="1" smtClean="0">
                <a:solidFill>
                  <a:srgbClr val="003366"/>
                </a:solidFill>
                <a:latin typeface="Calibri" charset="0"/>
              </a:rPr>
              <a:t>be</a:t>
            </a:r>
            <a:r>
              <a:rPr lang="pt-BR" sz="2000" dirty="0" smtClean="0">
                <a:solidFill>
                  <a:srgbClr val="003366"/>
                </a:solidFill>
                <a:latin typeface="Calibri" charset="0"/>
              </a:rPr>
              <a:t> </a:t>
            </a:r>
            <a:r>
              <a:rPr lang="pt-BR" sz="2000" dirty="0" err="1" smtClean="0">
                <a:solidFill>
                  <a:srgbClr val="003366"/>
                </a:solidFill>
                <a:latin typeface="Calibri" charset="0"/>
              </a:rPr>
              <a:t>one</a:t>
            </a:r>
            <a:r>
              <a:rPr lang="pt-BR" sz="2000" dirty="0" smtClean="0">
                <a:solidFill>
                  <a:srgbClr val="003366"/>
                </a:solidFill>
                <a:latin typeface="Calibri" charset="0"/>
              </a:rPr>
              <a:t> more in </a:t>
            </a:r>
            <a:r>
              <a:rPr lang="pt-BR" sz="2000" dirty="0" err="1" smtClean="0">
                <a:solidFill>
                  <a:srgbClr val="003366"/>
                </a:solidFill>
                <a:latin typeface="Calibri" charset="0"/>
              </a:rPr>
              <a:t>the</a:t>
            </a:r>
            <a:r>
              <a:rPr lang="pt-BR" sz="2000" dirty="0" smtClean="0">
                <a:solidFill>
                  <a:srgbClr val="003366"/>
                </a:solidFill>
                <a:latin typeface="Calibri" charset="0"/>
              </a:rPr>
              <a:t> </a:t>
            </a:r>
            <a:r>
              <a:rPr lang="pt-BR" sz="2000" dirty="0" err="1" smtClean="0">
                <a:solidFill>
                  <a:srgbClr val="003366"/>
                </a:solidFill>
                <a:latin typeface="Calibri" charset="0"/>
              </a:rPr>
              <a:t>crowd</a:t>
            </a:r>
            <a:r>
              <a:rPr lang="pt-BR" sz="2000" dirty="0" smtClean="0">
                <a:solidFill>
                  <a:srgbClr val="003366"/>
                </a:solidFill>
                <a:latin typeface="Calibri" charset="0"/>
              </a:rPr>
              <a:t>?  </a:t>
            </a:r>
            <a:endParaRPr lang="pt-BR" sz="2000" dirty="0">
              <a:solidFill>
                <a:srgbClr val="003366"/>
              </a:solidFill>
              <a:latin typeface="Calibri" charset="0"/>
            </a:endParaRPr>
          </a:p>
        </p:txBody>
      </p:sp>
      <p:pic>
        <p:nvPicPr>
          <p:cNvPr id="37893" name="Picture 2" descr="http://ngm.nationalgeographic.com/wallpaper/img/2008/07/july08-05-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412776"/>
            <a:ext cx="4720580" cy="368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bonobo at Lola ya Bono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12776"/>
            <a:ext cx="2474913" cy="364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683568" y="5301208"/>
            <a:ext cx="2880320" cy="864096"/>
          </a:xfrm>
          <a:prstGeom prst="rect">
            <a:avLst/>
          </a:prstGeom>
          <a:solidFill>
            <a:schemeClr val="accent6">
              <a:lumMod val="40000"/>
              <a:lumOff val="60000"/>
            </a:schemeClr>
          </a:solidFill>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spcBef>
                <a:spcPct val="20000"/>
              </a:spcBef>
              <a:buClr>
                <a:schemeClr val="bg2"/>
              </a:buClr>
              <a:buSzPct val="75000"/>
              <a:buFont typeface="Wingdings" charset="0"/>
              <a:buNone/>
            </a:pPr>
            <a:r>
              <a:rPr lang="pt-BR" sz="2000" dirty="0" err="1" smtClean="0">
                <a:solidFill>
                  <a:srgbClr val="740000"/>
                </a:solidFill>
                <a:latin typeface="Calibri" charset="0"/>
              </a:rPr>
              <a:t>Follow</a:t>
            </a:r>
            <a:r>
              <a:rPr lang="pt-BR" sz="2000" dirty="0" smtClean="0">
                <a:solidFill>
                  <a:srgbClr val="740000"/>
                </a:solidFill>
                <a:latin typeface="Calibri" charset="0"/>
              </a:rPr>
              <a:t> </a:t>
            </a:r>
            <a:r>
              <a:rPr lang="pt-BR" sz="2000" dirty="0" err="1" smtClean="0">
                <a:solidFill>
                  <a:srgbClr val="740000"/>
                </a:solidFill>
                <a:latin typeface="Calibri" charset="0"/>
              </a:rPr>
              <a:t>your</a:t>
            </a:r>
            <a:r>
              <a:rPr lang="pt-BR" sz="2000" dirty="0" smtClean="0">
                <a:solidFill>
                  <a:srgbClr val="740000"/>
                </a:solidFill>
                <a:latin typeface="Calibri" charset="0"/>
              </a:rPr>
              <a:t> </a:t>
            </a:r>
            <a:r>
              <a:rPr lang="pt-BR" sz="2000" dirty="0" err="1" smtClean="0">
                <a:solidFill>
                  <a:srgbClr val="740000"/>
                </a:solidFill>
                <a:latin typeface="Calibri" charset="0"/>
              </a:rPr>
              <a:t>own</a:t>
            </a:r>
            <a:r>
              <a:rPr lang="pt-BR" sz="2000" dirty="0" smtClean="0">
                <a:solidFill>
                  <a:srgbClr val="740000"/>
                </a:solidFill>
                <a:latin typeface="Calibri" charset="0"/>
              </a:rPr>
              <a:t> agenda</a:t>
            </a:r>
          </a:p>
          <a:p>
            <a:pPr>
              <a:spcBef>
                <a:spcPct val="20000"/>
              </a:spcBef>
              <a:buClr>
                <a:schemeClr val="bg2"/>
              </a:buClr>
              <a:buSzPct val="75000"/>
              <a:buFont typeface="Wingdings" charset="0"/>
              <a:buNone/>
            </a:pPr>
            <a:r>
              <a:rPr lang="pt-BR" sz="2000" dirty="0" smtClean="0">
                <a:solidFill>
                  <a:srgbClr val="740000"/>
                </a:solidFill>
                <a:latin typeface="Calibri" charset="0"/>
              </a:rPr>
              <a:t>Look </a:t>
            </a:r>
            <a:r>
              <a:rPr lang="pt-BR" sz="2000" dirty="0" err="1" smtClean="0">
                <a:solidFill>
                  <a:srgbClr val="740000"/>
                </a:solidFill>
                <a:latin typeface="Calibri" charset="0"/>
              </a:rPr>
              <a:t>to</a:t>
            </a:r>
            <a:r>
              <a:rPr lang="pt-BR" sz="2000" dirty="0" smtClean="0">
                <a:solidFill>
                  <a:srgbClr val="740000"/>
                </a:solidFill>
                <a:latin typeface="Calibri" charset="0"/>
              </a:rPr>
              <a:t> </a:t>
            </a:r>
            <a:r>
              <a:rPr lang="pt-BR" sz="2000" dirty="0" err="1" smtClean="0">
                <a:solidFill>
                  <a:srgbClr val="740000"/>
                </a:solidFill>
                <a:latin typeface="Calibri" charset="0"/>
              </a:rPr>
              <a:t>the</a:t>
            </a:r>
            <a:r>
              <a:rPr lang="pt-BR" sz="2000" dirty="0" smtClean="0">
                <a:solidFill>
                  <a:srgbClr val="740000"/>
                </a:solidFill>
                <a:latin typeface="Calibri" charset="0"/>
              </a:rPr>
              <a:t> future</a:t>
            </a:r>
            <a:endParaRPr lang="pt-BR" sz="2000" dirty="0">
              <a:solidFill>
                <a:srgbClr val="740000"/>
              </a:solidFill>
              <a:latin typeface="Calibri" charset="0"/>
            </a:endParaRPr>
          </a:p>
        </p:txBody>
      </p:sp>
    </p:spTree>
    <p:extLst>
      <p:ext uri="{BB962C8B-B14F-4D97-AF65-F5344CB8AC3E}">
        <p14:creationId xmlns:p14="http://schemas.microsoft.com/office/powerpoint/2010/main" val="36470651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think of open source GIS?</a:t>
            </a:r>
            <a:endParaRPr lang="en-US" dirty="0"/>
          </a:p>
        </p:txBody>
      </p:sp>
      <p:pic>
        <p:nvPicPr>
          <p:cNvPr id="3" name="Picture 2"/>
          <p:cNvPicPr>
            <a:picLocks noChangeAspect="1"/>
          </p:cNvPicPr>
          <p:nvPr/>
        </p:nvPicPr>
        <p:blipFill>
          <a:blip r:embed="rId2"/>
          <a:stretch>
            <a:fillRect/>
          </a:stretch>
        </p:blipFill>
        <p:spPr>
          <a:xfrm>
            <a:off x="1187624" y="1124744"/>
            <a:ext cx="6469120" cy="5589240"/>
          </a:xfrm>
          <a:prstGeom prst="rect">
            <a:avLst/>
          </a:prstGeom>
        </p:spPr>
      </p:pic>
      <p:sp>
        <p:nvSpPr>
          <p:cNvPr id="4" name="Rectangle 3"/>
          <p:cNvSpPr txBox="1">
            <a:spLocks noChangeArrowheads="1"/>
          </p:cNvSpPr>
          <p:nvPr/>
        </p:nvSpPr>
        <p:spPr bwMode="auto">
          <a:xfrm>
            <a:off x="1187624" y="2636912"/>
            <a:ext cx="6480720" cy="1224136"/>
          </a:xfrm>
          <a:prstGeom prst="rect">
            <a:avLst/>
          </a:prstGeom>
          <a:solidFill>
            <a:srgbClr val="E8E8F1">
              <a:alpha val="71000"/>
            </a:srgbClr>
          </a:solidFill>
          <a:ln w="9525">
            <a:noFill/>
            <a:miter lim="800000"/>
            <a:headEnd/>
            <a:tailEnd/>
          </a:ln>
        </p:spPr>
        <p:txBody>
          <a:bodyPr lIns="91410" tIns="45706" rIns="91410" bIns="45706"/>
          <a:lstStyle/>
          <a:p>
            <a:pPr marL="342793" indent="-342793" algn="ctr">
              <a:spcBef>
                <a:spcPts val="600"/>
              </a:spcBef>
              <a:spcAft>
                <a:spcPts val="0"/>
              </a:spcAft>
              <a:buClr>
                <a:srgbClr val="00007D"/>
              </a:buClr>
              <a:buSzPct val="75000"/>
              <a:defRPr/>
            </a:pPr>
            <a:r>
              <a:rPr lang="pt-BR" sz="2800" kern="0" dirty="0" err="1" smtClean="0">
                <a:solidFill>
                  <a:srgbClr val="000066"/>
                </a:solidFill>
                <a:latin typeface="Calibri" pitchFamily="34" charset="0"/>
                <a:ea typeface="ＭＳ Ｐゴシック" charset="0"/>
                <a:cs typeface="ＭＳ Ｐゴシック" charset="0"/>
              </a:rPr>
              <a:t>How</a:t>
            </a:r>
            <a:r>
              <a:rPr lang="pt-BR" sz="2800" kern="0" dirty="0" smtClean="0">
                <a:solidFill>
                  <a:srgbClr val="000066"/>
                </a:solidFill>
                <a:latin typeface="Calibri" pitchFamily="34" charset="0"/>
                <a:ea typeface="ＭＳ Ｐゴシック" charset="0"/>
                <a:cs typeface="ＭＳ Ｐゴシック" charset="0"/>
              </a:rPr>
              <a:t> </a:t>
            </a:r>
            <a:r>
              <a:rPr lang="pt-BR" sz="2800" kern="0" dirty="0" err="1" smtClean="0">
                <a:solidFill>
                  <a:srgbClr val="000066"/>
                </a:solidFill>
                <a:latin typeface="Calibri" pitchFamily="34" charset="0"/>
                <a:ea typeface="ＭＳ Ｐゴシック" charset="0"/>
                <a:cs typeface="ＭＳ Ｐゴシック" charset="0"/>
              </a:rPr>
              <a:t>much</a:t>
            </a:r>
            <a:r>
              <a:rPr lang="pt-BR" sz="2800" kern="0" dirty="0" smtClean="0">
                <a:solidFill>
                  <a:srgbClr val="000066"/>
                </a:solidFill>
                <a:latin typeface="Calibri" pitchFamily="34" charset="0"/>
                <a:ea typeface="ＭＳ Ｐゴシック" charset="0"/>
                <a:cs typeface="ＭＳ Ｐゴシック" charset="0"/>
              </a:rPr>
              <a:t> </a:t>
            </a:r>
            <a:r>
              <a:rPr lang="pt-BR" sz="2800" kern="0" dirty="0" err="1" smtClean="0">
                <a:solidFill>
                  <a:srgbClr val="000066"/>
                </a:solidFill>
                <a:latin typeface="Calibri" pitchFamily="34" charset="0"/>
                <a:ea typeface="ＭＳ Ｐゴシック" charset="0"/>
                <a:cs typeface="ＭＳ Ｐゴシック" charset="0"/>
              </a:rPr>
              <a:t>duplication</a:t>
            </a:r>
            <a:r>
              <a:rPr lang="pt-BR" sz="2800" kern="0" dirty="0" smtClean="0">
                <a:solidFill>
                  <a:srgbClr val="000066"/>
                </a:solidFill>
                <a:latin typeface="Calibri" pitchFamily="34" charset="0"/>
                <a:ea typeface="ＭＳ Ｐゴシック" charset="0"/>
                <a:cs typeface="ＭＳ Ｐゴシック" charset="0"/>
              </a:rPr>
              <a:t> </a:t>
            </a:r>
            <a:r>
              <a:rPr lang="pt-BR" sz="2800" kern="0" dirty="0" err="1" smtClean="0">
                <a:solidFill>
                  <a:srgbClr val="000066"/>
                </a:solidFill>
                <a:latin typeface="Calibri" pitchFamily="34" charset="0"/>
                <a:ea typeface="ＭＳ Ｐゴシック" charset="0"/>
                <a:cs typeface="ＭＳ Ｐゴシック" charset="0"/>
              </a:rPr>
              <a:t>exists</a:t>
            </a:r>
            <a:r>
              <a:rPr lang="pt-BR" sz="2800" kern="0" dirty="0" smtClean="0">
                <a:solidFill>
                  <a:srgbClr val="000066"/>
                </a:solidFill>
                <a:latin typeface="Calibri" pitchFamily="34" charset="0"/>
                <a:ea typeface="ＭＳ Ｐゴシック" charset="0"/>
                <a:cs typeface="ＭＳ Ｐゴシック" charset="0"/>
              </a:rPr>
              <a:t>? </a:t>
            </a:r>
          </a:p>
          <a:p>
            <a:pPr marL="342793" indent="-342793" algn="ctr">
              <a:spcBef>
                <a:spcPts val="600"/>
              </a:spcBef>
              <a:spcAft>
                <a:spcPts val="0"/>
              </a:spcAft>
              <a:buClr>
                <a:srgbClr val="00007D"/>
              </a:buClr>
              <a:buSzPct val="75000"/>
              <a:defRPr/>
            </a:pPr>
            <a:r>
              <a:rPr lang="pt-BR" sz="2800" kern="0" dirty="0" err="1" smtClean="0">
                <a:solidFill>
                  <a:srgbClr val="000066"/>
                </a:solidFill>
                <a:latin typeface="Calibri" pitchFamily="34" charset="0"/>
                <a:ea typeface="ＭＳ Ｐゴシック" charset="0"/>
                <a:cs typeface="ＭＳ Ｐゴシック" charset="0"/>
              </a:rPr>
              <a:t>How</a:t>
            </a:r>
            <a:r>
              <a:rPr lang="pt-BR" sz="2800" kern="0" dirty="0" smtClean="0">
                <a:solidFill>
                  <a:srgbClr val="000066"/>
                </a:solidFill>
                <a:latin typeface="Calibri" pitchFamily="34" charset="0"/>
                <a:ea typeface="ＭＳ Ｐゴシック" charset="0"/>
                <a:cs typeface="ＭＳ Ｐゴシック" charset="0"/>
              </a:rPr>
              <a:t> </a:t>
            </a:r>
            <a:r>
              <a:rPr lang="pt-BR" sz="2800" kern="0" dirty="0" err="1" smtClean="0">
                <a:solidFill>
                  <a:srgbClr val="000066"/>
                </a:solidFill>
                <a:latin typeface="Calibri" pitchFamily="34" charset="0"/>
                <a:ea typeface="ＭＳ Ｐゴシック" charset="0"/>
                <a:cs typeface="ＭＳ Ｐゴシック" charset="0"/>
              </a:rPr>
              <a:t>much</a:t>
            </a:r>
            <a:r>
              <a:rPr lang="pt-BR" sz="2800" kern="0" dirty="0" smtClean="0">
                <a:solidFill>
                  <a:srgbClr val="000066"/>
                </a:solidFill>
                <a:latin typeface="Calibri" pitchFamily="34" charset="0"/>
                <a:ea typeface="ＭＳ Ｐゴシック" charset="0"/>
                <a:cs typeface="ＭＳ Ｐゴシック" charset="0"/>
              </a:rPr>
              <a:t> </a:t>
            </a:r>
            <a:r>
              <a:rPr lang="pt-BR" sz="2800" kern="0" dirty="0" err="1" smtClean="0">
                <a:solidFill>
                  <a:srgbClr val="000066"/>
                </a:solidFill>
                <a:latin typeface="Calibri" pitchFamily="34" charset="0"/>
                <a:ea typeface="ＭＳ Ｐゴシック" charset="0"/>
                <a:cs typeface="ＭＳ Ｐゴシック" charset="0"/>
              </a:rPr>
              <a:t>innovation</a:t>
            </a:r>
            <a:r>
              <a:rPr lang="pt-BR" sz="2800" kern="0" dirty="0" smtClean="0">
                <a:solidFill>
                  <a:srgbClr val="000066"/>
                </a:solidFill>
                <a:latin typeface="Calibri" pitchFamily="34" charset="0"/>
                <a:ea typeface="ＭＳ Ｐゴシック" charset="0"/>
                <a:cs typeface="ＭＳ Ｐゴシック" charset="0"/>
              </a:rPr>
              <a:t> </a:t>
            </a:r>
            <a:r>
              <a:rPr lang="pt-BR" sz="2800" kern="0" dirty="0" err="1" smtClean="0">
                <a:solidFill>
                  <a:srgbClr val="000066"/>
                </a:solidFill>
                <a:latin typeface="Calibri" pitchFamily="34" charset="0"/>
                <a:ea typeface="ＭＳ Ｐゴシック" charset="0"/>
                <a:cs typeface="ＭＳ Ｐゴシック" charset="0"/>
              </a:rPr>
              <a:t>is</a:t>
            </a:r>
            <a:r>
              <a:rPr lang="pt-BR" sz="2800" kern="0" dirty="0" smtClean="0">
                <a:solidFill>
                  <a:srgbClr val="000066"/>
                </a:solidFill>
                <a:latin typeface="Calibri" pitchFamily="34" charset="0"/>
                <a:ea typeface="ＭＳ Ｐゴシック" charset="0"/>
                <a:cs typeface="ＭＳ Ｐゴシック" charset="0"/>
              </a:rPr>
              <a:t> </a:t>
            </a:r>
            <a:r>
              <a:rPr lang="pt-BR" sz="2800" kern="0" dirty="0" err="1" smtClean="0">
                <a:solidFill>
                  <a:srgbClr val="000066"/>
                </a:solidFill>
                <a:latin typeface="Calibri" pitchFamily="34" charset="0"/>
                <a:ea typeface="ＭＳ Ｐゴシック" charset="0"/>
                <a:cs typeface="ＭＳ Ｐゴシック" charset="0"/>
              </a:rPr>
              <a:t>there</a:t>
            </a:r>
            <a:r>
              <a:rPr lang="pt-BR" sz="2800" kern="0" dirty="0">
                <a:solidFill>
                  <a:srgbClr val="000066"/>
                </a:solidFill>
                <a:latin typeface="Calibri" pitchFamily="34" charset="0"/>
                <a:ea typeface="ＭＳ Ｐゴシック" charset="0"/>
                <a:cs typeface="ＭＳ Ｐゴシック" charset="0"/>
              </a:rPr>
              <a:t>?</a:t>
            </a:r>
            <a:r>
              <a:rPr lang="pt-BR" sz="2800" kern="0" dirty="0" smtClean="0">
                <a:solidFill>
                  <a:srgbClr val="000066"/>
                </a:solidFill>
                <a:latin typeface="Calibri" pitchFamily="34" charset="0"/>
                <a:ea typeface="ＭＳ Ｐゴシック" charset="0"/>
                <a:cs typeface="ＭＳ Ｐゴシック" charset="0"/>
              </a:rPr>
              <a:t> </a:t>
            </a:r>
            <a:endParaRPr lang="pt-BR" sz="2800" kern="0" dirty="0">
              <a:solidFill>
                <a:srgbClr val="000066"/>
              </a:solidFill>
              <a:latin typeface="Calibri" pitchFamily="34" charset="0"/>
              <a:ea typeface="ＭＳ Ｐゴシック" charset="0"/>
              <a:cs typeface="ＭＳ Ｐゴシック" charset="0"/>
            </a:endParaRPr>
          </a:p>
          <a:p>
            <a:pPr marL="342793" indent="-342793" algn="ctr">
              <a:spcBef>
                <a:spcPct val="20000"/>
              </a:spcBef>
              <a:buClr>
                <a:srgbClr val="00007D"/>
              </a:buClr>
              <a:buSzPct val="75000"/>
              <a:defRPr/>
            </a:pPr>
            <a:endParaRPr lang="pt-BR" sz="2800" kern="0" dirty="0">
              <a:solidFill>
                <a:srgbClr val="000066"/>
              </a:solidFill>
              <a:latin typeface="Calibri" pitchFamily="34" charset="0"/>
              <a:ea typeface="ＭＳ Ｐゴシック" charset="0"/>
              <a:cs typeface="ＭＳ Ｐゴシック" charset="0"/>
            </a:endParaRPr>
          </a:p>
          <a:p>
            <a:pPr marL="342793" indent="-342793" algn="ctr">
              <a:spcBef>
                <a:spcPct val="20000"/>
              </a:spcBef>
              <a:buClr>
                <a:srgbClr val="00007D"/>
              </a:buClr>
              <a:buSzPct val="75000"/>
              <a:buFont typeface="Wingdings" pitchFamily="2" charset="2"/>
              <a:buChar char="n"/>
              <a:defRPr/>
            </a:pPr>
            <a:endParaRPr lang="pt-BR" sz="2800" kern="0" dirty="0">
              <a:solidFill>
                <a:srgbClr val="000066"/>
              </a:solidFill>
              <a:latin typeface="Calibri" pitchFamily="34" charset="0"/>
              <a:ea typeface="ＭＳ Ｐゴシック" charset="0"/>
              <a:cs typeface="ＭＳ Ｐゴシック" charset="0"/>
            </a:endParaRPr>
          </a:p>
        </p:txBody>
      </p:sp>
    </p:spTree>
    <p:extLst>
      <p:ext uri="{BB962C8B-B14F-4D97-AF65-F5344CB8AC3E}">
        <p14:creationId xmlns:p14="http://schemas.microsoft.com/office/powerpoint/2010/main" val="42087368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5" name="Rectangle 186"/>
          <p:cNvSpPr>
            <a:spLocks noGrp="1" noChangeArrowheads="1"/>
          </p:cNvSpPr>
          <p:nvPr>
            <p:ph type="title"/>
          </p:nvPr>
        </p:nvSpPr>
        <p:spPr>
          <a:xfrm>
            <a:off x="762000" y="285750"/>
            <a:ext cx="7793038" cy="922338"/>
          </a:xfrm>
        </p:spPr>
        <p:txBody>
          <a:bodyPr/>
          <a:lstStyle/>
          <a:p>
            <a:pPr eaLnBrk="1" hangingPunct="1"/>
            <a:r>
              <a:rPr lang="pt-BR">
                <a:latin typeface="Calibri" charset="0"/>
                <a:cs typeface="Linux Libertine O" charset="0"/>
              </a:rPr>
              <a:t>What has Open GIS given us?</a:t>
            </a:r>
          </a:p>
        </p:txBody>
      </p:sp>
      <p:grpSp>
        <p:nvGrpSpPr>
          <p:cNvPr id="13316" name="Group 6"/>
          <p:cNvGrpSpPr>
            <a:grpSpLocks/>
          </p:cNvGrpSpPr>
          <p:nvPr/>
        </p:nvGrpSpPr>
        <p:grpSpPr bwMode="auto">
          <a:xfrm>
            <a:off x="6381750" y="3709988"/>
            <a:ext cx="804863" cy="4762"/>
            <a:chOff x="4020" y="2337"/>
            <a:chExt cx="507" cy="3"/>
          </a:xfrm>
        </p:grpSpPr>
        <p:sp>
          <p:nvSpPr>
            <p:cNvPr id="13489" name="AutoShape 7"/>
            <p:cNvSpPr>
              <a:spLocks noChangeArrowheads="1"/>
            </p:cNvSpPr>
            <p:nvPr/>
          </p:nvSpPr>
          <p:spPr bwMode="auto">
            <a:xfrm>
              <a:off x="4020" y="2337"/>
              <a:ext cx="25" cy="3"/>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490" name="AutoShape 8"/>
            <p:cNvSpPr>
              <a:spLocks noChangeArrowheads="1"/>
            </p:cNvSpPr>
            <p:nvPr/>
          </p:nvSpPr>
          <p:spPr bwMode="auto">
            <a:xfrm>
              <a:off x="4503" y="2337"/>
              <a:ext cx="24" cy="3"/>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317" name="Freeform 9"/>
          <p:cNvSpPr>
            <a:spLocks/>
          </p:cNvSpPr>
          <p:nvPr/>
        </p:nvSpPr>
        <p:spPr bwMode="auto">
          <a:xfrm>
            <a:off x="1833563" y="3548063"/>
            <a:ext cx="6137275" cy="558800"/>
          </a:xfrm>
          <a:custGeom>
            <a:avLst/>
            <a:gdLst>
              <a:gd name="T0" fmla="*/ 0 w 3866"/>
              <a:gd name="T1" fmla="*/ 557213 h 352"/>
              <a:gd name="T2" fmla="*/ 609600 w 3866"/>
              <a:gd name="T3" fmla="*/ 0 h 352"/>
              <a:gd name="T4" fmla="*/ 5518150 w 3866"/>
              <a:gd name="T5" fmla="*/ 0 h 352"/>
              <a:gd name="T6" fmla="*/ 6135688 w 3866"/>
              <a:gd name="T7" fmla="*/ 557213 h 352"/>
              <a:gd name="T8" fmla="*/ 0 w 3866"/>
              <a:gd name="T9" fmla="*/ 557213 h 352"/>
              <a:gd name="T10" fmla="*/ 0 60000 65536"/>
              <a:gd name="T11" fmla="*/ 0 60000 65536"/>
              <a:gd name="T12" fmla="*/ 0 60000 65536"/>
              <a:gd name="T13" fmla="*/ 0 60000 65536"/>
              <a:gd name="T14" fmla="*/ 0 60000 65536"/>
              <a:gd name="T15" fmla="*/ 0 w 3866"/>
              <a:gd name="T16" fmla="*/ 0 h 352"/>
              <a:gd name="T17" fmla="*/ 3866 w 3866"/>
              <a:gd name="T18" fmla="*/ 352 h 352"/>
            </a:gdLst>
            <a:ahLst/>
            <a:cxnLst>
              <a:cxn ang="T10">
                <a:pos x="T0" y="T1"/>
              </a:cxn>
              <a:cxn ang="T11">
                <a:pos x="T2" y="T3"/>
              </a:cxn>
              <a:cxn ang="T12">
                <a:pos x="T4" y="T5"/>
              </a:cxn>
              <a:cxn ang="T13">
                <a:pos x="T6" y="T7"/>
              </a:cxn>
              <a:cxn ang="T14">
                <a:pos x="T8" y="T9"/>
              </a:cxn>
            </a:cxnLst>
            <a:rect l="T15" t="T16" r="T17" b="T18"/>
            <a:pathLst>
              <a:path w="3866" h="352">
                <a:moveTo>
                  <a:pt x="0" y="351"/>
                </a:moveTo>
                <a:lnTo>
                  <a:pt x="384" y="0"/>
                </a:lnTo>
                <a:lnTo>
                  <a:pt x="3476" y="0"/>
                </a:lnTo>
                <a:lnTo>
                  <a:pt x="3865" y="351"/>
                </a:lnTo>
                <a:lnTo>
                  <a:pt x="0" y="351"/>
                </a:lnTo>
              </a:path>
            </a:pathLst>
          </a:custGeom>
          <a:solidFill>
            <a:srgbClr val="0066CC"/>
          </a:solidFill>
          <a:ln w="12700" cap="rnd" cmpd="sng">
            <a:solidFill>
              <a:schemeClr val="tx1"/>
            </a:solidFill>
            <a:prstDash val="solid"/>
            <a:round/>
            <a:headEnd type="none" w="med" len="med"/>
            <a:tailEnd type="none" w="med" len="med"/>
          </a:ln>
        </p:spPr>
        <p:txBody>
          <a:bodyPr/>
          <a:lstStyle/>
          <a:p>
            <a:endParaRPr lang="en-US"/>
          </a:p>
        </p:txBody>
      </p:sp>
      <p:sp>
        <p:nvSpPr>
          <p:cNvPr id="13318" name="Rectangle 10"/>
          <p:cNvSpPr>
            <a:spLocks noChangeArrowheads="1"/>
          </p:cNvSpPr>
          <p:nvPr/>
        </p:nvSpPr>
        <p:spPr bwMode="auto">
          <a:xfrm>
            <a:off x="4400550" y="3346450"/>
            <a:ext cx="10033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19" name="Oval 11"/>
          <p:cNvSpPr>
            <a:spLocks noChangeArrowheads="1"/>
          </p:cNvSpPr>
          <p:nvPr/>
        </p:nvSpPr>
        <p:spPr bwMode="auto">
          <a:xfrm>
            <a:off x="3633788" y="3667125"/>
            <a:ext cx="2471737" cy="387350"/>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20" name="Rectangle 12"/>
          <p:cNvSpPr>
            <a:spLocks noChangeArrowheads="1"/>
          </p:cNvSpPr>
          <p:nvPr/>
        </p:nvSpPr>
        <p:spPr bwMode="auto">
          <a:xfrm>
            <a:off x="3627438" y="3454400"/>
            <a:ext cx="2457450" cy="39846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21" name="Oval 13"/>
          <p:cNvSpPr>
            <a:spLocks noChangeArrowheads="1"/>
          </p:cNvSpPr>
          <p:nvPr/>
        </p:nvSpPr>
        <p:spPr bwMode="auto">
          <a:xfrm>
            <a:off x="3622675" y="3262313"/>
            <a:ext cx="2460625" cy="387350"/>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22" name="Line 14"/>
          <p:cNvSpPr>
            <a:spLocks noChangeShapeType="1"/>
          </p:cNvSpPr>
          <p:nvPr/>
        </p:nvSpPr>
        <p:spPr bwMode="auto">
          <a:xfrm flipV="1">
            <a:off x="3630613" y="3448050"/>
            <a:ext cx="0" cy="4095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3" name="Line 15"/>
          <p:cNvSpPr>
            <a:spLocks noChangeShapeType="1"/>
          </p:cNvSpPr>
          <p:nvPr/>
        </p:nvSpPr>
        <p:spPr bwMode="auto">
          <a:xfrm flipV="1">
            <a:off x="6089650" y="3459163"/>
            <a:ext cx="0" cy="40640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Rectangle 16"/>
          <p:cNvSpPr>
            <a:spLocks noChangeArrowheads="1"/>
          </p:cNvSpPr>
          <p:nvPr/>
        </p:nvSpPr>
        <p:spPr bwMode="auto">
          <a:xfrm>
            <a:off x="1833563" y="4108450"/>
            <a:ext cx="6132512" cy="292100"/>
          </a:xfrm>
          <a:prstGeom prst="rect">
            <a:avLst/>
          </a:prstGeom>
          <a:solidFill>
            <a:srgbClr val="0066CC"/>
          </a:solidFill>
          <a:ln w="12700">
            <a:solidFill>
              <a:schemeClr val="tx1"/>
            </a:solidFill>
            <a:miter lim="800000"/>
            <a:headEnd/>
            <a:tailEnd/>
          </a:ln>
        </p:spPr>
        <p:txBody>
          <a:bodyPr wrap="none" anchor="ctr"/>
          <a:lstStyle/>
          <a:p>
            <a:endParaRPr lang="en-US"/>
          </a:p>
        </p:txBody>
      </p:sp>
      <p:sp>
        <p:nvSpPr>
          <p:cNvPr id="13325" name="Rectangle 17"/>
          <p:cNvSpPr>
            <a:spLocks noChangeArrowheads="1"/>
          </p:cNvSpPr>
          <p:nvPr/>
        </p:nvSpPr>
        <p:spPr bwMode="auto">
          <a:xfrm>
            <a:off x="6430963" y="350043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26" name="Oval 18"/>
          <p:cNvSpPr>
            <a:spLocks noChangeArrowheads="1"/>
          </p:cNvSpPr>
          <p:nvPr/>
        </p:nvSpPr>
        <p:spPr bwMode="auto">
          <a:xfrm>
            <a:off x="6416675" y="3695700"/>
            <a:ext cx="1009650" cy="203200"/>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27" name="Rectangle 19"/>
          <p:cNvSpPr>
            <a:spLocks noChangeArrowheads="1"/>
          </p:cNvSpPr>
          <p:nvPr/>
        </p:nvSpPr>
        <p:spPr bwMode="auto">
          <a:xfrm>
            <a:off x="6410325" y="3579813"/>
            <a:ext cx="1031875" cy="2127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28" name="Oval 20"/>
          <p:cNvSpPr>
            <a:spLocks noChangeArrowheads="1"/>
          </p:cNvSpPr>
          <p:nvPr/>
        </p:nvSpPr>
        <p:spPr bwMode="auto">
          <a:xfrm>
            <a:off x="6410325" y="3478213"/>
            <a:ext cx="1009650"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29" name="Line 21"/>
          <p:cNvSpPr>
            <a:spLocks noChangeShapeType="1"/>
          </p:cNvSpPr>
          <p:nvPr/>
        </p:nvSpPr>
        <p:spPr bwMode="auto">
          <a:xfrm flipV="1">
            <a:off x="6413500" y="3573463"/>
            <a:ext cx="0" cy="22225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0" name="Line 22"/>
          <p:cNvSpPr>
            <a:spLocks noChangeShapeType="1"/>
          </p:cNvSpPr>
          <p:nvPr/>
        </p:nvSpPr>
        <p:spPr bwMode="auto">
          <a:xfrm flipV="1">
            <a:off x="7426325" y="357822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Rectangle 23"/>
          <p:cNvSpPr>
            <a:spLocks noChangeArrowheads="1"/>
          </p:cNvSpPr>
          <p:nvPr/>
        </p:nvSpPr>
        <p:spPr bwMode="auto">
          <a:xfrm>
            <a:off x="2263775" y="3535363"/>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32" name="Oval 24"/>
          <p:cNvSpPr>
            <a:spLocks noChangeArrowheads="1"/>
          </p:cNvSpPr>
          <p:nvPr/>
        </p:nvSpPr>
        <p:spPr bwMode="auto">
          <a:xfrm>
            <a:off x="2249488" y="3730625"/>
            <a:ext cx="1009650" cy="203200"/>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33" name="Rectangle 25"/>
          <p:cNvSpPr>
            <a:spLocks noChangeArrowheads="1"/>
          </p:cNvSpPr>
          <p:nvPr/>
        </p:nvSpPr>
        <p:spPr bwMode="auto">
          <a:xfrm>
            <a:off x="2243138" y="3614738"/>
            <a:ext cx="1012825" cy="2127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34" name="Oval 26"/>
          <p:cNvSpPr>
            <a:spLocks noChangeArrowheads="1"/>
          </p:cNvSpPr>
          <p:nvPr/>
        </p:nvSpPr>
        <p:spPr bwMode="auto">
          <a:xfrm>
            <a:off x="2243138" y="3513138"/>
            <a:ext cx="1009650"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35" name="Rectangle 27"/>
          <p:cNvSpPr>
            <a:spLocks noChangeArrowheads="1"/>
          </p:cNvSpPr>
          <p:nvPr/>
        </p:nvSpPr>
        <p:spPr bwMode="auto">
          <a:xfrm>
            <a:off x="2457450" y="3703638"/>
            <a:ext cx="57626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36" name="Line 28"/>
          <p:cNvSpPr>
            <a:spLocks noChangeShapeType="1"/>
          </p:cNvSpPr>
          <p:nvPr/>
        </p:nvSpPr>
        <p:spPr bwMode="auto">
          <a:xfrm flipV="1">
            <a:off x="2246313" y="360680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29"/>
          <p:cNvSpPr>
            <a:spLocks noChangeShapeType="1"/>
          </p:cNvSpPr>
          <p:nvPr/>
        </p:nvSpPr>
        <p:spPr bwMode="auto">
          <a:xfrm flipV="1">
            <a:off x="3259138" y="361315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8" name="Rectangle 30"/>
          <p:cNvSpPr>
            <a:spLocks noChangeArrowheads="1"/>
          </p:cNvSpPr>
          <p:nvPr/>
        </p:nvSpPr>
        <p:spPr bwMode="auto">
          <a:xfrm>
            <a:off x="5664200" y="515778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39" name="Oval 31"/>
          <p:cNvSpPr>
            <a:spLocks noChangeArrowheads="1"/>
          </p:cNvSpPr>
          <p:nvPr/>
        </p:nvSpPr>
        <p:spPr bwMode="auto">
          <a:xfrm>
            <a:off x="5648325" y="5353050"/>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40" name="Rectangle 32"/>
          <p:cNvSpPr>
            <a:spLocks noChangeArrowheads="1"/>
          </p:cNvSpPr>
          <p:nvPr/>
        </p:nvSpPr>
        <p:spPr bwMode="auto">
          <a:xfrm>
            <a:off x="5643563" y="5237163"/>
            <a:ext cx="1011237" cy="2127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41" name="Oval 33"/>
          <p:cNvSpPr>
            <a:spLocks noChangeArrowheads="1"/>
          </p:cNvSpPr>
          <p:nvPr/>
        </p:nvSpPr>
        <p:spPr bwMode="auto">
          <a:xfrm>
            <a:off x="5643563" y="5135563"/>
            <a:ext cx="1008062"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42" name="Rectangle 34"/>
          <p:cNvSpPr>
            <a:spLocks noChangeArrowheads="1"/>
          </p:cNvSpPr>
          <p:nvPr/>
        </p:nvSpPr>
        <p:spPr bwMode="auto">
          <a:xfrm>
            <a:off x="5856288" y="5326063"/>
            <a:ext cx="5762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43" name="Line 35"/>
          <p:cNvSpPr>
            <a:spLocks noChangeShapeType="1"/>
          </p:cNvSpPr>
          <p:nvPr/>
        </p:nvSpPr>
        <p:spPr bwMode="auto">
          <a:xfrm flipV="1">
            <a:off x="5646738" y="522922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4" name="Line 36"/>
          <p:cNvSpPr>
            <a:spLocks noChangeShapeType="1"/>
          </p:cNvSpPr>
          <p:nvPr/>
        </p:nvSpPr>
        <p:spPr bwMode="auto">
          <a:xfrm flipV="1">
            <a:off x="6657975" y="523557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45"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4513263"/>
            <a:ext cx="9699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46" name="Rectangle 38"/>
          <p:cNvSpPr>
            <a:spLocks noChangeArrowheads="1"/>
          </p:cNvSpPr>
          <p:nvPr/>
        </p:nvSpPr>
        <p:spPr bwMode="auto">
          <a:xfrm>
            <a:off x="5572125" y="5597525"/>
            <a:ext cx="1171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Real-Time</a:t>
            </a:r>
          </a:p>
          <a:p>
            <a:pPr algn="ctr" eaLnBrk="0" hangingPunct="0"/>
            <a:r>
              <a:rPr lang="pt-BR" sz="1200" b="1"/>
              <a:t>Data Feed</a:t>
            </a:r>
          </a:p>
        </p:txBody>
      </p:sp>
      <p:sp>
        <p:nvSpPr>
          <p:cNvPr id="13347" name="Rectangle 39"/>
          <p:cNvSpPr>
            <a:spLocks noChangeArrowheads="1"/>
          </p:cNvSpPr>
          <p:nvPr/>
        </p:nvSpPr>
        <p:spPr bwMode="auto">
          <a:xfrm>
            <a:off x="1865313" y="527843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48" name="Oval 40"/>
          <p:cNvSpPr>
            <a:spLocks noChangeArrowheads="1"/>
          </p:cNvSpPr>
          <p:nvPr/>
        </p:nvSpPr>
        <p:spPr bwMode="auto">
          <a:xfrm>
            <a:off x="1854200" y="5881688"/>
            <a:ext cx="1000125" cy="203200"/>
          </a:xfrm>
          <a:prstGeom prst="ellipse">
            <a:avLst/>
          </a:prstGeom>
          <a:solidFill>
            <a:srgbClr val="0066CC"/>
          </a:solidFill>
          <a:ln w="12700">
            <a:solidFill>
              <a:schemeClr val="folHlink"/>
            </a:solidFill>
            <a:round/>
            <a:headEnd/>
            <a:tailEnd/>
          </a:ln>
        </p:spPr>
        <p:txBody>
          <a:bodyPr wrap="none" anchor="ctr"/>
          <a:lstStyle/>
          <a:p>
            <a:endParaRPr lang="en-US"/>
          </a:p>
        </p:txBody>
      </p:sp>
      <p:sp>
        <p:nvSpPr>
          <p:cNvPr id="13349" name="Rectangle 41"/>
          <p:cNvSpPr>
            <a:spLocks noChangeArrowheads="1"/>
          </p:cNvSpPr>
          <p:nvPr/>
        </p:nvSpPr>
        <p:spPr bwMode="auto">
          <a:xfrm>
            <a:off x="1847850" y="5356225"/>
            <a:ext cx="1006475" cy="625475"/>
          </a:xfrm>
          <a:prstGeom prst="rect">
            <a:avLst/>
          </a:prstGeom>
          <a:solidFill>
            <a:srgbClr val="0066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50" name="Oval 42"/>
          <p:cNvSpPr>
            <a:spLocks noChangeArrowheads="1"/>
          </p:cNvSpPr>
          <p:nvPr/>
        </p:nvSpPr>
        <p:spPr bwMode="auto">
          <a:xfrm>
            <a:off x="1847850" y="5254625"/>
            <a:ext cx="1003300" cy="201613"/>
          </a:xfrm>
          <a:prstGeom prst="ellipse">
            <a:avLst/>
          </a:prstGeom>
          <a:solidFill>
            <a:schemeClr val="tx2"/>
          </a:solidFill>
          <a:ln w="12700">
            <a:solidFill>
              <a:schemeClr val="folHlink"/>
            </a:solidFill>
            <a:round/>
            <a:headEnd/>
            <a:tailEnd/>
          </a:ln>
        </p:spPr>
        <p:txBody>
          <a:bodyPr wrap="none" anchor="ctr"/>
          <a:lstStyle/>
          <a:p>
            <a:endParaRPr lang="en-US"/>
          </a:p>
        </p:txBody>
      </p:sp>
      <p:sp>
        <p:nvSpPr>
          <p:cNvPr id="13351" name="Rectangle 43"/>
          <p:cNvSpPr>
            <a:spLocks noChangeArrowheads="1"/>
          </p:cNvSpPr>
          <p:nvPr/>
        </p:nvSpPr>
        <p:spPr bwMode="auto">
          <a:xfrm>
            <a:off x="1830388" y="5505450"/>
            <a:ext cx="10287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Traditional</a:t>
            </a:r>
          </a:p>
          <a:p>
            <a:pPr algn="ctr" eaLnBrk="0" hangingPunct="0"/>
            <a:r>
              <a:rPr lang="pt-BR" sz="1200" b="1"/>
              <a:t>DBMS</a:t>
            </a:r>
          </a:p>
        </p:txBody>
      </p:sp>
      <p:sp>
        <p:nvSpPr>
          <p:cNvPr id="13352" name="Line 44"/>
          <p:cNvSpPr>
            <a:spLocks noChangeShapeType="1"/>
          </p:cNvSpPr>
          <p:nvPr/>
        </p:nvSpPr>
        <p:spPr bwMode="auto">
          <a:xfrm flipV="1">
            <a:off x="1851025" y="5364163"/>
            <a:ext cx="0" cy="623887"/>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 name="Line 45"/>
          <p:cNvSpPr>
            <a:spLocks noChangeShapeType="1"/>
          </p:cNvSpPr>
          <p:nvPr/>
        </p:nvSpPr>
        <p:spPr bwMode="auto">
          <a:xfrm flipV="1">
            <a:off x="2857500" y="5354638"/>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4" name="Rectangle 46"/>
          <p:cNvSpPr>
            <a:spLocks noChangeArrowheads="1"/>
          </p:cNvSpPr>
          <p:nvPr/>
        </p:nvSpPr>
        <p:spPr bwMode="auto">
          <a:xfrm>
            <a:off x="1860550" y="502443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55" name="Oval 47"/>
          <p:cNvSpPr>
            <a:spLocks noChangeArrowheads="1"/>
          </p:cNvSpPr>
          <p:nvPr/>
        </p:nvSpPr>
        <p:spPr bwMode="auto">
          <a:xfrm>
            <a:off x="1844675" y="5219700"/>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56" name="Rectangle 48"/>
          <p:cNvSpPr>
            <a:spLocks noChangeArrowheads="1"/>
          </p:cNvSpPr>
          <p:nvPr/>
        </p:nvSpPr>
        <p:spPr bwMode="auto">
          <a:xfrm>
            <a:off x="1839913" y="5103813"/>
            <a:ext cx="1011237" cy="211137"/>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57" name="Oval 49"/>
          <p:cNvSpPr>
            <a:spLocks noChangeArrowheads="1"/>
          </p:cNvSpPr>
          <p:nvPr/>
        </p:nvSpPr>
        <p:spPr bwMode="auto">
          <a:xfrm>
            <a:off x="1839913" y="5002213"/>
            <a:ext cx="1008062"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58" name="Rectangle 50"/>
          <p:cNvSpPr>
            <a:spLocks noChangeArrowheads="1"/>
          </p:cNvSpPr>
          <p:nvPr/>
        </p:nvSpPr>
        <p:spPr bwMode="auto">
          <a:xfrm>
            <a:off x="2052638" y="5191125"/>
            <a:ext cx="5762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59" name="Line 51"/>
          <p:cNvSpPr>
            <a:spLocks noChangeShapeType="1"/>
          </p:cNvSpPr>
          <p:nvPr/>
        </p:nvSpPr>
        <p:spPr bwMode="auto">
          <a:xfrm flipV="1">
            <a:off x="1843088" y="509587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0" name="Line 52"/>
          <p:cNvSpPr>
            <a:spLocks noChangeShapeType="1"/>
          </p:cNvSpPr>
          <p:nvPr/>
        </p:nvSpPr>
        <p:spPr bwMode="auto">
          <a:xfrm flipV="1">
            <a:off x="2854325" y="510222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1" name="Rectangle 53"/>
          <p:cNvSpPr>
            <a:spLocks noChangeArrowheads="1"/>
          </p:cNvSpPr>
          <p:nvPr/>
        </p:nvSpPr>
        <p:spPr bwMode="auto">
          <a:xfrm>
            <a:off x="3843338" y="532288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grpSp>
        <p:nvGrpSpPr>
          <p:cNvPr id="13362" name="Group 54"/>
          <p:cNvGrpSpPr>
            <a:grpSpLocks/>
          </p:cNvGrpSpPr>
          <p:nvPr/>
        </p:nvGrpSpPr>
        <p:grpSpPr bwMode="auto">
          <a:xfrm>
            <a:off x="3814763" y="5402263"/>
            <a:ext cx="1017587" cy="728662"/>
            <a:chOff x="2403" y="3403"/>
            <a:chExt cx="641" cy="459"/>
          </a:xfrm>
        </p:grpSpPr>
        <p:sp>
          <p:nvSpPr>
            <p:cNvPr id="13487" name="Oval 55"/>
            <p:cNvSpPr>
              <a:spLocks noChangeArrowheads="1"/>
            </p:cNvSpPr>
            <p:nvPr/>
          </p:nvSpPr>
          <p:spPr bwMode="auto">
            <a:xfrm>
              <a:off x="2407" y="3735"/>
              <a:ext cx="637" cy="127"/>
            </a:xfrm>
            <a:prstGeom prst="ellipse">
              <a:avLst/>
            </a:prstGeom>
            <a:solidFill>
              <a:srgbClr val="0066CC"/>
            </a:solidFill>
            <a:ln w="12700">
              <a:solidFill>
                <a:schemeClr val="folHlink"/>
              </a:solidFill>
              <a:round/>
              <a:headEnd/>
              <a:tailEnd/>
            </a:ln>
          </p:spPr>
          <p:txBody>
            <a:bodyPr wrap="none" anchor="ctr"/>
            <a:lstStyle/>
            <a:p>
              <a:endParaRPr lang="en-US"/>
            </a:p>
          </p:txBody>
        </p:sp>
        <p:sp>
          <p:nvSpPr>
            <p:cNvPr id="13488" name="Rectangle 56"/>
            <p:cNvSpPr>
              <a:spLocks noChangeArrowheads="1"/>
            </p:cNvSpPr>
            <p:nvPr/>
          </p:nvSpPr>
          <p:spPr bwMode="auto">
            <a:xfrm>
              <a:off x="2403" y="3403"/>
              <a:ext cx="641" cy="394"/>
            </a:xfrm>
            <a:prstGeom prst="rect">
              <a:avLst/>
            </a:prstGeom>
            <a:solidFill>
              <a:srgbClr val="0066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13363" name="Oval 57"/>
          <p:cNvSpPr>
            <a:spLocks noChangeArrowheads="1"/>
          </p:cNvSpPr>
          <p:nvPr/>
        </p:nvSpPr>
        <p:spPr bwMode="auto">
          <a:xfrm>
            <a:off x="3819525" y="5300663"/>
            <a:ext cx="1009650" cy="201612"/>
          </a:xfrm>
          <a:prstGeom prst="ellipse">
            <a:avLst/>
          </a:prstGeom>
          <a:solidFill>
            <a:schemeClr val="tx2"/>
          </a:solidFill>
          <a:ln w="12700">
            <a:solidFill>
              <a:schemeClr val="folHlink"/>
            </a:solidFill>
            <a:round/>
            <a:headEnd/>
            <a:tailEnd/>
          </a:ln>
        </p:spPr>
        <p:txBody>
          <a:bodyPr wrap="none" anchor="ctr"/>
          <a:lstStyle/>
          <a:p>
            <a:endParaRPr lang="en-US"/>
          </a:p>
        </p:txBody>
      </p:sp>
      <p:sp>
        <p:nvSpPr>
          <p:cNvPr id="13364" name="Rectangle 58"/>
          <p:cNvSpPr>
            <a:spLocks noChangeArrowheads="1"/>
          </p:cNvSpPr>
          <p:nvPr/>
        </p:nvSpPr>
        <p:spPr bwMode="auto">
          <a:xfrm>
            <a:off x="3757613" y="5494338"/>
            <a:ext cx="11715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Non-traditional</a:t>
            </a:r>
          </a:p>
          <a:p>
            <a:pPr algn="ctr" eaLnBrk="0" hangingPunct="0"/>
            <a:r>
              <a:rPr lang="pt-BR" sz="1200" b="1"/>
              <a:t>DBMS</a:t>
            </a:r>
          </a:p>
        </p:txBody>
      </p:sp>
      <p:sp>
        <p:nvSpPr>
          <p:cNvPr id="13365" name="Line 59"/>
          <p:cNvSpPr>
            <a:spLocks noChangeShapeType="1"/>
          </p:cNvSpPr>
          <p:nvPr/>
        </p:nvSpPr>
        <p:spPr bwMode="auto">
          <a:xfrm flipV="1">
            <a:off x="3816350" y="5407025"/>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6" name="Line 60"/>
          <p:cNvSpPr>
            <a:spLocks noChangeShapeType="1"/>
          </p:cNvSpPr>
          <p:nvPr/>
        </p:nvSpPr>
        <p:spPr bwMode="auto">
          <a:xfrm flipV="1">
            <a:off x="4833938" y="5400675"/>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7" name="Rectangle 61"/>
          <p:cNvSpPr>
            <a:spLocks noChangeArrowheads="1"/>
          </p:cNvSpPr>
          <p:nvPr/>
        </p:nvSpPr>
        <p:spPr bwMode="auto">
          <a:xfrm>
            <a:off x="3835400" y="5064125"/>
            <a:ext cx="10033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68" name="Oval 62"/>
          <p:cNvSpPr>
            <a:spLocks noChangeArrowheads="1"/>
          </p:cNvSpPr>
          <p:nvPr/>
        </p:nvSpPr>
        <p:spPr bwMode="auto">
          <a:xfrm>
            <a:off x="3821113" y="5260975"/>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69" name="Rectangle 63"/>
          <p:cNvSpPr>
            <a:spLocks noChangeArrowheads="1"/>
          </p:cNvSpPr>
          <p:nvPr/>
        </p:nvSpPr>
        <p:spPr bwMode="auto">
          <a:xfrm>
            <a:off x="3814763" y="5143500"/>
            <a:ext cx="1012825" cy="2127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70" name="Oval 64"/>
          <p:cNvSpPr>
            <a:spLocks noChangeArrowheads="1"/>
          </p:cNvSpPr>
          <p:nvPr/>
        </p:nvSpPr>
        <p:spPr bwMode="auto">
          <a:xfrm>
            <a:off x="3814763" y="5041900"/>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71" name="Line 65"/>
          <p:cNvSpPr>
            <a:spLocks noChangeShapeType="1"/>
          </p:cNvSpPr>
          <p:nvPr/>
        </p:nvSpPr>
        <p:spPr bwMode="auto">
          <a:xfrm flipV="1">
            <a:off x="3817938" y="513715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2" name="Line 66"/>
          <p:cNvSpPr>
            <a:spLocks noChangeShapeType="1"/>
          </p:cNvSpPr>
          <p:nvPr/>
        </p:nvSpPr>
        <p:spPr bwMode="auto">
          <a:xfrm flipV="1">
            <a:off x="4830763" y="5141913"/>
            <a:ext cx="0" cy="223837"/>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 name="Rectangle 67"/>
          <p:cNvSpPr>
            <a:spLocks noChangeArrowheads="1"/>
          </p:cNvSpPr>
          <p:nvPr/>
        </p:nvSpPr>
        <p:spPr bwMode="auto">
          <a:xfrm>
            <a:off x="2520950" y="4121150"/>
            <a:ext cx="5026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600" b="1"/>
              <a:t>NETWORKS AND CLIENT/SERVER TECHNOLOGY</a:t>
            </a:r>
          </a:p>
        </p:txBody>
      </p:sp>
      <p:pic>
        <p:nvPicPr>
          <p:cNvPr id="13374" name="Picture 6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2578100"/>
            <a:ext cx="10064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75" name="Rectangle 69"/>
          <p:cNvSpPr>
            <a:spLocks noChangeArrowheads="1"/>
          </p:cNvSpPr>
          <p:nvPr/>
        </p:nvSpPr>
        <p:spPr bwMode="auto">
          <a:xfrm>
            <a:off x="7118350" y="5253038"/>
            <a:ext cx="985838" cy="454025"/>
          </a:xfrm>
          <a:prstGeom prst="rect">
            <a:avLst/>
          </a:prstGeom>
          <a:solidFill>
            <a:srgbClr val="8CF4EA"/>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File Format</a:t>
            </a:r>
          </a:p>
        </p:txBody>
      </p:sp>
      <p:sp>
        <p:nvSpPr>
          <p:cNvPr id="13376" name="Oval 70"/>
          <p:cNvSpPr>
            <a:spLocks noChangeArrowheads="1"/>
          </p:cNvSpPr>
          <p:nvPr/>
        </p:nvSpPr>
        <p:spPr bwMode="auto">
          <a:xfrm>
            <a:off x="7112000" y="5859463"/>
            <a:ext cx="1000125" cy="201612"/>
          </a:xfrm>
          <a:prstGeom prst="ellipse">
            <a:avLst/>
          </a:prstGeom>
          <a:solidFill>
            <a:srgbClr val="0066CC"/>
          </a:solidFill>
          <a:ln w="12700">
            <a:solidFill>
              <a:schemeClr val="folHlink"/>
            </a:solidFill>
            <a:round/>
            <a:headEnd/>
            <a:tailEnd/>
          </a:ln>
        </p:spPr>
        <p:txBody>
          <a:bodyPr wrap="none" anchor="ctr"/>
          <a:lstStyle/>
          <a:p>
            <a:endParaRPr lang="en-US"/>
          </a:p>
        </p:txBody>
      </p:sp>
      <p:sp>
        <p:nvSpPr>
          <p:cNvPr id="13377" name="Rectangle 71"/>
          <p:cNvSpPr>
            <a:spLocks noChangeArrowheads="1"/>
          </p:cNvSpPr>
          <p:nvPr/>
        </p:nvSpPr>
        <p:spPr bwMode="auto">
          <a:xfrm>
            <a:off x="7105650" y="5332413"/>
            <a:ext cx="1006475" cy="625475"/>
          </a:xfrm>
          <a:prstGeom prst="rect">
            <a:avLst/>
          </a:prstGeom>
          <a:solidFill>
            <a:srgbClr val="0066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78" name="Oval 72"/>
          <p:cNvSpPr>
            <a:spLocks noChangeArrowheads="1"/>
          </p:cNvSpPr>
          <p:nvPr/>
        </p:nvSpPr>
        <p:spPr bwMode="auto">
          <a:xfrm>
            <a:off x="7108825" y="5230813"/>
            <a:ext cx="1000125" cy="201612"/>
          </a:xfrm>
          <a:prstGeom prst="ellipse">
            <a:avLst/>
          </a:prstGeom>
          <a:solidFill>
            <a:schemeClr val="tx2"/>
          </a:solidFill>
          <a:ln w="12700">
            <a:solidFill>
              <a:schemeClr val="folHlink"/>
            </a:solidFill>
            <a:round/>
            <a:headEnd/>
            <a:tailEnd/>
          </a:ln>
        </p:spPr>
        <p:txBody>
          <a:bodyPr wrap="none" anchor="ctr"/>
          <a:lstStyle/>
          <a:p>
            <a:endParaRPr lang="en-US"/>
          </a:p>
        </p:txBody>
      </p:sp>
      <p:sp>
        <p:nvSpPr>
          <p:cNvPr id="13379" name="Rectangle 73"/>
          <p:cNvSpPr>
            <a:spLocks noChangeArrowheads="1"/>
          </p:cNvSpPr>
          <p:nvPr/>
        </p:nvSpPr>
        <p:spPr bwMode="auto">
          <a:xfrm>
            <a:off x="7204075" y="5468938"/>
            <a:ext cx="795338" cy="454025"/>
          </a:xfrm>
          <a:prstGeom prst="rect">
            <a:avLst/>
          </a:prstGeom>
          <a:solidFill>
            <a:srgbClr val="0066CC"/>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File</a:t>
            </a:r>
          </a:p>
          <a:p>
            <a:pPr algn="ctr" eaLnBrk="0" hangingPunct="0"/>
            <a:r>
              <a:rPr lang="pt-BR" sz="1200" b="1"/>
              <a:t>Format</a:t>
            </a:r>
          </a:p>
        </p:txBody>
      </p:sp>
      <p:sp>
        <p:nvSpPr>
          <p:cNvPr id="13380" name="Line 74"/>
          <p:cNvSpPr>
            <a:spLocks noChangeShapeType="1"/>
          </p:cNvSpPr>
          <p:nvPr/>
        </p:nvSpPr>
        <p:spPr bwMode="auto">
          <a:xfrm flipV="1">
            <a:off x="7108825" y="5340350"/>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81" name="Line 75"/>
          <p:cNvSpPr>
            <a:spLocks noChangeShapeType="1"/>
          </p:cNvSpPr>
          <p:nvPr/>
        </p:nvSpPr>
        <p:spPr bwMode="auto">
          <a:xfrm flipV="1">
            <a:off x="8115300" y="5330825"/>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82" name="Rectangle 76"/>
          <p:cNvSpPr>
            <a:spLocks noChangeArrowheads="1"/>
          </p:cNvSpPr>
          <p:nvPr/>
        </p:nvSpPr>
        <p:spPr bwMode="auto">
          <a:xfrm>
            <a:off x="7123113" y="4987925"/>
            <a:ext cx="10033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83" name="Oval 77"/>
          <p:cNvSpPr>
            <a:spLocks noChangeArrowheads="1"/>
          </p:cNvSpPr>
          <p:nvPr/>
        </p:nvSpPr>
        <p:spPr bwMode="auto">
          <a:xfrm>
            <a:off x="7108825" y="5184775"/>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84" name="Rectangle 78"/>
          <p:cNvSpPr>
            <a:spLocks noChangeArrowheads="1"/>
          </p:cNvSpPr>
          <p:nvPr/>
        </p:nvSpPr>
        <p:spPr bwMode="auto">
          <a:xfrm>
            <a:off x="7102475" y="5068888"/>
            <a:ext cx="1012825" cy="211137"/>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85" name="Oval 79"/>
          <p:cNvSpPr>
            <a:spLocks noChangeArrowheads="1"/>
          </p:cNvSpPr>
          <p:nvPr/>
        </p:nvSpPr>
        <p:spPr bwMode="auto">
          <a:xfrm>
            <a:off x="7102475" y="4967288"/>
            <a:ext cx="1009650"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86" name="Rectangle 80"/>
          <p:cNvSpPr>
            <a:spLocks noChangeArrowheads="1"/>
          </p:cNvSpPr>
          <p:nvPr/>
        </p:nvSpPr>
        <p:spPr bwMode="auto">
          <a:xfrm>
            <a:off x="7316788" y="5157788"/>
            <a:ext cx="576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87" name="Line 81"/>
          <p:cNvSpPr>
            <a:spLocks noChangeShapeType="1"/>
          </p:cNvSpPr>
          <p:nvPr/>
        </p:nvSpPr>
        <p:spPr bwMode="auto">
          <a:xfrm flipV="1">
            <a:off x="7105650" y="506095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88" name="Line 82"/>
          <p:cNvSpPr>
            <a:spLocks noChangeShapeType="1"/>
          </p:cNvSpPr>
          <p:nvPr/>
        </p:nvSpPr>
        <p:spPr bwMode="auto">
          <a:xfrm flipV="1">
            <a:off x="8118475" y="506730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89" name="Freeform 83"/>
          <p:cNvSpPr>
            <a:spLocks/>
          </p:cNvSpPr>
          <p:nvPr/>
        </p:nvSpPr>
        <p:spPr bwMode="auto">
          <a:xfrm>
            <a:off x="7265988" y="4440238"/>
            <a:ext cx="677862" cy="487362"/>
          </a:xfrm>
          <a:custGeom>
            <a:avLst/>
            <a:gdLst>
              <a:gd name="T0" fmla="*/ 0 w 427"/>
              <a:gd name="T1" fmla="*/ 25400 h 307"/>
              <a:gd name="T2" fmla="*/ 0 w 427"/>
              <a:gd name="T3" fmla="*/ 458787 h 307"/>
              <a:gd name="T4" fmla="*/ 0 w 427"/>
              <a:gd name="T5" fmla="*/ 461962 h 307"/>
              <a:gd name="T6" fmla="*/ 1587 w 427"/>
              <a:gd name="T7" fmla="*/ 463550 h 307"/>
              <a:gd name="T8" fmla="*/ 3175 w 427"/>
              <a:gd name="T9" fmla="*/ 466725 h 307"/>
              <a:gd name="T10" fmla="*/ 4762 w 427"/>
              <a:gd name="T11" fmla="*/ 469900 h 307"/>
              <a:gd name="T12" fmla="*/ 7937 w 427"/>
              <a:gd name="T13" fmla="*/ 473075 h 307"/>
              <a:gd name="T14" fmla="*/ 7937 w 427"/>
              <a:gd name="T15" fmla="*/ 474662 h 307"/>
              <a:gd name="T16" fmla="*/ 11112 w 427"/>
              <a:gd name="T17" fmla="*/ 474662 h 307"/>
              <a:gd name="T18" fmla="*/ 14287 w 427"/>
              <a:gd name="T19" fmla="*/ 476250 h 307"/>
              <a:gd name="T20" fmla="*/ 160337 w 427"/>
              <a:gd name="T21" fmla="*/ 482600 h 307"/>
              <a:gd name="T22" fmla="*/ 338137 w 427"/>
              <a:gd name="T23" fmla="*/ 485775 h 307"/>
              <a:gd name="T24" fmla="*/ 504825 w 427"/>
              <a:gd name="T25" fmla="*/ 482600 h 307"/>
              <a:gd name="T26" fmla="*/ 658812 w 427"/>
              <a:gd name="T27" fmla="*/ 476250 h 307"/>
              <a:gd name="T28" fmla="*/ 665162 w 427"/>
              <a:gd name="T29" fmla="*/ 474662 h 307"/>
              <a:gd name="T30" fmla="*/ 669925 w 427"/>
              <a:gd name="T31" fmla="*/ 473075 h 307"/>
              <a:gd name="T32" fmla="*/ 671512 w 427"/>
              <a:gd name="T33" fmla="*/ 469900 h 307"/>
              <a:gd name="T34" fmla="*/ 674687 w 427"/>
              <a:gd name="T35" fmla="*/ 466725 h 307"/>
              <a:gd name="T36" fmla="*/ 676275 w 427"/>
              <a:gd name="T37" fmla="*/ 461962 h 307"/>
              <a:gd name="T38" fmla="*/ 676275 w 427"/>
              <a:gd name="T39" fmla="*/ 458787 h 307"/>
              <a:gd name="T40" fmla="*/ 676275 w 427"/>
              <a:gd name="T41" fmla="*/ 455612 h 307"/>
              <a:gd name="T42" fmla="*/ 676275 w 427"/>
              <a:gd name="T43" fmla="*/ 25400 h 307"/>
              <a:gd name="T44" fmla="*/ 676275 w 427"/>
              <a:gd name="T45" fmla="*/ 19050 h 307"/>
              <a:gd name="T46" fmla="*/ 673100 w 427"/>
              <a:gd name="T47" fmla="*/ 14287 h 307"/>
              <a:gd name="T48" fmla="*/ 669925 w 427"/>
              <a:gd name="T49" fmla="*/ 11112 h 307"/>
              <a:gd name="T50" fmla="*/ 666750 w 427"/>
              <a:gd name="T51" fmla="*/ 7937 h 307"/>
              <a:gd name="T52" fmla="*/ 661987 w 427"/>
              <a:gd name="T53" fmla="*/ 7937 h 307"/>
              <a:gd name="T54" fmla="*/ 657225 w 427"/>
              <a:gd name="T55" fmla="*/ 7937 h 307"/>
              <a:gd name="T56" fmla="*/ 500062 w 427"/>
              <a:gd name="T57" fmla="*/ 1587 h 307"/>
              <a:gd name="T58" fmla="*/ 338137 w 427"/>
              <a:gd name="T59" fmla="*/ 0 h 307"/>
              <a:gd name="T60" fmla="*/ 174625 w 427"/>
              <a:gd name="T61" fmla="*/ 3175 h 307"/>
              <a:gd name="T62" fmla="*/ 20637 w 427"/>
              <a:gd name="T63" fmla="*/ 7937 h 307"/>
              <a:gd name="T64" fmla="*/ 17462 w 427"/>
              <a:gd name="T65" fmla="*/ 7937 h 307"/>
              <a:gd name="T66" fmla="*/ 12700 w 427"/>
              <a:gd name="T67" fmla="*/ 7937 h 307"/>
              <a:gd name="T68" fmla="*/ 7937 w 427"/>
              <a:gd name="T69" fmla="*/ 9525 h 307"/>
              <a:gd name="T70" fmla="*/ 6350 w 427"/>
              <a:gd name="T71" fmla="*/ 11112 h 307"/>
              <a:gd name="T72" fmla="*/ 3175 w 427"/>
              <a:gd name="T73" fmla="*/ 12700 h 307"/>
              <a:gd name="T74" fmla="*/ 1587 w 427"/>
              <a:gd name="T75" fmla="*/ 17462 h 307"/>
              <a:gd name="T76" fmla="*/ 0 w 427"/>
              <a:gd name="T77" fmla="*/ 20637 h 307"/>
              <a:gd name="T78" fmla="*/ 0 w 427"/>
              <a:gd name="T79" fmla="*/ 25400 h 3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7"/>
              <a:gd name="T121" fmla="*/ 0 h 307"/>
              <a:gd name="T122" fmla="*/ 427 w 427"/>
              <a:gd name="T123" fmla="*/ 307 h 30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7" h="307">
                <a:moveTo>
                  <a:pt x="0" y="16"/>
                </a:moveTo>
                <a:lnTo>
                  <a:pt x="0" y="289"/>
                </a:lnTo>
                <a:lnTo>
                  <a:pt x="0" y="291"/>
                </a:lnTo>
                <a:lnTo>
                  <a:pt x="1" y="292"/>
                </a:lnTo>
                <a:lnTo>
                  <a:pt x="2" y="294"/>
                </a:lnTo>
                <a:lnTo>
                  <a:pt x="3" y="296"/>
                </a:lnTo>
                <a:lnTo>
                  <a:pt x="5" y="298"/>
                </a:lnTo>
                <a:lnTo>
                  <a:pt x="5" y="299"/>
                </a:lnTo>
                <a:lnTo>
                  <a:pt x="7" y="299"/>
                </a:lnTo>
                <a:lnTo>
                  <a:pt x="9" y="300"/>
                </a:lnTo>
                <a:lnTo>
                  <a:pt x="101" y="304"/>
                </a:lnTo>
                <a:lnTo>
                  <a:pt x="213" y="306"/>
                </a:lnTo>
                <a:lnTo>
                  <a:pt x="318" y="304"/>
                </a:lnTo>
                <a:lnTo>
                  <a:pt x="415" y="300"/>
                </a:lnTo>
                <a:lnTo>
                  <a:pt x="419" y="299"/>
                </a:lnTo>
                <a:lnTo>
                  <a:pt x="422" y="298"/>
                </a:lnTo>
                <a:lnTo>
                  <a:pt x="423" y="296"/>
                </a:lnTo>
                <a:lnTo>
                  <a:pt x="425" y="294"/>
                </a:lnTo>
                <a:lnTo>
                  <a:pt x="426" y="291"/>
                </a:lnTo>
                <a:lnTo>
                  <a:pt x="426" y="289"/>
                </a:lnTo>
                <a:lnTo>
                  <a:pt x="426" y="287"/>
                </a:lnTo>
                <a:lnTo>
                  <a:pt x="426" y="16"/>
                </a:lnTo>
                <a:lnTo>
                  <a:pt x="426" y="12"/>
                </a:lnTo>
                <a:lnTo>
                  <a:pt x="424" y="9"/>
                </a:lnTo>
                <a:lnTo>
                  <a:pt x="422" y="7"/>
                </a:lnTo>
                <a:lnTo>
                  <a:pt x="420" y="5"/>
                </a:lnTo>
                <a:lnTo>
                  <a:pt x="417" y="5"/>
                </a:lnTo>
                <a:lnTo>
                  <a:pt x="414" y="5"/>
                </a:lnTo>
                <a:lnTo>
                  <a:pt x="315" y="1"/>
                </a:lnTo>
                <a:lnTo>
                  <a:pt x="213" y="0"/>
                </a:lnTo>
                <a:lnTo>
                  <a:pt x="110" y="2"/>
                </a:lnTo>
                <a:lnTo>
                  <a:pt x="13" y="5"/>
                </a:lnTo>
                <a:lnTo>
                  <a:pt x="11" y="5"/>
                </a:lnTo>
                <a:lnTo>
                  <a:pt x="8" y="5"/>
                </a:lnTo>
                <a:lnTo>
                  <a:pt x="5" y="6"/>
                </a:lnTo>
                <a:lnTo>
                  <a:pt x="4" y="7"/>
                </a:lnTo>
                <a:lnTo>
                  <a:pt x="2" y="8"/>
                </a:lnTo>
                <a:lnTo>
                  <a:pt x="1" y="11"/>
                </a:lnTo>
                <a:lnTo>
                  <a:pt x="0" y="13"/>
                </a:lnTo>
                <a:lnTo>
                  <a:pt x="0" y="16"/>
                </a:lnTo>
              </a:path>
            </a:pathLst>
          </a:custGeom>
          <a:solidFill>
            <a:srgbClr val="DFDFFF"/>
          </a:solidFill>
          <a:ln w="12700" cap="rnd" cmpd="sng">
            <a:solidFill>
              <a:srgbClr val="000000"/>
            </a:solidFill>
            <a:prstDash val="solid"/>
            <a:round/>
            <a:headEnd type="none" w="med" len="med"/>
            <a:tailEnd type="none" w="med" len="med"/>
          </a:ln>
        </p:spPr>
        <p:txBody>
          <a:bodyPr/>
          <a:lstStyle/>
          <a:p>
            <a:endParaRPr lang="en-US"/>
          </a:p>
        </p:txBody>
      </p:sp>
      <p:sp>
        <p:nvSpPr>
          <p:cNvPr id="13390" name="Rectangle 84"/>
          <p:cNvSpPr>
            <a:spLocks noChangeArrowheads="1"/>
          </p:cNvSpPr>
          <p:nvPr/>
        </p:nvSpPr>
        <p:spPr bwMode="auto">
          <a:xfrm>
            <a:off x="7373938" y="4527550"/>
            <a:ext cx="458787" cy="304800"/>
          </a:xfrm>
          <a:prstGeom prst="rect">
            <a:avLst/>
          </a:prstGeom>
          <a:solidFill>
            <a:srgbClr val="FFFFCC"/>
          </a:solidFill>
          <a:ln w="12700">
            <a:solidFill>
              <a:schemeClr val="tx1"/>
            </a:solidFill>
            <a:miter lim="800000"/>
            <a:headEnd/>
            <a:tailEnd/>
          </a:ln>
        </p:spPr>
        <p:txBody>
          <a:bodyPr wrap="none" anchor="ctr"/>
          <a:lstStyle/>
          <a:p>
            <a:endParaRPr lang="en-US"/>
          </a:p>
        </p:txBody>
      </p:sp>
      <p:sp>
        <p:nvSpPr>
          <p:cNvPr id="13391" name="Freeform 85"/>
          <p:cNvSpPr>
            <a:spLocks/>
          </p:cNvSpPr>
          <p:nvPr/>
        </p:nvSpPr>
        <p:spPr bwMode="auto">
          <a:xfrm>
            <a:off x="7523163" y="4533900"/>
            <a:ext cx="306387" cy="290513"/>
          </a:xfrm>
          <a:custGeom>
            <a:avLst/>
            <a:gdLst>
              <a:gd name="T0" fmla="*/ 53975 w 193"/>
              <a:gd name="T1" fmla="*/ 0 h 183"/>
              <a:gd name="T2" fmla="*/ 53975 w 193"/>
              <a:gd name="T3" fmla="*/ 9525 h 183"/>
              <a:gd name="T4" fmla="*/ 53975 w 193"/>
              <a:gd name="T5" fmla="*/ 20638 h 183"/>
              <a:gd name="T6" fmla="*/ 50800 w 193"/>
              <a:gd name="T7" fmla="*/ 30163 h 183"/>
              <a:gd name="T8" fmla="*/ 46037 w 193"/>
              <a:gd name="T9" fmla="*/ 38100 h 183"/>
              <a:gd name="T10" fmla="*/ 38100 w 193"/>
              <a:gd name="T11" fmla="*/ 42863 h 183"/>
              <a:gd name="T12" fmla="*/ 26987 w 193"/>
              <a:gd name="T13" fmla="*/ 47625 h 183"/>
              <a:gd name="T14" fmla="*/ 20637 w 193"/>
              <a:gd name="T15" fmla="*/ 52388 h 183"/>
              <a:gd name="T16" fmla="*/ 14287 w 193"/>
              <a:gd name="T17" fmla="*/ 61913 h 183"/>
              <a:gd name="T18" fmla="*/ 14287 w 193"/>
              <a:gd name="T19" fmla="*/ 73025 h 183"/>
              <a:gd name="T20" fmla="*/ 11112 w 193"/>
              <a:gd name="T21" fmla="*/ 82550 h 183"/>
              <a:gd name="T22" fmla="*/ 6350 w 193"/>
              <a:gd name="T23" fmla="*/ 93663 h 183"/>
              <a:gd name="T24" fmla="*/ 3175 w 193"/>
              <a:gd name="T25" fmla="*/ 103188 h 183"/>
              <a:gd name="T26" fmla="*/ 3175 w 193"/>
              <a:gd name="T27" fmla="*/ 112713 h 183"/>
              <a:gd name="T28" fmla="*/ 0 w 193"/>
              <a:gd name="T29" fmla="*/ 123825 h 183"/>
              <a:gd name="T30" fmla="*/ 6350 w 193"/>
              <a:gd name="T31" fmla="*/ 133350 h 183"/>
              <a:gd name="T32" fmla="*/ 17462 w 193"/>
              <a:gd name="T33" fmla="*/ 134938 h 183"/>
              <a:gd name="T34" fmla="*/ 20637 w 193"/>
              <a:gd name="T35" fmla="*/ 144463 h 183"/>
              <a:gd name="T36" fmla="*/ 17462 w 193"/>
              <a:gd name="T37" fmla="*/ 155575 h 183"/>
              <a:gd name="T38" fmla="*/ 20637 w 193"/>
              <a:gd name="T39" fmla="*/ 165100 h 183"/>
              <a:gd name="T40" fmla="*/ 31750 w 193"/>
              <a:gd name="T41" fmla="*/ 171450 h 183"/>
              <a:gd name="T42" fmla="*/ 44450 w 193"/>
              <a:gd name="T43" fmla="*/ 176213 h 183"/>
              <a:gd name="T44" fmla="*/ 53975 w 193"/>
              <a:gd name="T45" fmla="*/ 180975 h 183"/>
              <a:gd name="T46" fmla="*/ 65087 w 193"/>
              <a:gd name="T47" fmla="*/ 185738 h 183"/>
              <a:gd name="T48" fmla="*/ 80962 w 193"/>
              <a:gd name="T49" fmla="*/ 193675 h 183"/>
              <a:gd name="T50" fmla="*/ 92075 w 193"/>
              <a:gd name="T51" fmla="*/ 196850 h 183"/>
              <a:gd name="T52" fmla="*/ 103187 w 193"/>
              <a:gd name="T53" fmla="*/ 196850 h 183"/>
              <a:gd name="T54" fmla="*/ 117475 w 193"/>
              <a:gd name="T55" fmla="*/ 196850 h 183"/>
              <a:gd name="T56" fmla="*/ 123825 w 193"/>
              <a:gd name="T57" fmla="*/ 200025 h 183"/>
              <a:gd name="T58" fmla="*/ 130175 w 193"/>
              <a:gd name="T59" fmla="*/ 209550 h 183"/>
              <a:gd name="T60" fmla="*/ 130175 w 193"/>
              <a:gd name="T61" fmla="*/ 219075 h 183"/>
              <a:gd name="T62" fmla="*/ 130175 w 193"/>
              <a:gd name="T63" fmla="*/ 228600 h 183"/>
              <a:gd name="T64" fmla="*/ 138112 w 193"/>
              <a:gd name="T65" fmla="*/ 238125 h 183"/>
              <a:gd name="T66" fmla="*/ 150812 w 193"/>
              <a:gd name="T67" fmla="*/ 241300 h 183"/>
              <a:gd name="T68" fmla="*/ 160337 w 193"/>
              <a:gd name="T69" fmla="*/ 238125 h 183"/>
              <a:gd name="T70" fmla="*/ 166687 w 193"/>
              <a:gd name="T71" fmla="*/ 228600 h 183"/>
              <a:gd name="T72" fmla="*/ 177800 w 193"/>
              <a:gd name="T73" fmla="*/ 223838 h 183"/>
              <a:gd name="T74" fmla="*/ 188912 w 193"/>
              <a:gd name="T75" fmla="*/ 223838 h 183"/>
              <a:gd name="T76" fmla="*/ 198437 w 193"/>
              <a:gd name="T77" fmla="*/ 228600 h 183"/>
              <a:gd name="T78" fmla="*/ 209550 w 193"/>
              <a:gd name="T79" fmla="*/ 233363 h 183"/>
              <a:gd name="T80" fmla="*/ 209550 w 193"/>
              <a:gd name="T81" fmla="*/ 244475 h 183"/>
              <a:gd name="T82" fmla="*/ 215900 w 193"/>
              <a:gd name="T83" fmla="*/ 254000 h 183"/>
              <a:gd name="T84" fmla="*/ 225425 w 193"/>
              <a:gd name="T85" fmla="*/ 261938 h 183"/>
              <a:gd name="T86" fmla="*/ 233362 w 193"/>
              <a:gd name="T87" fmla="*/ 271463 h 183"/>
              <a:gd name="T88" fmla="*/ 244475 w 193"/>
              <a:gd name="T89" fmla="*/ 276225 h 183"/>
              <a:gd name="T90" fmla="*/ 255587 w 193"/>
              <a:gd name="T91" fmla="*/ 279400 h 183"/>
              <a:gd name="T92" fmla="*/ 266700 w 193"/>
              <a:gd name="T93" fmla="*/ 279400 h 183"/>
              <a:gd name="T94" fmla="*/ 279400 w 193"/>
              <a:gd name="T95" fmla="*/ 282575 h 183"/>
              <a:gd name="T96" fmla="*/ 290512 w 193"/>
              <a:gd name="T97" fmla="*/ 282575 h 183"/>
              <a:gd name="T98" fmla="*/ 298450 w 193"/>
              <a:gd name="T99" fmla="*/ 288925 h 183"/>
              <a:gd name="T100" fmla="*/ 301625 w 193"/>
              <a:gd name="T101" fmla="*/ 0 h 1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
              <a:gd name="T154" fmla="*/ 0 h 183"/>
              <a:gd name="T155" fmla="*/ 193 w 193"/>
              <a:gd name="T156" fmla="*/ 183 h 1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 h="183">
                <a:moveTo>
                  <a:pt x="190" y="0"/>
                </a:moveTo>
                <a:lnTo>
                  <a:pt x="34" y="0"/>
                </a:lnTo>
                <a:lnTo>
                  <a:pt x="34" y="3"/>
                </a:lnTo>
                <a:lnTo>
                  <a:pt x="34" y="6"/>
                </a:lnTo>
                <a:lnTo>
                  <a:pt x="34" y="9"/>
                </a:lnTo>
                <a:lnTo>
                  <a:pt x="34" y="13"/>
                </a:lnTo>
                <a:lnTo>
                  <a:pt x="32" y="16"/>
                </a:lnTo>
                <a:lnTo>
                  <a:pt x="32" y="19"/>
                </a:lnTo>
                <a:lnTo>
                  <a:pt x="32" y="22"/>
                </a:lnTo>
                <a:lnTo>
                  <a:pt x="29" y="24"/>
                </a:lnTo>
                <a:lnTo>
                  <a:pt x="26" y="24"/>
                </a:lnTo>
                <a:lnTo>
                  <a:pt x="24" y="27"/>
                </a:lnTo>
                <a:lnTo>
                  <a:pt x="20" y="28"/>
                </a:lnTo>
                <a:lnTo>
                  <a:pt x="17" y="30"/>
                </a:lnTo>
                <a:lnTo>
                  <a:pt x="13" y="30"/>
                </a:lnTo>
                <a:lnTo>
                  <a:pt x="13" y="33"/>
                </a:lnTo>
                <a:lnTo>
                  <a:pt x="11" y="37"/>
                </a:lnTo>
                <a:lnTo>
                  <a:pt x="9" y="39"/>
                </a:lnTo>
                <a:lnTo>
                  <a:pt x="9" y="43"/>
                </a:lnTo>
                <a:lnTo>
                  <a:pt x="9" y="46"/>
                </a:lnTo>
                <a:lnTo>
                  <a:pt x="9" y="49"/>
                </a:lnTo>
                <a:lnTo>
                  <a:pt x="7" y="52"/>
                </a:lnTo>
                <a:lnTo>
                  <a:pt x="6" y="56"/>
                </a:lnTo>
                <a:lnTo>
                  <a:pt x="4" y="59"/>
                </a:lnTo>
                <a:lnTo>
                  <a:pt x="4" y="61"/>
                </a:lnTo>
                <a:lnTo>
                  <a:pt x="2" y="65"/>
                </a:lnTo>
                <a:lnTo>
                  <a:pt x="2" y="68"/>
                </a:lnTo>
                <a:lnTo>
                  <a:pt x="2" y="71"/>
                </a:lnTo>
                <a:lnTo>
                  <a:pt x="0" y="74"/>
                </a:lnTo>
                <a:lnTo>
                  <a:pt x="0" y="78"/>
                </a:lnTo>
                <a:lnTo>
                  <a:pt x="0" y="81"/>
                </a:lnTo>
                <a:lnTo>
                  <a:pt x="4" y="84"/>
                </a:lnTo>
                <a:lnTo>
                  <a:pt x="7" y="85"/>
                </a:lnTo>
                <a:lnTo>
                  <a:pt x="11" y="85"/>
                </a:lnTo>
                <a:lnTo>
                  <a:pt x="13" y="89"/>
                </a:lnTo>
                <a:lnTo>
                  <a:pt x="13" y="91"/>
                </a:lnTo>
                <a:lnTo>
                  <a:pt x="11" y="95"/>
                </a:lnTo>
                <a:lnTo>
                  <a:pt x="11" y="98"/>
                </a:lnTo>
                <a:lnTo>
                  <a:pt x="13" y="102"/>
                </a:lnTo>
                <a:lnTo>
                  <a:pt x="13" y="104"/>
                </a:lnTo>
                <a:lnTo>
                  <a:pt x="17" y="108"/>
                </a:lnTo>
                <a:lnTo>
                  <a:pt x="20" y="108"/>
                </a:lnTo>
                <a:lnTo>
                  <a:pt x="24" y="109"/>
                </a:lnTo>
                <a:lnTo>
                  <a:pt x="28" y="111"/>
                </a:lnTo>
                <a:lnTo>
                  <a:pt x="31" y="113"/>
                </a:lnTo>
                <a:lnTo>
                  <a:pt x="34" y="114"/>
                </a:lnTo>
                <a:lnTo>
                  <a:pt x="38" y="115"/>
                </a:lnTo>
                <a:lnTo>
                  <a:pt x="41" y="117"/>
                </a:lnTo>
                <a:lnTo>
                  <a:pt x="47" y="121"/>
                </a:lnTo>
                <a:lnTo>
                  <a:pt x="51" y="122"/>
                </a:lnTo>
                <a:lnTo>
                  <a:pt x="54" y="124"/>
                </a:lnTo>
                <a:lnTo>
                  <a:pt x="58" y="124"/>
                </a:lnTo>
                <a:lnTo>
                  <a:pt x="62" y="124"/>
                </a:lnTo>
                <a:lnTo>
                  <a:pt x="65" y="124"/>
                </a:lnTo>
                <a:lnTo>
                  <a:pt x="69" y="124"/>
                </a:lnTo>
                <a:lnTo>
                  <a:pt x="74" y="124"/>
                </a:lnTo>
                <a:lnTo>
                  <a:pt x="74" y="126"/>
                </a:lnTo>
                <a:lnTo>
                  <a:pt x="78" y="126"/>
                </a:lnTo>
                <a:lnTo>
                  <a:pt x="82" y="128"/>
                </a:lnTo>
                <a:lnTo>
                  <a:pt x="82" y="132"/>
                </a:lnTo>
                <a:lnTo>
                  <a:pt x="82" y="135"/>
                </a:lnTo>
                <a:lnTo>
                  <a:pt x="82" y="138"/>
                </a:lnTo>
                <a:lnTo>
                  <a:pt x="82" y="141"/>
                </a:lnTo>
                <a:lnTo>
                  <a:pt x="82" y="144"/>
                </a:lnTo>
                <a:lnTo>
                  <a:pt x="85" y="147"/>
                </a:lnTo>
                <a:lnTo>
                  <a:pt x="87" y="150"/>
                </a:lnTo>
                <a:lnTo>
                  <a:pt x="91" y="152"/>
                </a:lnTo>
                <a:lnTo>
                  <a:pt x="95" y="152"/>
                </a:lnTo>
                <a:lnTo>
                  <a:pt x="97" y="152"/>
                </a:lnTo>
                <a:lnTo>
                  <a:pt x="101" y="150"/>
                </a:lnTo>
                <a:lnTo>
                  <a:pt x="103" y="147"/>
                </a:lnTo>
                <a:lnTo>
                  <a:pt x="105" y="144"/>
                </a:lnTo>
                <a:lnTo>
                  <a:pt x="108" y="143"/>
                </a:lnTo>
                <a:lnTo>
                  <a:pt x="112" y="141"/>
                </a:lnTo>
                <a:lnTo>
                  <a:pt x="116" y="141"/>
                </a:lnTo>
                <a:lnTo>
                  <a:pt x="119" y="141"/>
                </a:lnTo>
                <a:lnTo>
                  <a:pt x="123" y="141"/>
                </a:lnTo>
                <a:lnTo>
                  <a:pt x="125" y="144"/>
                </a:lnTo>
                <a:lnTo>
                  <a:pt x="129" y="145"/>
                </a:lnTo>
                <a:lnTo>
                  <a:pt x="132" y="147"/>
                </a:lnTo>
                <a:lnTo>
                  <a:pt x="132" y="150"/>
                </a:lnTo>
                <a:lnTo>
                  <a:pt x="132" y="154"/>
                </a:lnTo>
                <a:lnTo>
                  <a:pt x="134" y="156"/>
                </a:lnTo>
                <a:lnTo>
                  <a:pt x="136" y="160"/>
                </a:lnTo>
                <a:lnTo>
                  <a:pt x="138" y="163"/>
                </a:lnTo>
                <a:lnTo>
                  <a:pt x="142" y="165"/>
                </a:lnTo>
                <a:lnTo>
                  <a:pt x="145" y="167"/>
                </a:lnTo>
                <a:lnTo>
                  <a:pt x="147" y="171"/>
                </a:lnTo>
                <a:lnTo>
                  <a:pt x="151" y="171"/>
                </a:lnTo>
                <a:lnTo>
                  <a:pt x="154" y="174"/>
                </a:lnTo>
                <a:lnTo>
                  <a:pt x="158" y="176"/>
                </a:lnTo>
                <a:lnTo>
                  <a:pt x="161" y="176"/>
                </a:lnTo>
                <a:lnTo>
                  <a:pt x="165" y="176"/>
                </a:lnTo>
                <a:lnTo>
                  <a:pt x="168" y="176"/>
                </a:lnTo>
                <a:lnTo>
                  <a:pt x="172" y="178"/>
                </a:lnTo>
                <a:lnTo>
                  <a:pt x="176" y="178"/>
                </a:lnTo>
                <a:lnTo>
                  <a:pt x="179" y="179"/>
                </a:lnTo>
                <a:lnTo>
                  <a:pt x="183" y="178"/>
                </a:lnTo>
                <a:lnTo>
                  <a:pt x="187" y="179"/>
                </a:lnTo>
                <a:lnTo>
                  <a:pt x="188" y="182"/>
                </a:lnTo>
                <a:lnTo>
                  <a:pt x="192" y="180"/>
                </a:lnTo>
                <a:lnTo>
                  <a:pt x="190" y="0"/>
                </a:lnTo>
              </a:path>
            </a:pathLst>
          </a:custGeom>
          <a:solidFill>
            <a:srgbClr val="C8FEC8"/>
          </a:solidFill>
          <a:ln w="12700" cap="rnd" cmpd="sng">
            <a:solidFill>
              <a:schemeClr val="tx1"/>
            </a:solidFill>
            <a:prstDash val="solid"/>
            <a:round/>
            <a:headEnd type="none" w="med" len="med"/>
            <a:tailEnd type="none" w="med" len="med"/>
          </a:ln>
        </p:spPr>
        <p:txBody>
          <a:bodyPr/>
          <a:lstStyle/>
          <a:p>
            <a:endParaRPr lang="en-US"/>
          </a:p>
        </p:txBody>
      </p:sp>
      <p:sp>
        <p:nvSpPr>
          <p:cNvPr id="13392" name="Freeform 86"/>
          <p:cNvSpPr>
            <a:spLocks/>
          </p:cNvSpPr>
          <p:nvPr/>
        </p:nvSpPr>
        <p:spPr bwMode="auto">
          <a:xfrm>
            <a:off x="7375525" y="4581525"/>
            <a:ext cx="452438" cy="49213"/>
          </a:xfrm>
          <a:custGeom>
            <a:avLst/>
            <a:gdLst>
              <a:gd name="T0" fmla="*/ 444500 w 285"/>
              <a:gd name="T1" fmla="*/ 3175 h 31"/>
              <a:gd name="T2" fmla="*/ 433388 w 285"/>
              <a:gd name="T3" fmla="*/ 4763 h 31"/>
              <a:gd name="T4" fmla="*/ 422275 w 285"/>
              <a:gd name="T5" fmla="*/ 7938 h 31"/>
              <a:gd name="T6" fmla="*/ 409575 w 285"/>
              <a:gd name="T7" fmla="*/ 7938 h 31"/>
              <a:gd name="T8" fmla="*/ 398463 w 285"/>
              <a:gd name="T9" fmla="*/ 9525 h 31"/>
              <a:gd name="T10" fmla="*/ 388938 w 285"/>
              <a:gd name="T11" fmla="*/ 12700 h 31"/>
              <a:gd name="T12" fmla="*/ 376238 w 285"/>
              <a:gd name="T13" fmla="*/ 12700 h 31"/>
              <a:gd name="T14" fmla="*/ 365125 w 285"/>
              <a:gd name="T15" fmla="*/ 14288 h 31"/>
              <a:gd name="T16" fmla="*/ 354013 w 285"/>
              <a:gd name="T17" fmla="*/ 14288 h 31"/>
              <a:gd name="T18" fmla="*/ 341313 w 285"/>
              <a:gd name="T19" fmla="*/ 12700 h 31"/>
              <a:gd name="T20" fmla="*/ 327025 w 285"/>
              <a:gd name="T21" fmla="*/ 9525 h 31"/>
              <a:gd name="T22" fmla="*/ 315913 w 285"/>
              <a:gd name="T23" fmla="*/ 9525 h 31"/>
              <a:gd name="T24" fmla="*/ 304800 w 285"/>
              <a:gd name="T25" fmla="*/ 9525 h 31"/>
              <a:gd name="T26" fmla="*/ 292100 w 285"/>
              <a:gd name="T27" fmla="*/ 9525 h 31"/>
              <a:gd name="T28" fmla="*/ 276225 w 285"/>
              <a:gd name="T29" fmla="*/ 9525 h 31"/>
              <a:gd name="T30" fmla="*/ 265113 w 285"/>
              <a:gd name="T31" fmla="*/ 12700 h 31"/>
              <a:gd name="T32" fmla="*/ 252413 w 285"/>
              <a:gd name="T33" fmla="*/ 14288 h 31"/>
              <a:gd name="T34" fmla="*/ 241300 w 285"/>
              <a:gd name="T35" fmla="*/ 14288 h 31"/>
              <a:gd name="T36" fmla="*/ 230188 w 285"/>
              <a:gd name="T37" fmla="*/ 17463 h 31"/>
              <a:gd name="T38" fmla="*/ 217488 w 285"/>
              <a:gd name="T39" fmla="*/ 17463 h 31"/>
              <a:gd name="T40" fmla="*/ 206375 w 285"/>
              <a:gd name="T41" fmla="*/ 20638 h 31"/>
              <a:gd name="T42" fmla="*/ 195263 w 285"/>
              <a:gd name="T43" fmla="*/ 23813 h 31"/>
              <a:gd name="T44" fmla="*/ 182563 w 285"/>
              <a:gd name="T45" fmla="*/ 23813 h 31"/>
              <a:gd name="T46" fmla="*/ 171450 w 285"/>
              <a:gd name="T47" fmla="*/ 23813 h 31"/>
              <a:gd name="T48" fmla="*/ 161925 w 285"/>
              <a:gd name="T49" fmla="*/ 23813 h 31"/>
              <a:gd name="T50" fmla="*/ 149225 w 285"/>
              <a:gd name="T51" fmla="*/ 26988 h 31"/>
              <a:gd name="T52" fmla="*/ 138113 w 285"/>
              <a:gd name="T53" fmla="*/ 30163 h 31"/>
              <a:gd name="T54" fmla="*/ 127000 w 285"/>
              <a:gd name="T55" fmla="*/ 34925 h 31"/>
              <a:gd name="T56" fmla="*/ 109538 w 285"/>
              <a:gd name="T57" fmla="*/ 38100 h 31"/>
              <a:gd name="T58" fmla="*/ 96838 w 285"/>
              <a:gd name="T59" fmla="*/ 34925 h 31"/>
              <a:gd name="T60" fmla="*/ 85725 w 285"/>
              <a:gd name="T61" fmla="*/ 38100 h 31"/>
              <a:gd name="T62" fmla="*/ 71438 w 285"/>
              <a:gd name="T63" fmla="*/ 38100 h 31"/>
              <a:gd name="T64" fmla="*/ 57150 w 285"/>
              <a:gd name="T65" fmla="*/ 44450 h 31"/>
              <a:gd name="T66" fmla="*/ 46038 w 285"/>
              <a:gd name="T67" fmla="*/ 44450 h 31"/>
              <a:gd name="T68" fmla="*/ 34925 w 285"/>
              <a:gd name="T69" fmla="*/ 47625 h 31"/>
              <a:gd name="T70" fmla="*/ 23813 w 285"/>
              <a:gd name="T71" fmla="*/ 47625 h 31"/>
              <a:gd name="T72" fmla="*/ 11113 w 285"/>
              <a:gd name="T73" fmla="*/ 47625 h 31"/>
              <a:gd name="T74" fmla="*/ 0 w 285"/>
              <a:gd name="T75" fmla="*/ 47625 h 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5"/>
              <a:gd name="T115" fmla="*/ 0 h 31"/>
              <a:gd name="T116" fmla="*/ 285 w 285"/>
              <a:gd name="T117" fmla="*/ 31 h 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5" h="31">
                <a:moveTo>
                  <a:pt x="284" y="0"/>
                </a:moveTo>
                <a:lnTo>
                  <a:pt x="280" y="2"/>
                </a:lnTo>
                <a:lnTo>
                  <a:pt x="277" y="2"/>
                </a:lnTo>
                <a:lnTo>
                  <a:pt x="273" y="3"/>
                </a:lnTo>
                <a:lnTo>
                  <a:pt x="269" y="5"/>
                </a:lnTo>
                <a:lnTo>
                  <a:pt x="266" y="5"/>
                </a:lnTo>
                <a:lnTo>
                  <a:pt x="262" y="5"/>
                </a:lnTo>
                <a:lnTo>
                  <a:pt x="258" y="5"/>
                </a:lnTo>
                <a:lnTo>
                  <a:pt x="255" y="6"/>
                </a:lnTo>
                <a:lnTo>
                  <a:pt x="251" y="6"/>
                </a:lnTo>
                <a:lnTo>
                  <a:pt x="248" y="8"/>
                </a:lnTo>
                <a:lnTo>
                  <a:pt x="245" y="8"/>
                </a:lnTo>
                <a:lnTo>
                  <a:pt x="241" y="8"/>
                </a:lnTo>
                <a:lnTo>
                  <a:pt x="237" y="8"/>
                </a:lnTo>
                <a:lnTo>
                  <a:pt x="234" y="9"/>
                </a:lnTo>
                <a:lnTo>
                  <a:pt x="230" y="9"/>
                </a:lnTo>
                <a:lnTo>
                  <a:pt x="226" y="9"/>
                </a:lnTo>
                <a:lnTo>
                  <a:pt x="223" y="9"/>
                </a:lnTo>
                <a:lnTo>
                  <a:pt x="219" y="8"/>
                </a:lnTo>
                <a:lnTo>
                  <a:pt x="215" y="8"/>
                </a:lnTo>
                <a:lnTo>
                  <a:pt x="210" y="6"/>
                </a:lnTo>
                <a:lnTo>
                  <a:pt x="206" y="6"/>
                </a:lnTo>
                <a:lnTo>
                  <a:pt x="203" y="5"/>
                </a:lnTo>
                <a:lnTo>
                  <a:pt x="199" y="6"/>
                </a:lnTo>
                <a:lnTo>
                  <a:pt x="195" y="6"/>
                </a:lnTo>
                <a:lnTo>
                  <a:pt x="192" y="6"/>
                </a:lnTo>
                <a:lnTo>
                  <a:pt x="188" y="6"/>
                </a:lnTo>
                <a:lnTo>
                  <a:pt x="184" y="6"/>
                </a:lnTo>
                <a:lnTo>
                  <a:pt x="178" y="5"/>
                </a:lnTo>
                <a:lnTo>
                  <a:pt x="174" y="6"/>
                </a:lnTo>
                <a:lnTo>
                  <a:pt x="170" y="8"/>
                </a:lnTo>
                <a:lnTo>
                  <a:pt x="167" y="8"/>
                </a:lnTo>
                <a:lnTo>
                  <a:pt x="163" y="9"/>
                </a:lnTo>
                <a:lnTo>
                  <a:pt x="159" y="9"/>
                </a:lnTo>
                <a:lnTo>
                  <a:pt x="156" y="9"/>
                </a:lnTo>
                <a:lnTo>
                  <a:pt x="152" y="9"/>
                </a:lnTo>
                <a:lnTo>
                  <a:pt x="148" y="11"/>
                </a:lnTo>
                <a:lnTo>
                  <a:pt x="145" y="11"/>
                </a:lnTo>
                <a:lnTo>
                  <a:pt x="141" y="11"/>
                </a:lnTo>
                <a:lnTo>
                  <a:pt x="137" y="11"/>
                </a:lnTo>
                <a:lnTo>
                  <a:pt x="134" y="13"/>
                </a:lnTo>
                <a:lnTo>
                  <a:pt x="130" y="13"/>
                </a:lnTo>
                <a:lnTo>
                  <a:pt x="126" y="13"/>
                </a:lnTo>
                <a:lnTo>
                  <a:pt x="123" y="15"/>
                </a:lnTo>
                <a:lnTo>
                  <a:pt x="119" y="15"/>
                </a:lnTo>
                <a:lnTo>
                  <a:pt x="115" y="15"/>
                </a:lnTo>
                <a:lnTo>
                  <a:pt x="112" y="15"/>
                </a:lnTo>
                <a:lnTo>
                  <a:pt x="108" y="15"/>
                </a:lnTo>
                <a:lnTo>
                  <a:pt x="105" y="15"/>
                </a:lnTo>
                <a:lnTo>
                  <a:pt x="102" y="15"/>
                </a:lnTo>
                <a:lnTo>
                  <a:pt x="98" y="15"/>
                </a:lnTo>
                <a:lnTo>
                  <a:pt x="94" y="17"/>
                </a:lnTo>
                <a:lnTo>
                  <a:pt x="91" y="19"/>
                </a:lnTo>
                <a:lnTo>
                  <a:pt x="87" y="19"/>
                </a:lnTo>
                <a:lnTo>
                  <a:pt x="83" y="21"/>
                </a:lnTo>
                <a:lnTo>
                  <a:pt x="80" y="22"/>
                </a:lnTo>
                <a:lnTo>
                  <a:pt x="72" y="24"/>
                </a:lnTo>
                <a:lnTo>
                  <a:pt x="69" y="24"/>
                </a:lnTo>
                <a:lnTo>
                  <a:pt x="65" y="22"/>
                </a:lnTo>
                <a:lnTo>
                  <a:pt x="61" y="22"/>
                </a:lnTo>
                <a:lnTo>
                  <a:pt x="58" y="22"/>
                </a:lnTo>
                <a:lnTo>
                  <a:pt x="54" y="24"/>
                </a:lnTo>
                <a:lnTo>
                  <a:pt x="49" y="24"/>
                </a:lnTo>
                <a:lnTo>
                  <a:pt x="45" y="24"/>
                </a:lnTo>
                <a:lnTo>
                  <a:pt x="39" y="27"/>
                </a:lnTo>
                <a:lnTo>
                  <a:pt x="36" y="28"/>
                </a:lnTo>
                <a:lnTo>
                  <a:pt x="33" y="28"/>
                </a:lnTo>
                <a:lnTo>
                  <a:pt x="29" y="28"/>
                </a:lnTo>
                <a:lnTo>
                  <a:pt x="26" y="30"/>
                </a:lnTo>
                <a:lnTo>
                  <a:pt x="22" y="30"/>
                </a:lnTo>
                <a:lnTo>
                  <a:pt x="18" y="30"/>
                </a:lnTo>
                <a:lnTo>
                  <a:pt x="15" y="30"/>
                </a:lnTo>
                <a:lnTo>
                  <a:pt x="11" y="30"/>
                </a:lnTo>
                <a:lnTo>
                  <a:pt x="7" y="30"/>
                </a:lnTo>
                <a:lnTo>
                  <a:pt x="4" y="30"/>
                </a:lnTo>
                <a:lnTo>
                  <a:pt x="0" y="3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93" name="Freeform 87"/>
          <p:cNvSpPr>
            <a:spLocks/>
          </p:cNvSpPr>
          <p:nvPr/>
        </p:nvSpPr>
        <p:spPr bwMode="auto">
          <a:xfrm>
            <a:off x="7377113" y="4594225"/>
            <a:ext cx="327025" cy="165100"/>
          </a:xfrm>
          <a:custGeom>
            <a:avLst/>
            <a:gdLst>
              <a:gd name="T0" fmla="*/ 325438 w 206"/>
              <a:gd name="T1" fmla="*/ 0 h 104"/>
              <a:gd name="T2" fmla="*/ 322263 w 206"/>
              <a:gd name="T3" fmla="*/ 4763 h 104"/>
              <a:gd name="T4" fmla="*/ 317500 w 206"/>
              <a:gd name="T5" fmla="*/ 7938 h 104"/>
              <a:gd name="T6" fmla="*/ 311150 w 206"/>
              <a:gd name="T7" fmla="*/ 12700 h 104"/>
              <a:gd name="T8" fmla="*/ 304800 w 206"/>
              <a:gd name="T9" fmla="*/ 17463 h 104"/>
              <a:gd name="T10" fmla="*/ 296863 w 206"/>
              <a:gd name="T11" fmla="*/ 20638 h 104"/>
              <a:gd name="T12" fmla="*/ 293688 w 206"/>
              <a:gd name="T13" fmla="*/ 25400 h 104"/>
              <a:gd name="T14" fmla="*/ 287338 w 206"/>
              <a:gd name="T15" fmla="*/ 26988 h 104"/>
              <a:gd name="T16" fmla="*/ 284163 w 206"/>
              <a:gd name="T17" fmla="*/ 33338 h 104"/>
              <a:gd name="T18" fmla="*/ 279400 w 206"/>
              <a:gd name="T19" fmla="*/ 34925 h 104"/>
              <a:gd name="T20" fmla="*/ 273050 w 206"/>
              <a:gd name="T21" fmla="*/ 38100 h 104"/>
              <a:gd name="T22" fmla="*/ 266700 w 206"/>
              <a:gd name="T23" fmla="*/ 42862 h 104"/>
              <a:gd name="T24" fmla="*/ 265113 w 206"/>
              <a:gd name="T25" fmla="*/ 47625 h 104"/>
              <a:gd name="T26" fmla="*/ 261938 w 206"/>
              <a:gd name="T27" fmla="*/ 53975 h 104"/>
              <a:gd name="T28" fmla="*/ 258763 w 206"/>
              <a:gd name="T29" fmla="*/ 57150 h 104"/>
              <a:gd name="T30" fmla="*/ 252413 w 206"/>
              <a:gd name="T31" fmla="*/ 60325 h 104"/>
              <a:gd name="T32" fmla="*/ 249238 w 206"/>
              <a:gd name="T33" fmla="*/ 65088 h 104"/>
              <a:gd name="T34" fmla="*/ 244475 w 206"/>
              <a:gd name="T35" fmla="*/ 65088 h 104"/>
              <a:gd name="T36" fmla="*/ 239713 w 206"/>
              <a:gd name="T37" fmla="*/ 68263 h 104"/>
              <a:gd name="T38" fmla="*/ 233363 w 206"/>
              <a:gd name="T39" fmla="*/ 68263 h 104"/>
              <a:gd name="T40" fmla="*/ 228600 w 206"/>
              <a:gd name="T41" fmla="*/ 71438 h 104"/>
              <a:gd name="T42" fmla="*/ 222250 w 206"/>
              <a:gd name="T43" fmla="*/ 71438 h 104"/>
              <a:gd name="T44" fmla="*/ 215900 w 206"/>
              <a:gd name="T45" fmla="*/ 73025 h 104"/>
              <a:gd name="T46" fmla="*/ 211138 w 206"/>
              <a:gd name="T47" fmla="*/ 74613 h 104"/>
              <a:gd name="T48" fmla="*/ 204788 w 206"/>
              <a:gd name="T49" fmla="*/ 74613 h 104"/>
              <a:gd name="T50" fmla="*/ 198437 w 206"/>
              <a:gd name="T51" fmla="*/ 77788 h 104"/>
              <a:gd name="T52" fmla="*/ 193675 w 206"/>
              <a:gd name="T53" fmla="*/ 82550 h 104"/>
              <a:gd name="T54" fmla="*/ 187325 w 206"/>
              <a:gd name="T55" fmla="*/ 85725 h 104"/>
              <a:gd name="T56" fmla="*/ 184150 w 206"/>
              <a:gd name="T57" fmla="*/ 90487 h 104"/>
              <a:gd name="T58" fmla="*/ 173037 w 206"/>
              <a:gd name="T59" fmla="*/ 98425 h 104"/>
              <a:gd name="T60" fmla="*/ 169862 w 206"/>
              <a:gd name="T61" fmla="*/ 103188 h 104"/>
              <a:gd name="T62" fmla="*/ 161925 w 206"/>
              <a:gd name="T63" fmla="*/ 106363 h 104"/>
              <a:gd name="T64" fmla="*/ 155575 w 206"/>
              <a:gd name="T65" fmla="*/ 106363 h 104"/>
              <a:gd name="T66" fmla="*/ 149225 w 206"/>
              <a:gd name="T67" fmla="*/ 107950 h 104"/>
              <a:gd name="T68" fmla="*/ 144463 w 206"/>
              <a:gd name="T69" fmla="*/ 109538 h 104"/>
              <a:gd name="T70" fmla="*/ 138113 w 206"/>
              <a:gd name="T71" fmla="*/ 112713 h 104"/>
              <a:gd name="T72" fmla="*/ 131763 w 206"/>
              <a:gd name="T73" fmla="*/ 112713 h 104"/>
              <a:gd name="T74" fmla="*/ 123825 w 206"/>
              <a:gd name="T75" fmla="*/ 115888 h 104"/>
              <a:gd name="T76" fmla="*/ 117475 w 206"/>
              <a:gd name="T77" fmla="*/ 115888 h 104"/>
              <a:gd name="T78" fmla="*/ 111125 w 206"/>
              <a:gd name="T79" fmla="*/ 119063 h 104"/>
              <a:gd name="T80" fmla="*/ 106363 w 206"/>
              <a:gd name="T81" fmla="*/ 119063 h 104"/>
              <a:gd name="T82" fmla="*/ 100012 w 206"/>
              <a:gd name="T83" fmla="*/ 123825 h 104"/>
              <a:gd name="T84" fmla="*/ 95250 w 206"/>
              <a:gd name="T85" fmla="*/ 123825 h 104"/>
              <a:gd name="T86" fmla="*/ 88900 w 206"/>
              <a:gd name="T87" fmla="*/ 125413 h 104"/>
              <a:gd name="T88" fmla="*/ 82550 w 206"/>
              <a:gd name="T89" fmla="*/ 128588 h 104"/>
              <a:gd name="T90" fmla="*/ 77788 w 206"/>
              <a:gd name="T91" fmla="*/ 130175 h 104"/>
              <a:gd name="T92" fmla="*/ 73025 w 206"/>
              <a:gd name="T93" fmla="*/ 133350 h 104"/>
              <a:gd name="T94" fmla="*/ 66675 w 206"/>
              <a:gd name="T95" fmla="*/ 136525 h 104"/>
              <a:gd name="T96" fmla="*/ 60325 w 206"/>
              <a:gd name="T97" fmla="*/ 136525 h 104"/>
              <a:gd name="T98" fmla="*/ 55563 w 206"/>
              <a:gd name="T99" fmla="*/ 139700 h 104"/>
              <a:gd name="T100" fmla="*/ 49212 w 206"/>
              <a:gd name="T101" fmla="*/ 142875 h 104"/>
              <a:gd name="T102" fmla="*/ 42862 w 206"/>
              <a:gd name="T103" fmla="*/ 142875 h 104"/>
              <a:gd name="T104" fmla="*/ 38100 w 206"/>
              <a:gd name="T105" fmla="*/ 142875 h 104"/>
              <a:gd name="T106" fmla="*/ 34925 w 206"/>
              <a:gd name="T107" fmla="*/ 149225 h 104"/>
              <a:gd name="T108" fmla="*/ 28575 w 206"/>
              <a:gd name="T109" fmla="*/ 150813 h 104"/>
              <a:gd name="T110" fmla="*/ 14288 w 206"/>
              <a:gd name="T111" fmla="*/ 158750 h 104"/>
              <a:gd name="T112" fmla="*/ 7938 w 206"/>
              <a:gd name="T113" fmla="*/ 158750 h 104"/>
              <a:gd name="T114" fmla="*/ 6350 w 206"/>
              <a:gd name="T115" fmla="*/ 163513 h 104"/>
              <a:gd name="T116" fmla="*/ 0 w 206"/>
              <a:gd name="T117" fmla="*/ 163513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6"/>
              <a:gd name="T178" fmla="*/ 0 h 104"/>
              <a:gd name="T179" fmla="*/ 206 w 206"/>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6" h="104">
                <a:moveTo>
                  <a:pt x="205" y="0"/>
                </a:moveTo>
                <a:lnTo>
                  <a:pt x="203" y="3"/>
                </a:lnTo>
                <a:lnTo>
                  <a:pt x="200" y="5"/>
                </a:lnTo>
                <a:lnTo>
                  <a:pt x="196" y="8"/>
                </a:lnTo>
                <a:lnTo>
                  <a:pt x="192" y="11"/>
                </a:lnTo>
                <a:lnTo>
                  <a:pt x="187" y="13"/>
                </a:lnTo>
                <a:lnTo>
                  <a:pt x="185" y="16"/>
                </a:lnTo>
                <a:lnTo>
                  <a:pt x="181" y="17"/>
                </a:lnTo>
                <a:lnTo>
                  <a:pt x="179" y="21"/>
                </a:lnTo>
                <a:lnTo>
                  <a:pt x="176" y="22"/>
                </a:lnTo>
                <a:lnTo>
                  <a:pt x="172" y="24"/>
                </a:lnTo>
                <a:lnTo>
                  <a:pt x="168" y="27"/>
                </a:lnTo>
                <a:lnTo>
                  <a:pt x="167" y="30"/>
                </a:lnTo>
                <a:lnTo>
                  <a:pt x="165" y="34"/>
                </a:lnTo>
                <a:lnTo>
                  <a:pt x="163" y="36"/>
                </a:lnTo>
                <a:lnTo>
                  <a:pt x="159" y="38"/>
                </a:lnTo>
                <a:lnTo>
                  <a:pt x="157" y="41"/>
                </a:lnTo>
                <a:lnTo>
                  <a:pt x="154" y="41"/>
                </a:lnTo>
                <a:lnTo>
                  <a:pt x="151" y="43"/>
                </a:lnTo>
                <a:lnTo>
                  <a:pt x="147" y="43"/>
                </a:lnTo>
                <a:lnTo>
                  <a:pt x="144" y="45"/>
                </a:lnTo>
                <a:lnTo>
                  <a:pt x="140" y="45"/>
                </a:lnTo>
                <a:lnTo>
                  <a:pt x="136" y="46"/>
                </a:lnTo>
                <a:lnTo>
                  <a:pt x="133" y="47"/>
                </a:lnTo>
                <a:lnTo>
                  <a:pt x="129" y="47"/>
                </a:lnTo>
                <a:lnTo>
                  <a:pt x="125" y="49"/>
                </a:lnTo>
                <a:lnTo>
                  <a:pt x="122" y="52"/>
                </a:lnTo>
                <a:lnTo>
                  <a:pt x="118" y="54"/>
                </a:lnTo>
                <a:lnTo>
                  <a:pt x="116" y="57"/>
                </a:lnTo>
                <a:lnTo>
                  <a:pt x="109" y="62"/>
                </a:lnTo>
                <a:lnTo>
                  <a:pt x="107" y="65"/>
                </a:lnTo>
                <a:lnTo>
                  <a:pt x="102" y="67"/>
                </a:lnTo>
                <a:lnTo>
                  <a:pt x="98" y="67"/>
                </a:lnTo>
                <a:lnTo>
                  <a:pt x="94" y="68"/>
                </a:lnTo>
                <a:lnTo>
                  <a:pt x="91" y="69"/>
                </a:lnTo>
                <a:lnTo>
                  <a:pt x="87" y="71"/>
                </a:lnTo>
                <a:lnTo>
                  <a:pt x="83" y="71"/>
                </a:lnTo>
                <a:lnTo>
                  <a:pt x="78" y="73"/>
                </a:lnTo>
                <a:lnTo>
                  <a:pt x="74" y="73"/>
                </a:lnTo>
                <a:lnTo>
                  <a:pt x="70" y="75"/>
                </a:lnTo>
                <a:lnTo>
                  <a:pt x="67" y="75"/>
                </a:lnTo>
                <a:lnTo>
                  <a:pt x="63" y="78"/>
                </a:lnTo>
                <a:lnTo>
                  <a:pt x="60" y="78"/>
                </a:lnTo>
                <a:lnTo>
                  <a:pt x="56" y="79"/>
                </a:lnTo>
                <a:lnTo>
                  <a:pt x="52" y="81"/>
                </a:lnTo>
                <a:lnTo>
                  <a:pt x="49" y="82"/>
                </a:lnTo>
                <a:lnTo>
                  <a:pt x="46" y="84"/>
                </a:lnTo>
                <a:lnTo>
                  <a:pt x="42" y="86"/>
                </a:lnTo>
                <a:lnTo>
                  <a:pt x="38" y="86"/>
                </a:lnTo>
                <a:lnTo>
                  <a:pt x="35" y="88"/>
                </a:lnTo>
                <a:lnTo>
                  <a:pt x="31" y="90"/>
                </a:lnTo>
                <a:lnTo>
                  <a:pt x="27" y="90"/>
                </a:lnTo>
                <a:lnTo>
                  <a:pt x="24" y="90"/>
                </a:lnTo>
                <a:lnTo>
                  <a:pt x="22" y="94"/>
                </a:lnTo>
                <a:lnTo>
                  <a:pt x="18" y="95"/>
                </a:lnTo>
                <a:lnTo>
                  <a:pt x="9" y="100"/>
                </a:lnTo>
                <a:lnTo>
                  <a:pt x="5" y="100"/>
                </a:lnTo>
                <a:lnTo>
                  <a:pt x="4" y="103"/>
                </a:lnTo>
                <a:lnTo>
                  <a:pt x="0" y="103"/>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94" name="Freeform 88"/>
          <p:cNvSpPr>
            <a:spLocks/>
          </p:cNvSpPr>
          <p:nvPr/>
        </p:nvSpPr>
        <p:spPr bwMode="auto">
          <a:xfrm>
            <a:off x="7673975" y="4618038"/>
            <a:ext cx="65088" cy="212725"/>
          </a:xfrm>
          <a:custGeom>
            <a:avLst/>
            <a:gdLst>
              <a:gd name="T0" fmla="*/ 0 w 41"/>
              <a:gd name="T1" fmla="*/ 0 h 134"/>
              <a:gd name="T2" fmla="*/ 3175 w 41"/>
              <a:gd name="T3" fmla="*/ 4762 h 134"/>
              <a:gd name="T4" fmla="*/ 6350 w 41"/>
              <a:gd name="T5" fmla="*/ 9525 h 134"/>
              <a:gd name="T6" fmla="*/ 11113 w 41"/>
              <a:gd name="T7" fmla="*/ 12700 h 134"/>
              <a:gd name="T8" fmla="*/ 14288 w 41"/>
              <a:gd name="T9" fmla="*/ 17462 h 134"/>
              <a:gd name="T10" fmla="*/ 14288 w 41"/>
              <a:gd name="T11" fmla="*/ 23812 h 134"/>
              <a:gd name="T12" fmla="*/ 14288 w 41"/>
              <a:gd name="T13" fmla="*/ 26987 h 134"/>
              <a:gd name="T14" fmla="*/ 17463 w 41"/>
              <a:gd name="T15" fmla="*/ 33337 h 134"/>
              <a:gd name="T16" fmla="*/ 23813 w 41"/>
              <a:gd name="T17" fmla="*/ 38100 h 134"/>
              <a:gd name="T18" fmla="*/ 26988 w 41"/>
              <a:gd name="T19" fmla="*/ 42862 h 134"/>
              <a:gd name="T20" fmla="*/ 30163 w 41"/>
              <a:gd name="T21" fmla="*/ 47625 h 134"/>
              <a:gd name="T22" fmla="*/ 30163 w 41"/>
              <a:gd name="T23" fmla="*/ 53975 h 134"/>
              <a:gd name="T24" fmla="*/ 31750 w 41"/>
              <a:gd name="T25" fmla="*/ 57150 h 134"/>
              <a:gd name="T26" fmla="*/ 33338 w 41"/>
              <a:gd name="T27" fmla="*/ 61912 h 134"/>
              <a:gd name="T28" fmla="*/ 36513 w 41"/>
              <a:gd name="T29" fmla="*/ 68262 h 134"/>
              <a:gd name="T30" fmla="*/ 42863 w 41"/>
              <a:gd name="T31" fmla="*/ 71437 h 134"/>
              <a:gd name="T32" fmla="*/ 46038 w 41"/>
              <a:gd name="T33" fmla="*/ 74612 h 134"/>
              <a:gd name="T34" fmla="*/ 49213 w 41"/>
              <a:gd name="T35" fmla="*/ 80962 h 134"/>
              <a:gd name="T36" fmla="*/ 49213 w 41"/>
              <a:gd name="T37" fmla="*/ 85725 h 134"/>
              <a:gd name="T38" fmla="*/ 52388 w 41"/>
              <a:gd name="T39" fmla="*/ 90487 h 134"/>
              <a:gd name="T40" fmla="*/ 52388 w 41"/>
              <a:gd name="T41" fmla="*/ 95250 h 134"/>
              <a:gd name="T42" fmla="*/ 53975 w 41"/>
              <a:gd name="T43" fmla="*/ 101600 h 134"/>
              <a:gd name="T44" fmla="*/ 53975 w 41"/>
              <a:gd name="T45" fmla="*/ 106363 h 134"/>
              <a:gd name="T46" fmla="*/ 53975 w 41"/>
              <a:gd name="T47" fmla="*/ 109537 h 134"/>
              <a:gd name="T48" fmla="*/ 60325 w 41"/>
              <a:gd name="T49" fmla="*/ 115887 h 134"/>
              <a:gd name="T50" fmla="*/ 60325 w 41"/>
              <a:gd name="T51" fmla="*/ 120650 h 134"/>
              <a:gd name="T52" fmla="*/ 63500 w 41"/>
              <a:gd name="T53" fmla="*/ 128587 h 134"/>
              <a:gd name="T54" fmla="*/ 63500 w 41"/>
              <a:gd name="T55" fmla="*/ 133350 h 134"/>
              <a:gd name="T56" fmla="*/ 60325 w 41"/>
              <a:gd name="T57" fmla="*/ 139700 h 134"/>
              <a:gd name="T58" fmla="*/ 60325 w 41"/>
              <a:gd name="T59" fmla="*/ 142875 h 134"/>
              <a:gd name="T60" fmla="*/ 60325 w 41"/>
              <a:gd name="T61" fmla="*/ 149225 h 134"/>
              <a:gd name="T62" fmla="*/ 63500 w 41"/>
              <a:gd name="T63" fmla="*/ 155575 h 134"/>
              <a:gd name="T64" fmla="*/ 63500 w 41"/>
              <a:gd name="T65" fmla="*/ 160337 h 134"/>
              <a:gd name="T66" fmla="*/ 63500 w 41"/>
              <a:gd name="T67" fmla="*/ 166687 h 134"/>
              <a:gd name="T68" fmla="*/ 63500 w 41"/>
              <a:gd name="T69" fmla="*/ 171450 h 134"/>
              <a:gd name="T70" fmla="*/ 63500 w 41"/>
              <a:gd name="T71" fmla="*/ 176212 h 134"/>
              <a:gd name="T72" fmla="*/ 63500 w 41"/>
              <a:gd name="T73" fmla="*/ 180975 h 134"/>
              <a:gd name="T74" fmla="*/ 63500 w 41"/>
              <a:gd name="T75" fmla="*/ 187325 h 134"/>
              <a:gd name="T76" fmla="*/ 63500 w 41"/>
              <a:gd name="T77" fmla="*/ 190500 h 134"/>
              <a:gd name="T78" fmla="*/ 60325 w 41"/>
              <a:gd name="T79" fmla="*/ 196850 h 134"/>
              <a:gd name="T80" fmla="*/ 60325 w 41"/>
              <a:gd name="T81" fmla="*/ 201612 h 134"/>
              <a:gd name="T82" fmla="*/ 63500 w 41"/>
              <a:gd name="T83" fmla="*/ 206375 h 134"/>
              <a:gd name="T84" fmla="*/ 63500 w 41"/>
              <a:gd name="T85" fmla="*/ 211138 h 1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
              <a:gd name="T130" fmla="*/ 0 h 134"/>
              <a:gd name="T131" fmla="*/ 41 w 41"/>
              <a:gd name="T132" fmla="*/ 134 h 1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 h="134">
                <a:moveTo>
                  <a:pt x="0" y="0"/>
                </a:moveTo>
                <a:lnTo>
                  <a:pt x="2" y="3"/>
                </a:lnTo>
                <a:lnTo>
                  <a:pt x="4" y="6"/>
                </a:lnTo>
                <a:lnTo>
                  <a:pt x="7" y="8"/>
                </a:lnTo>
                <a:lnTo>
                  <a:pt x="9" y="11"/>
                </a:lnTo>
                <a:lnTo>
                  <a:pt x="9" y="15"/>
                </a:lnTo>
                <a:lnTo>
                  <a:pt x="9" y="17"/>
                </a:lnTo>
                <a:lnTo>
                  <a:pt x="11" y="21"/>
                </a:lnTo>
                <a:lnTo>
                  <a:pt x="15" y="24"/>
                </a:lnTo>
                <a:lnTo>
                  <a:pt x="17" y="27"/>
                </a:lnTo>
                <a:lnTo>
                  <a:pt x="19" y="30"/>
                </a:lnTo>
                <a:lnTo>
                  <a:pt x="19" y="34"/>
                </a:lnTo>
                <a:lnTo>
                  <a:pt x="20" y="36"/>
                </a:lnTo>
                <a:lnTo>
                  <a:pt x="21" y="39"/>
                </a:lnTo>
                <a:lnTo>
                  <a:pt x="23" y="43"/>
                </a:lnTo>
                <a:lnTo>
                  <a:pt x="27" y="45"/>
                </a:lnTo>
                <a:lnTo>
                  <a:pt x="29" y="47"/>
                </a:lnTo>
                <a:lnTo>
                  <a:pt x="31" y="51"/>
                </a:lnTo>
                <a:lnTo>
                  <a:pt x="31" y="54"/>
                </a:lnTo>
                <a:lnTo>
                  <a:pt x="33" y="57"/>
                </a:lnTo>
                <a:lnTo>
                  <a:pt x="33" y="60"/>
                </a:lnTo>
                <a:lnTo>
                  <a:pt x="34" y="64"/>
                </a:lnTo>
                <a:lnTo>
                  <a:pt x="34" y="67"/>
                </a:lnTo>
                <a:lnTo>
                  <a:pt x="34" y="69"/>
                </a:lnTo>
                <a:lnTo>
                  <a:pt x="38" y="73"/>
                </a:lnTo>
                <a:lnTo>
                  <a:pt x="38" y="76"/>
                </a:lnTo>
                <a:lnTo>
                  <a:pt x="40" y="81"/>
                </a:lnTo>
                <a:lnTo>
                  <a:pt x="40" y="84"/>
                </a:lnTo>
                <a:lnTo>
                  <a:pt x="38" y="88"/>
                </a:lnTo>
                <a:lnTo>
                  <a:pt x="38" y="90"/>
                </a:lnTo>
                <a:lnTo>
                  <a:pt x="38" y="94"/>
                </a:lnTo>
                <a:lnTo>
                  <a:pt x="40" y="98"/>
                </a:lnTo>
                <a:lnTo>
                  <a:pt x="40" y="101"/>
                </a:lnTo>
                <a:lnTo>
                  <a:pt x="40" y="105"/>
                </a:lnTo>
                <a:lnTo>
                  <a:pt x="40" y="108"/>
                </a:lnTo>
                <a:lnTo>
                  <a:pt x="40" y="111"/>
                </a:lnTo>
                <a:lnTo>
                  <a:pt x="40" y="114"/>
                </a:lnTo>
                <a:lnTo>
                  <a:pt x="40" y="118"/>
                </a:lnTo>
                <a:lnTo>
                  <a:pt x="40" y="120"/>
                </a:lnTo>
                <a:lnTo>
                  <a:pt x="38" y="124"/>
                </a:lnTo>
                <a:lnTo>
                  <a:pt x="38" y="127"/>
                </a:lnTo>
                <a:lnTo>
                  <a:pt x="40" y="130"/>
                </a:lnTo>
                <a:lnTo>
                  <a:pt x="40" y="133"/>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3395" name="Group 89"/>
          <p:cNvGrpSpPr>
            <a:grpSpLocks/>
          </p:cNvGrpSpPr>
          <p:nvPr/>
        </p:nvGrpSpPr>
        <p:grpSpPr bwMode="auto">
          <a:xfrm>
            <a:off x="7229475" y="5086350"/>
            <a:ext cx="736600" cy="3175"/>
            <a:chOff x="4554" y="3204"/>
            <a:chExt cx="464" cy="2"/>
          </a:xfrm>
        </p:grpSpPr>
        <p:sp>
          <p:nvSpPr>
            <p:cNvPr id="13485" name="AutoShape 90"/>
            <p:cNvSpPr>
              <a:spLocks noChangeArrowheads="1"/>
            </p:cNvSpPr>
            <p:nvPr/>
          </p:nvSpPr>
          <p:spPr bwMode="auto">
            <a:xfrm>
              <a:off x="4554" y="3204"/>
              <a:ext cx="24" cy="2"/>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486" name="AutoShape 91"/>
            <p:cNvSpPr>
              <a:spLocks noChangeArrowheads="1"/>
            </p:cNvSpPr>
            <p:nvPr/>
          </p:nvSpPr>
          <p:spPr bwMode="auto">
            <a:xfrm>
              <a:off x="4994" y="3204"/>
              <a:ext cx="24" cy="2"/>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396" name="Freeform 92"/>
          <p:cNvSpPr>
            <a:spLocks/>
          </p:cNvSpPr>
          <p:nvPr/>
        </p:nvSpPr>
        <p:spPr bwMode="auto">
          <a:xfrm>
            <a:off x="7215188" y="4938713"/>
            <a:ext cx="777875" cy="57150"/>
          </a:xfrm>
          <a:custGeom>
            <a:avLst/>
            <a:gdLst>
              <a:gd name="T0" fmla="*/ 0 w 490"/>
              <a:gd name="T1" fmla="*/ 55563 h 36"/>
              <a:gd name="T2" fmla="*/ 112713 w 490"/>
              <a:gd name="T3" fmla="*/ 0 h 36"/>
              <a:gd name="T4" fmla="*/ 661988 w 490"/>
              <a:gd name="T5" fmla="*/ 0 h 36"/>
              <a:gd name="T6" fmla="*/ 776288 w 490"/>
              <a:gd name="T7" fmla="*/ 55563 h 36"/>
              <a:gd name="T8" fmla="*/ 0 w 490"/>
              <a:gd name="T9" fmla="*/ 55563 h 36"/>
              <a:gd name="T10" fmla="*/ 0 60000 65536"/>
              <a:gd name="T11" fmla="*/ 0 60000 65536"/>
              <a:gd name="T12" fmla="*/ 0 60000 65536"/>
              <a:gd name="T13" fmla="*/ 0 60000 65536"/>
              <a:gd name="T14" fmla="*/ 0 60000 65536"/>
              <a:gd name="T15" fmla="*/ 0 w 490"/>
              <a:gd name="T16" fmla="*/ 0 h 36"/>
              <a:gd name="T17" fmla="*/ 490 w 490"/>
              <a:gd name="T18" fmla="*/ 36 h 36"/>
            </a:gdLst>
            <a:ahLst/>
            <a:cxnLst>
              <a:cxn ang="T10">
                <a:pos x="T0" y="T1"/>
              </a:cxn>
              <a:cxn ang="T11">
                <a:pos x="T2" y="T3"/>
              </a:cxn>
              <a:cxn ang="T12">
                <a:pos x="T4" y="T5"/>
              </a:cxn>
              <a:cxn ang="T13">
                <a:pos x="T6" y="T7"/>
              </a:cxn>
              <a:cxn ang="T14">
                <a:pos x="T8" y="T9"/>
              </a:cxn>
            </a:cxnLst>
            <a:rect l="T15" t="T16" r="T17" b="T18"/>
            <a:pathLst>
              <a:path w="490" h="36">
                <a:moveTo>
                  <a:pt x="0" y="35"/>
                </a:moveTo>
                <a:lnTo>
                  <a:pt x="71" y="0"/>
                </a:lnTo>
                <a:lnTo>
                  <a:pt x="417" y="0"/>
                </a:lnTo>
                <a:lnTo>
                  <a:pt x="489" y="35"/>
                </a:lnTo>
                <a:lnTo>
                  <a:pt x="0" y="3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13397" name="Rectangle 93"/>
          <p:cNvSpPr>
            <a:spLocks noChangeArrowheads="1"/>
          </p:cNvSpPr>
          <p:nvPr/>
        </p:nvSpPr>
        <p:spPr bwMode="auto">
          <a:xfrm>
            <a:off x="7218363" y="5002213"/>
            <a:ext cx="766762" cy="76200"/>
          </a:xfrm>
          <a:prstGeom prst="rect">
            <a:avLst/>
          </a:prstGeom>
          <a:solidFill>
            <a:srgbClr val="C0C0C0"/>
          </a:solidFill>
          <a:ln w="12700">
            <a:solidFill>
              <a:srgbClr val="000000"/>
            </a:solidFill>
            <a:miter lim="800000"/>
            <a:headEnd/>
            <a:tailEnd/>
          </a:ln>
        </p:spPr>
        <p:txBody>
          <a:bodyPr wrap="none" anchor="ctr"/>
          <a:lstStyle/>
          <a:p>
            <a:endParaRPr lang="en-US"/>
          </a:p>
        </p:txBody>
      </p:sp>
      <p:grpSp>
        <p:nvGrpSpPr>
          <p:cNvPr id="13398" name="Group 94"/>
          <p:cNvGrpSpPr>
            <a:grpSpLocks/>
          </p:cNvGrpSpPr>
          <p:nvPr/>
        </p:nvGrpSpPr>
        <p:grpSpPr bwMode="auto">
          <a:xfrm>
            <a:off x="7712075" y="5010150"/>
            <a:ext cx="220663" cy="41275"/>
            <a:chOff x="4858" y="3156"/>
            <a:chExt cx="139" cy="26"/>
          </a:xfrm>
        </p:grpSpPr>
        <p:sp>
          <p:nvSpPr>
            <p:cNvPr id="13479" name="Freeform 95"/>
            <p:cNvSpPr>
              <a:spLocks/>
            </p:cNvSpPr>
            <p:nvPr/>
          </p:nvSpPr>
          <p:spPr bwMode="auto">
            <a:xfrm>
              <a:off x="4994" y="3161"/>
              <a:ext cx="3" cy="18"/>
            </a:xfrm>
            <a:custGeom>
              <a:avLst/>
              <a:gdLst>
                <a:gd name="T0" fmla="*/ 0 w 3"/>
                <a:gd name="T1" fmla="*/ 0 h 18"/>
                <a:gd name="T2" fmla="*/ 2 w 3"/>
                <a:gd name="T3" fmla="*/ 2 h 18"/>
                <a:gd name="T4" fmla="*/ 2 w 3"/>
                <a:gd name="T5" fmla="*/ 14 h 18"/>
                <a:gd name="T6" fmla="*/ 0 w 3"/>
                <a:gd name="T7" fmla="*/ 17 h 18"/>
                <a:gd name="T8" fmla="*/ 0 w 3"/>
                <a:gd name="T9" fmla="*/ 0 h 18"/>
                <a:gd name="T10" fmla="*/ 0 60000 65536"/>
                <a:gd name="T11" fmla="*/ 0 60000 65536"/>
                <a:gd name="T12" fmla="*/ 0 60000 65536"/>
                <a:gd name="T13" fmla="*/ 0 60000 65536"/>
                <a:gd name="T14" fmla="*/ 0 60000 65536"/>
                <a:gd name="T15" fmla="*/ 0 w 3"/>
                <a:gd name="T16" fmla="*/ 0 h 18"/>
                <a:gd name="T17" fmla="*/ 3 w 3"/>
                <a:gd name="T18" fmla="*/ 18 h 18"/>
              </a:gdLst>
              <a:ahLst/>
              <a:cxnLst>
                <a:cxn ang="T10">
                  <a:pos x="T0" y="T1"/>
                </a:cxn>
                <a:cxn ang="T11">
                  <a:pos x="T2" y="T3"/>
                </a:cxn>
                <a:cxn ang="T12">
                  <a:pos x="T4" y="T5"/>
                </a:cxn>
                <a:cxn ang="T13">
                  <a:pos x="T6" y="T7"/>
                </a:cxn>
                <a:cxn ang="T14">
                  <a:pos x="T8" y="T9"/>
                </a:cxn>
              </a:cxnLst>
              <a:rect l="T15" t="T16" r="T17" b="T18"/>
              <a:pathLst>
                <a:path w="3" h="18">
                  <a:moveTo>
                    <a:pt x="0" y="0"/>
                  </a:moveTo>
                  <a:lnTo>
                    <a:pt x="2" y="2"/>
                  </a:lnTo>
                  <a:lnTo>
                    <a:pt x="2" y="14"/>
                  </a:lnTo>
                  <a:lnTo>
                    <a:pt x="0" y="17"/>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0" name="Freeform 96"/>
            <p:cNvSpPr>
              <a:spLocks/>
            </p:cNvSpPr>
            <p:nvPr/>
          </p:nvSpPr>
          <p:spPr bwMode="auto">
            <a:xfrm>
              <a:off x="4858" y="3159"/>
              <a:ext cx="4" cy="20"/>
            </a:xfrm>
            <a:custGeom>
              <a:avLst/>
              <a:gdLst>
                <a:gd name="T0" fmla="*/ 3 w 4"/>
                <a:gd name="T1" fmla="*/ 0 h 20"/>
                <a:gd name="T2" fmla="*/ 0 w 4"/>
                <a:gd name="T3" fmla="*/ 3 h 20"/>
                <a:gd name="T4" fmla="*/ 0 w 4"/>
                <a:gd name="T5" fmla="*/ 17 h 20"/>
                <a:gd name="T6" fmla="*/ 3 w 4"/>
                <a:gd name="T7" fmla="*/ 19 h 20"/>
                <a:gd name="T8" fmla="*/ 3 w 4"/>
                <a:gd name="T9" fmla="*/ 0 h 20"/>
                <a:gd name="T10" fmla="*/ 0 60000 65536"/>
                <a:gd name="T11" fmla="*/ 0 60000 65536"/>
                <a:gd name="T12" fmla="*/ 0 60000 65536"/>
                <a:gd name="T13" fmla="*/ 0 60000 65536"/>
                <a:gd name="T14" fmla="*/ 0 60000 65536"/>
                <a:gd name="T15" fmla="*/ 0 w 4"/>
                <a:gd name="T16" fmla="*/ 0 h 20"/>
                <a:gd name="T17" fmla="*/ 4 w 4"/>
                <a:gd name="T18" fmla="*/ 20 h 20"/>
              </a:gdLst>
              <a:ahLst/>
              <a:cxnLst>
                <a:cxn ang="T10">
                  <a:pos x="T0" y="T1"/>
                </a:cxn>
                <a:cxn ang="T11">
                  <a:pos x="T2" y="T3"/>
                </a:cxn>
                <a:cxn ang="T12">
                  <a:pos x="T4" y="T5"/>
                </a:cxn>
                <a:cxn ang="T13">
                  <a:pos x="T6" y="T7"/>
                </a:cxn>
                <a:cxn ang="T14">
                  <a:pos x="T8" y="T9"/>
                </a:cxn>
              </a:cxnLst>
              <a:rect l="T15" t="T16" r="T17" b="T18"/>
              <a:pathLst>
                <a:path w="4" h="20">
                  <a:moveTo>
                    <a:pt x="3" y="0"/>
                  </a:moveTo>
                  <a:lnTo>
                    <a:pt x="0" y="3"/>
                  </a:lnTo>
                  <a:lnTo>
                    <a:pt x="0" y="17"/>
                  </a:lnTo>
                  <a:lnTo>
                    <a:pt x="3" y="19"/>
                  </a:lnTo>
                  <a:lnTo>
                    <a:pt x="3"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1" name="Freeform 97"/>
            <p:cNvSpPr>
              <a:spLocks/>
            </p:cNvSpPr>
            <p:nvPr/>
          </p:nvSpPr>
          <p:spPr bwMode="auto">
            <a:xfrm>
              <a:off x="4861" y="3156"/>
              <a:ext cx="134" cy="4"/>
            </a:xfrm>
            <a:custGeom>
              <a:avLst/>
              <a:gdLst>
                <a:gd name="T0" fmla="*/ 0 w 134"/>
                <a:gd name="T1" fmla="*/ 3 h 4"/>
                <a:gd name="T2" fmla="*/ 2 w 134"/>
                <a:gd name="T3" fmla="*/ 0 h 4"/>
                <a:gd name="T4" fmla="*/ 130 w 134"/>
                <a:gd name="T5" fmla="*/ 0 h 4"/>
                <a:gd name="T6" fmla="*/ 133 w 134"/>
                <a:gd name="T7" fmla="*/ 2 h 4"/>
                <a:gd name="T8" fmla="*/ 0 w 134"/>
                <a:gd name="T9" fmla="*/ 3 h 4"/>
                <a:gd name="T10" fmla="*/ 0 60000 65536"/>
                <a:gd name="T11" fmla="*/ 0 60000 65536"/>
                <a:gd name="T12" fmla="*/ 0 60000 65536"/>
                <a:gd name="T13" fmla="*/ 0 60000 65536"/>
                <a:gd name="T14" fmla="*/ 0 60000 65536"/>
                <a:gd name="T15" fmla="*/ 0 w 134"/>
                <a:gd name="T16" fmla="*/ 0 h 4"/>
                <a:gd name="T17" fmla="*/ 134 w 134"/>
                <a:gd name="T18" fmla="*/ 4 h 4"/>
              </a:gdLst>
              <a:ahLst/>
              <a:cxnLst>
                <a:cxn ang="T10">
                  <a:pos x="T0" y="T1"/>
                </a:cxn>
                <a:cxn ang="T11">
                  <a:pos x="T2" y="T3"/>
                </a:cxn>
                <a:cxn ang="T12">
                  <a:pos x="T4" y="T5"/>
                </a:cxn>
                <a:cxn ang="T13">
                  <a:pos x="T6" y="T7"/>
                </a:cxn>
                <a:cxn ang="T14">
                  <a:pos x="T8" y="T9"/>
                </a:cxn>
              </a:cxnLst>
              <a:rect l="T15" t="T16" r="T17" b="T18"/>
              <a:pathLst>
                <a:path w="134" h="4">
                  <a:moveTo>
                    <a:pt x="0" y="3"/>
                  </a:moveTo>
                  <a:lnTo>
                    <a:pt x="2" y="0"/>
                  </a:lnTo>
                  <a:lnTo>
                    <a:pt x="130" y="0"/>
                  </a:lnTo>
                  <a:lnTo>
                    <a:pt x="133" y="2"/>
                  </a:lnTo>
                  <a:lnTo>
                    <a:pt x="0" y="3"/>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2" name="Freeform 98"/>
            <p:cNvSpPr>
              <a:spLocks/>
            </p:cNvSpPr>
            <p:nvPr/>
          </p:nvSpPr>
          <p:spPr bwMode="auto">
            <a:xfrm>
              <a:off x="4861" y="3178"/>
              <a:ext cx="134" cy="4"/>
            </a:xfrm>
            <a:custGeom>
              <a:avLst/>
              <a:gdLst>
                <a:gd name="T0" fmla="*/ 0 w 134"/>
                <a:gd name="T1" fmla="*/ 0 h 4"/>
                <a:gd name="T2" fmla="*/ 2 w 134"/>
                <a:gd name="T3" fmla="*/ 3 h 4"/>
                <a:gd name="T4" fmla="*/ 130 w 134"/>
                <a:gd name="T5" fmla="*/ 3 h 4"/>
                <a:gd name="T6" fmla="*/ 133 w 134"/>
                <a:gd name="T7" fmla="*/ 0 h 4"/>
                <a:gd name="T8" fmla="*/ 0 w 134"/>
                <a:gd name="T9" fmla="*/ 0 h 4"/>
                <a:gd name="T10" fmla="*/ 0 60000 65536"/>
                <a:gd name="T11" fmla="*/ 0 60000 65536"/>
                <a:gd name="T12" fmla="*/ 0 60000 65536"/>
                <a:gd name="T13" fmla="*/ 0 60000 65536"/>
                <a:gd name="T14" fmla="*/ 0 60000 65536"/>
                <a:gd name="T15" fmla="*/ 0 w 134"/>
                <a:gd name="T16" fmla="*/ 0 h 4"/>
                <a:gd name="T17" fmla="*/ 134 w 134"/>
                <a:gd name="T18" fmla="*/ 4 h 4"/>
              </a:gdLst>
              <a:ahLst/>
              <a:cxnLst>
                <a:cxn ang="T10">
                  <a:pos x="T0" y="T1"/>
                </a:cxn>
                <a:cxn ang="T11">
                  <a:pos x="T2" y="T3"/>
                </a:cxn>
                <a:cxn ang="T12">
                  <a:pos x="T4" y="T5"/>
                </a:cxn>
                <a:cxn ang="T13">
                  <a:pos x="T6" y="T7"/>
                </a:cxn>
                <a:cxn ang="T14">
                  <a:pos x="T8" y="T9"/>
                </a:cxn>
              </a:cxnLst>
              <a:rect l="T15" t="T16" r="T17" b="T18"/>
              <a:pathLst>
                <a:path w="134" h="4">
                  <a:moveTo>
                    <a:pt x="0" y="0"/>
                  </a:moveTo>
                  <a:lnTo>
                    <a:pt x="2" y="3"/>
                  </a:lnTo>
                  <a:lnTo>
                    <a:pt x="130" y="3"/>
                  </a:lnTo>
                  <a:lnTo>
                    <a:pt x="133"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3" name="Freeform 99"/>
            <p:cNvSpPr>
              <a:spLocks/>
            </p:cNvSpPr>
            <p:nvPr/>
          </p:nvSpPr>
          <p:spPr bwMode="auto">
            <a:xfrm>
              <a:off x="4862" y="3162"/>
              <a:ext cx="130" cy="15"/>
            </a:xfrm>
            <a:custGeom>
              <a:avLst/>
              <a:gdLst>
                <a:gd name="T0" fmla="*/ 0 w 130"/>
                <a:gd name="T1" fmla="*/ 0 h 15"/>
                <a:gd name="T2" fmla="*/ 0 w 130"/>
                <a:gd name="T3" fmla="*/ 14 h 15"/>
                <a:gd name="T4" fmla="*/ 129 w 130"/>
                <a:gd name="T5" fmla="*/ 14 h 15"/>
                <a:gd name="T6" fmla="*/ 129 w 130"/>
                <a:gd name="T7" fmla="*/ 0 h 15"/>
                <a:gd name="T8" fmla="*/ 0 w 130"/>
                <a:gd name="T9" fmla="*/ 0 h 15"/>
                <a:gd name="T10" fmla="*/ 0 60000 65536"/>
                <a:gd name="T11" fmla="*/ 0 60000 65536"/>
                <a:gd name="T12" fmla="*/ 0 60000 65536"/>
                <a:gd name="T13" fmla="*/ 0 60000 65536"/>
                <a:gd name="T14" fmla="*/ 0 60000 65536"/>
                <a:gd name="T15" fmla="*/ 0 w 130"/>
                <a:gd name="T16" fmla="*/ 0 h 15"/>
                <a:gd name="T17" fmla="*/ 130 w 130"/>
                <a:gd name="T18" fmla="*/ 15 h 15"/>
              </a:gdLst>
              <a:ahLst/>
              <a:cxnLst>
                <a:cxn ang="T10">
                  <a:pos x="T0" y="T1"/>
                </a:cxn>
                <a:cxn ang="T11">
                  <a:pos x="T2" y="T3"/>
                </a:cxn>
                <a:cxn ang="T12">
                  <a:pos x="T4" y="T5"/>
                </a:cxn>
                <a:cxn ang="T13">
                  <a:pos x="T6" y="T7"/>
                </a:cxn>
                <a:cxn ang="T14">
                  <a:pos x="T8" y="T9"/>
                </a:cxn>
              </a:cxnLst>
              <a:rect l="T15" t="T16" r="T17" b="T18"/>
              <a:pathLst>
                <a:path w="130" h="15">
                  <a:moveTo>
                    <a:pt x="0" y="0"/>
                  </a:moveTo>
                  <a:lnTo>
                    <a:pt x="0" y="14"/>
                  </a:lnTo>
                  <a:lnTo>
                    <a:pt x="129" y="14"/>
                  </a:lnTo>
                  <a:lnTo>
                    <a:pt x="129"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4" name="Rectangle 100"/>
            <p:cNvSpPr>
              <a:spLocks noChangeArrowheads="1"/>
            </p:cNvSpPr>
            <p:nvPr/>
          </p:nvSpPr>
          <p:spPr bwMode="auto">
            <a:xfrm>
              <a:off x="4863" y="3162"/>
              <a:ext cx="128" cy="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399" name="Freeform 101"/>
          <p:cNvSpPr>
            <a:spLocks/>
          </p:cNvSpPr>
          <p:nvPr/>
        </p:nvSpPr>
        <p:spPr bwMode="auto">
          <a:xfrm>
            <a:off x="3963988" y="4443413"/>
            <a:ext cx="725487" cy="530225"/>
          </a:xfrm>
          <a:custGeom>
            <a:avLst/>
            <a:gdLst>
              <a:gd name="T0" fmla="*/ 0 w 457"/>
              <a:gd name="T1" fmla="*/ 25400 h 334"/>
              <a:gd name="T2" fmla="*/ 0 w 457"/>
              <a:gd name="T3" fmla="*/ 498475 h 334"/>
              <a:gd name="T4" fmla="*/ 0 w 457"/>
              <a:gd name="T5" fmla="*/ 503238 h 334"/>
              <a:gd name="T6" fmla="*/ 1587 w 457"/>
              <a:gd name="T7" fmla="*/ 504825 h 334"/>
              <a:gd name="T8" fmla="*/ 3175 w 457"/>
              <a:gd name="T9" fmla="*/ 508000 h 334"/>
              <a:gd name="T10" fmla="*/ 4762 w 457"/>
              <a:gd name="T11" fmla="*/ 511175 h 334"/>
              <a:gd name="T12" fmla="*/ 7937 w 457"/>
              <a:gd name="T13" fmla="*/ 514350 h 334"/>
              <a:gd name="T14" fmla="*/ 9525 w 457"/>
              <a:gd name="T15" fmla="*/ 515938 h 334"/>
              <a:gd name="T16" fmla="*/ 12700 w 457"/>
              <a:gd name="T17" fmla="*/ 517525 h 334"/>
              <a:gd name="T18" fmla="*/ 15875 w 457"/>
              <a:gd name="T19" fmla="*/ 517525 h 334"/>
              <a:gd name="T20" fmla="*/ 171450 w 457"/>
              <a:gd name="T21" fmla="*/ 525463 h 334"/>
              <a:gd name="T22" fmla="*/ 361950 w 457"/>
              <a:gd name="T23" fmla="*/ 528638 h 334"/>
              <a:gd name="T24" fmla="*/ 541337 w 457"/>
              <a:gd name="T25" fmla="*/ 525463 h 334"/>
              <a:gd name="T26" fmla="*/ 704850 w 457"/>
              <a:gd name="T27" fmla="*/ 517525 h 334"/>
              <a:gd name="T28" fmla="*/ 711200 w 457"/>
              <a:gd name="T29" fmla="*/ 517525 h 334"/>
              <a:gd name="T30" fmla="*/ 717550 w 457"/>
              <a:gd name="T31" fmla="*/ 515938 h 334"/>
              <a:gd name="T32" fmla="*/ 719137 w 457"/>
              <a:gd name="T33" fmla="*/ 511175 h 334"/>
              <a:gd name="T34" fmla="*/ 722312 w 457"/>
              <a:gd name="T35" fmla="*/ 508000 h 334"/>
              <a:gd name="T36" fmla="*/ 723900 w 457"/>
              <a:gd name="T37" fmla="*/ 503238 h 334"/>
              <a:gd name="T38" fmla="*/ 723900 w 457"/>
              <a:gd name="T39" fmla="*/ 498475 h 334"/>
              <a:gd name="T40" fmla="*/ 723900 w 457"/>
              <a:gd name="T41" fmla="*/ 495300 h 334"/>
              <a:gd name="T42" fmla="*/ 723900 w 457"/>
              <a:gd name="T43" fmla="*/ 25400 h 334"/>
              <a:gd name="T44" fmla="*/ 723900 w 457"/>
              <a:gd name="T45" fmla="*/ 22225 h 334"/>
              <a:gd name="T46" fmla="*/ 720725 w 457"/>
              <a:gd name="T47" fmla="*/ 15875 h 334"/>
              <a:gd name="T48" fmla="*/ 717550 w 457"/>
              <a:gd name="T49" fmla="*/ 12700 h 334"/>
              <a:gd name="T50" fmla="*/ 714375 w 457"/>
              <a:gd name="T51" fmla="*/ 7938 h 334"/>
              <a:gd name="T52" fmla="*/ 709612 w 457"/>
              <a:gd name="T53" fmla="*/ 7938 h 334"/>
              <a:gd name="T54" fmla="*/ 703262 w 457"/>
              <a:gd name="T55" fmla="*/ 7938 h 334"/>
              <a:gd name="T56" fmla="*/ 534987 w 457"/>
              <a:gd name="T57" fmla="*/ 1588 h 334"/>
              <a:gd name="T58" fmla="*/ 361950 w 457"/>
              <a:gd name="T59" fmla="*/ 0 h 334"/>
              <a:gd name="T60" fmla="*/ 185737 w 457"/>
              <a:gd name="T61" fmla="*/ 3175 h 334"/>
              <a:gd name="T62" fmla="*/ 22225 w 457"/>
              <a:gd name="T63" fmla="*/ 7938 h 334"/>
              <a:gd name="T64" fmla="*/ 17462 w 457"/>
              <a:gd name="T65" fmla="*/ 7938 h 334"/>
              <a:gd name="T66" fmla="*/ 12700 w 457"/>
              <a:gd name="T67" fmla="*/ 7938 h 334"/>
              <a:gd name="T68" fmla="*/ 9525 w 457"/>
              <a:gd name="T69" fmla="*/ 9525 h 334"/>
              <a:gd name="T70" fmla="*/ 6350 w 457"/>
              <a:gd name="T71" fmla="*/ 12700 h 334"/>
              <a:gd name="T72" fmla="*/ 3175 w 457"/>
              <a:gd name="T73" fmla="*/ 14288 h 334"/>
              <a:gd name="T74" fmla="*/ 1587 w 457"/>
              <a:gd name="T75" fmla="*/ 19050 h 334"/>
              <a:gd name="T76" fmla="*/ 0 w 457"/>
              <a:gd name="T77" fmla="*/ 22225 h 334"/>
              <a:gd name="T78" fmla="*/ 0 w 457"/>
              <a:gd name="T79" fmla="*/ 25400 h 3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7"/>
              <a:gd name="T121" fmla="*/ 0 h 334"/>
              <a:gd name="T122" fmla="*/ 457 w 457"/>
              <a:gd name="T123" fmla="*/ 334 h 3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7" h="334">
                <a:moveTo>
                  <a:pt x="0" y="16"/>
                </a:moveTo>
                <a:lnTo>
                  <a:pt x="0" y="314"/>
                </a:lnTo>
                <a:lnTo>
                  <a:pt x="0" y="317"/>
                </a:lnTo>
                <a:lnTo>
                  <a:pt x="1" y="318"/>
                </a:lnTo>
                <a:lnTo>
                  <a:pt x="2" y="320"/>
                </a:lnTo>
                <a:lnTo>
                  <a:pt x="3" y="322"/>
                </a:lnTo>
                <a:lnTo>
                  <a:pt x="5" y="324"/>
                </a:lnTo>
                <a:lnTo>
                  <a:pt x="6" y="325"/>
                </a:lnTo>
                <a:lnTo>
                  <a:pt x="8" y="326"/>
                </a:lnTo>
                <a:lnTo>
                  <a:pt x="10" y="326"/>
                </a:lnTo>
                <a:lnTo>
                  <a:pt x="108" y="331"/>
                </a:lnTo>
                <a:lnTo>
                  <a:pt x="228" y="333"/>
                </a:lnTo>
                <a:lnTo>
                  <a:pt x="341" y="331"/>
                </a:lnTo>
                <a:lnTo>
                  <a:pt x="444" y="326"/>
                </a:lnTo>
                <a:lnTo>
                  <a:pt x="448" y="326"/>
                </a:lnTo>
                <a:lnTo>
                  <a:pt x="452" y="325"/>
                </a:lnTo>
                <a:lnTo>
                  <a:pt x="453" y="322"/>
                </a:lnTo>
                <a:lnTo>
                  <a:pt x="455" y="320"/>
                </a:lnTo>
                <a:lnTo>
                  <a:pt x="456" y="317"/>
                </a:lnTo>
                <a:lnTo>
                  <a:pt x="456" y="314"/>
                </a:lnTo>
                <a:lnTo>
                  <a:pt x="456" y="312"/>
                </a:lnTo>
                <a:lnTo>
                  <a:pt x="456" y="16"/>
                </a:lnTo>
                <a:lnTo>
                  <a:pt x="456" y="14"/>
                </a:lnTo>
                <a:lnTo>
                  <a:pt x="454" y="10"/>
                </a:lnTo>
                <a:lnTo>
                  <a:pt x="452" y="8"/>
                </a:lnTo>
                <a:lnTo>
                  <a:pt x="450" y="5"/>
                </a:lnTo>
                <a:lnTo>
                  <a:pt x="447" y="5"/>
                </a:lnTo>
                <a:lnTo>
                  <a:pt x="443" y="5"/>
                </a:lnTo>
                <a:lnTo>
                  <a:pt x="337" y="1"/>
                </a:lnTo>
                <a:lnTo>
                  <a:pt x="228" y="0"/>
                </a:lnTo>
                <a:lnTo>
                  <a:pt x="117" y="2"/>
                </a:lnTo>
                <a:lnTo>
                  <a:pt x="14" y="5"/>
                </a:lnTo>
                <a:lnTo>
                  <a:pt x="11" y="5"/>
                </a:lnTo>
                <a:lnTo>
                  <a:pt x="8" y="5"/>
                </a:lnTo>
                <a:lnTo>
                  <a:pt x="6" y="6"/>
                </a:lnTo>
                <a:lnTo>
                  <a:pt x="4" y="8"/>
                </a:lnTo>
                <a:lnTo>
                  <a:pt x="2" y="9"/>
                </a:lnTo>
                <a:lnTo>
                  <a:pt x="1" y="12"/>
                </a:lnTo>
                <a:lnTo>
                  <a:pt x="0" y="14"/>
                </a:lnTo>
                <a:lnTo>
                  <a:pt x="0" y="16"/>
                </a:lnTo>
              </a:path>
            </a:pathLst>
          </a:custGeom>
          <a:solidFill>
            <a:srgbClr val="DFDFFF"/>
          </a:solidFill>
          <a:ln w="12700" cap="rnd" cmpd="sng">
            <a:solidFill>
              <a:schemeClr val="tx1"/>
            </a:solidFill>
            <a:prstDash val="solid"/>
            <a:round/>
            <a:headEnd type="none" w="med" len="med"/>
            <a:tailEnd type="none" w="med" len="med"/>
          </a:ln>
        </p:spPr>
        <p:txBody>
          <a:bodyPr/>
          <a:lstStyle/>
          <a:p>
            <a:endParaRPr lang="en-US"/>
          </a:p>
        </p:txBody>
      </p:sp>
      <p:sp>
        <p:nvSpPr>
          <p:cNvPr id="13400" name="Rectangle 102"/>
          <p:cNvSpPr>
            <a:spLocks noChangeArrowheads="1"/>
          </p:cNvSpPr>
          <p:nvPr/>
        </p:nvSpPr>
        <p:spPr bwMode="auto">
          <a:xfrm>
            <a:off x="4079875" y="4537075"/>
            <a:ext cx="492125" cy="333375"/>
          </a:xfrm>
          <a:prstGeom prst="rect">
            <a:avLst/>
          </a:prstGeom>
          <a:solidFill>
            <a:srgbClr val="FFFFCC"/>
          </a:solidFill>
          <a:ln w="12700">
            <a:solidFill>
              <a:schemeClr val="tx1"/>
            </a:solidFill>
            <a:miter lim="800000"/>
            <a:headEnd/>
            <a:tailEnd/>
          </a:ln>
        </p:spPr>
        <p:txBody>
          <a:bodyPr wrap="none" anchor="ctr"/>
          <a:lstStyle/>
          <a:p>
            <a:endParaRPr lang="en-US"/>
          </a:p>
        </p:txBody>
      </p:sp>
      <p:sp>
        <p:nvSpPr>
          <p:cNvPr id="13401" name="Freeform 103"/>
          <p:cNvSpPr>
            <a:spLocks/>
          </p:cNvSpPr>
          <p:nvPr/>
        </p:nvSpPr>
        <p:spPr bwMode="auto">
          <a:xfrm>
            <a:off x="4433888" y="4543425"/>
            <a:ext cx="136525" cy="130175"/>
          </a:xfrm>
          <a:custGeom>
            <a:avLst/>
            <a:gdLst>
              <a:gd name="T0" fmla="*/ 25400 w 86"/>
              <a:gd name="T1" fmla="*/ 0 h 82"/>
              <a:gd name="T2" fmla="*/ 25400 w 86"/>
              <a:gd name="T3" fmla="*/ 4762 h 82"/>
              <a:gd name="T4" fmla="*/ 23812 w 86"/>
              <a:gd name="T5" fmla="*/ 11112 h 82"/>
              <a:gd name="T6" fmla="*/ 23812 w 86"/>
              <a:gd name="T7" fmla="*/ 15875 h 82"/>
              <a:gd name="T8" fmla="*/ 17462 w 86"/>
              <a:gd name="T9" fmla="*/ 17462 h 82"/>
              <a:gd name="T10" fmla="*/ 14288 w 86"/>
              <a:gd name="T11" fmla="*/ 20637 h 82"/>
              <a:gd name="T12" fmla="*/ 7938 w 86"/>
              <a:gd name="T13" fmla="*/ 22225 h 82"/>
              <a:gd name="T14" fmla="*/ 7938 w 86"/>
              <a:gd name="T15" fmla="*/ 25400 h 82"/>
              <a:gd name="T16" fmla="*/ 6350 w 86"/>
              <a:gd name="T17" fmla="*/ 30163 h 82"/>
              <a:gd name="T18" fmla="*/ 6350 w 86"/>
              <a:gd name="T19" fmla="*/ 34925 h 82"/>
              <a:gd name="T20" fmla="*/ 4762 w 86"/>
              <a:gd name="T21" fmla="*/ 39687 h 82"/>
              <a:gd name="T22" fmla="*/ 3175 w 86"/>
              <a:gd name="T23" fmla="*/ 42862 h 82"/>
              <a:gd name="T24" fmla="*/ 1588 w 86"/>
              <a:gd name="T25" fmla="*/ 47625 h 82"/>
              <a:gd name="T26" fmla="*/ 0 w 86"/>
              <a:gd name="T27" fmla="*/ 52388 h 82"/>
              <a:gd name="T28" fmla="*/ 0 w 86"/>
              <a:gd name="T29" fmla="*/ 57150 h 82"/>
              <a:gd name="T30" fmla="*/ 6350 w 86"/>
              <a:gd name="T31" fmla="*/ 60325 h 82"/>
              <a:gd name="T32" fmla="*/ 7938 w 86"/>
              <a:gd name="T33" fmla="*/ 61913 h 82"/>
              <a:gd name="T34" fmla="*/ 7938 w 86"/>
              <a:gd name="T35" fmla="*/ 66675 h 82"/>
              <a:gd name="T36" fmla="*/ 7938 w 86"/>
              <a:gd name="T37" fmla="*/ 73025 h 82"/>
              <a:gd name="T38" fmla="*/ 14288 w 86"/>
              <a:gd name="T39" fmla="*/ 76200 h 82"/>
              <a:gd name="T40" fmla="*/ 19050 w 86"/>
              <a:gd name="T41" fmla="*/ 77787 h 82"/>
              <a:gd name="T42" fmla="*/ 25400 w 86"/>
              <a:gd name="T43" fmla="*/ 80962 h 82"/>
              <a:gd name="T44" fmla="*/ 33338 w 86"/>
              <a:gd name="T45" fmla="*/ 85725 h 82"/>
              <a:gd name="T46" fmla="*/ 38100 w 86"/>
              <a:gd name="T47" fmla="*/ 87312 h 82"/>
              <a:gd name="T48" fmla="*/ 42862 w 86"/>
              <a:gd name="T49" fmla="*/ 87312 h 82"/>
              <a:gd name="T50" fmla="*/ 47625 w 86"/>
              <a:gd name="T51" fmla="*/ 87312 h 82"/>
              <a:gd name="T52" fmla="*/ 52388 w 86"/>
              <a:gd name="T53" fmla="*/ 88900 h 82"/>
              <a:gd name="T54" fmla="*/ 57150 w 86"/>
              <a:gd name="T55" fmla="*/ 90487 h 82"/>
              <a:gd name="T56" fmla="*/ 57150 w 86"/>
              <a:gd name="T57" fmla="*/ 95250 h 82"/>
              <a:gd name="T58" fmla="*/ 57150 w 86"/>
              <a:gd name="T59" fmla="*/ 100012 h 82"/>
              <a:gd name="T60" fmla="*/ 60325 w 86"/>
              <a:gd name="T61" fmla="*/ 104775 h 82"/>
              <a:gd name="T62" fmla="*/ 63500 w 86"/>
              <a:gd name="T63" fmla="*/ 106363 h 82"/>
              <a:gd name="T64" fmla="*/ 68263 w 86"/>
              <a:gd name="T65" fmla="*/ 106363 h 82"/>
              <a:gd name="T66" fmla="*/ 73025 w 86"/>
              <a:gd name="T67" fmla="*/ 104775 h 82"/>
              <a:gd name="T68" fmla="*/ 76200 w 86"/>
              <a:gd name="T69" fmla="*/ 101600 h 82"/>
              <a:gd name="T70" fmla="*/ 80962 w 86"/>
              <a:gd name="T71" fmla="*/ 100012 h 82"/>
              <a:gd name="T72" fmla="*/ 87312 w 86"/>
              <a:gd name="T73" fmla="*/ 100012 h 82"/>
              <a:gd name="T74" fmla="*/ 90487 w 86"/>
              <a:gd name="T75" fmla="*/ 103188 h 82"/>
              <a:gd name="T76" fmla="*/ 93662 w 86"/>
              <a:gd name="T77" fmla="*/ 106363 h 82"/>
              <a:gd name="T78" fmla="*/ 93662 w 86"/>
              <a:gd name="T79" fmla="*/ 111125 h 82"/>
              <a:gd name="T80" fmla="*/ 96837 w 86"/>
              <a:gd name="T81" fmla="*/ 115888 h 82"/>
              <a:gd name="T82" fmla="*/ 101600 w 86"/>
              <a:gd name="T83" fmla="*/ 119063 h 82"/>
              <a:gd name="T84" fmla="*/ 106363 w 86"/>
              <a:gd name="T85" fmla="*/ 122238 h 82"/>
              <a:gd name="T86" fmla="*/ 111125 w 86"/>
              <a:gd name="T87" fmla="*/ 123825 h 82"/>
              <a:gd name="T88" fmla="*/ 115888 w 86"/>
              <a:gd name="T89" fmla="*/ 123825 h 82"/>
              <a:gd name="T90" fmla="*/ 120650 w 86"/>
              <a:gd name="T91" fmla="*/ 125413 h 82"/>
              <a:gd name="T92" fmla="*/ 127000 w 86"/>
              <a:gd name="T93" fmla="*/ 125413 h 82"/>
              <a:gd name="T94" fmla="*/ 130175 w 86"/>
              <a:gd name="T95" fmla="*/ 125413 h 82"/>
              <a:gd name="T96" fmla="*/ 134938 w 86"/>
              <a:gd name="T97" fmla="*/ 127000 h 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6"/>
              <a:gd name="T148" fmla="*/ 0 h 82"/>
              <a:gd name="T149" fmla="*/ 86 w 86"/>
              <a:gd name="T150" fmla="*/ 82 h 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6" h="82">
                <a:moveTo>
                  <a:pt x="84" y="0"/>
                </a:moveTo>
                <a:lnTo>
                  <a:pt x="16" y="0"/>
                </a:lnTo>
                <a:lnTo>
                  <a:pt x="16" y="2"/>
                </a:lnTo>
                <a:lnTo>
                  <a:pt x="16" y="3"/>
                </a:lnTo>
                <a:lnTo>
                  <a:pt x="16" y="5"/>
                </a:lnTo>
                <a:lnTo>
                  <a:pt x="15" y="7"/>
                </a:lnTo>
                <a:lnTo>
                  <a:pt x="15" y="8"/>
                </a:lnTo>
                <a:lnTo>
                  <a:pt x="15" y="10"/>
                </a:lnTo>
                <a:lnTo>
                  <a:pt x="13" y="11"/>
                </a:lnTo>
                <a:lnTo>
                  <a:pt x="11" y="11"/>
                </a:lnTo>
                <a:lnTo>
                  <a:pt x="10" y="12"/>
                </a:lnTo>
                <a:lnTo>
                  <a:pt x="9" y="13"/>
                </a:lnTo>
                <a:lnTo>
                  <a:pt x="7" y="14"/>
                </a:lnTo>
                <a:lnTo>
                  <a:pt x="5" y="14"/>
                </a:lnTo>
                <a:lnTo>
                  <a:pt x="5" y="15"/>
                </a:lnTo>
                <a:lnTo>
                  <a:pt x="5" y="16"/>
                </a:lnTo>
                <a:lnTo>
                  <a:pt x="4" y="17"/>
                </a:lnTo>
                <a:lnTo>
                  <a:pt x="4" y="19"/>
                </a:lnTo>
                <a:lnTo>
                  <a:pt x="4" y="20"/>
                </a:lnTo>
                <a:lnTo>
                  <a:pt x="4" y="22"/>
                </a:lnTo>
                <a:lnTo>
                  <a:pt x="4" y="24"/>
                </a:lnTo>
                <a:lnTo>
                  <a:pt x="3" y="25"/>
                </a:lnTo>
                <a:lnTo>
                  <a:pt x="2" y="26"/>
                </a:lnTo>
                <a:lnTo>
                  <a:pt x="2" y="27"/>
                </a:lnTo>
                <a:lnTo>
                  <a:pt x="1" y="29"/>
                </a:lnTo>
                <a:lnTo>
                  <a:pt x="1" y="30"/>
                </a:lnTo>
                <a:lnTo>
                  <a:pt x="1" y="32"/>
                </a:lnTo>
                <a:lnTo>
                  <a:pt x="0" y="33"/>
                </a:lnTo>
                <a:lnTo>
                  <a:pt x="0" y="35"/>
                </a:lnTo>
                <a:lnTo>
                  <a:pt x="0" y="36"/>
                </a:lnTo>
                <a:lnTo>
                  <a:pt x="2" y="37"/>
                </a:lnTo>
                <a:lnTo>
                  <a:pt x="4" y="38"/>
                </a:lnTo>
                <a:lnTo>
                  <a:pt x="5" y="38"/>
                </a:lnTo>
                <a:lnTo>
                  <a:pt x="5" y="39"/>
                </a:lnTo>
                <a:lnTo>
                  <a:pt x="5" y="41"/>
                </a:lnTo>
                <a:lnTo>
                  <a:pt x="5" y="42"/>
                </a:lnTo>
                <a:lnTo>
                  <a:pt x="5" y="44"/>
                </a:lnTo>
                <a:lnTo>
                  <a:pt x="5" y="46"/>
                </a:lnTo>
                <a:lnTo>
                  <a:pt x="7" y="48"/>
                </a:lnTo>
                <a:lnTo>
                  <a:pt x="9" y="48"/>
                </a:lnTo>
                <a:lnTo>
                  <a:pt x="10" y="48"/>
                </a:lnTo>
                <a:lnTo>
                  <a:pt x="12" y="49"/>
                </a:lnTo>
                <a:lnTo>
                  <a:pt x="14" y="50"/>
                </a:lnTo>
                <a:lnTo>
                  <a:pt x="16" y="51"/>
                </a:lnTo>
                <a:lnTo>
                  <a:pt x="18" y="52"/>
                </a:lnTo>
                <a:lnTo>
                  <a:pt x="21" y="54"/>
                </a:lnTo>
                <a:lnTo>
                  <a:pt x="23" y="55"/>
                </a:lnTo>
                <a:lnTo>
                  <a:pt x="24" y="55"/>
                </a:lnTo>
                <a:lnTo>
                  <a:pt x="26" y="55"/>
                </a:lnTo>
                <a:lnTo>
                  <a:pt x="27" y="55"/>
                </a:lnTo>
                <a:lnTo>
                  <a:pt x="29" y="55"/>
                </a:lnTo>
                <a:lnTo>
                  <a:pt x="30" y="55"/>
                </a:lnTo>
                <a:lnTo>
                  <a:pt x="33" y="55"/>
                </a:lnTo>
                <a:lnTo>
                  <a:pt x="33" y="56"/>
                </a:lnTo>
                <a:lnTo>
                  <a:pt x="35" y="56"/>
                </a:lnTo>
                <a:lnTo>
                  <a:pt x="36" y="57"/>
                </a:lnTo>
                <a:lnTo>
                  <a:pt x="36" y="58"/>
                </a:lnTo>
                <a:lnTo>
                  <a:pt x="36" y="60"/>
                </a:lnTo>
                <a:lnTo>
                  <a:pt x="36" y="61"/>
                </a:lnTo>
                <a:lnTo>
                  <a:pt x="36" y="63"/>
                </a:lnTo>
                <a:lnTo>
                  <a:pt x="36" y="64"/>
                </a:lnTo>
                <a:lnTo>
                  <a:pt x="38" y="66"/>
                </a:lnTo>
                <a:lnTo>
                  <a:pt x="38" y="67"/>
                </a:lnTo>
                <a:lnTo>
                  <a:pt x="40" y="67"/>
                </a:lnTo>
                <a:lnTo>
                  <a:pt x="42" y="67"/>
                </a:lnTo>
                <a:lnTo>
                  <a:pt x="43" y="67"/>
                </a:lnTo>
                <a:lnTo>
                  <a:pt x="45" y="67"/>
                </a:lnTo>
                <a:lnTo>
                  <a:pt x="46" y="66"/>
                </a:lnTo>
                <a:lnTo>
                  <a:pt x="47" y="64"/>
                </a:lnTo>
                <a:lnTo>
                  <a:pt x="48" y="64"/>
                </a:lnTo>
                <a:lnTo>
                  <a:pt x="49" y="63"/>
                </a:lnTo>
                <a:lnTo>
                  <a:pt x="51" y="63"/>
                </a:lnTo>
                <a:lnTo>
                  <a:pt x="53" y="63"/>
                </a:lnTo>
                <a:lnTo>
                  <a:pt x="55" y="63"/>
                </a:lnTo>
                <a:lnTo>
                  <a:pt x="56" y="64"/>
                </a:lnTo>
                <a:lnTo>
                  <a:pt x="57" y="65"/>
                </a:lnTo>
                <a:lnTo>
                  <a:pt x="59" y="66"/>
                </a:lnTo>
                <a:lnTo>
                  <a:pt x="59" y="67"/>
                </a:lnTo>
                <a:lnTo>
                  <a:pt x="59" y="68"/>
                </a:lnTo>
                <a:lnTo>
                  <a:pt x="59" y="70"/>
                </a:lnTo>
                <a:lnTo>
                  <a:pt x="60" y="71"/>
                </a:lnTo>
                <a:lnTo>
                  <a:pt x="61" y="73"/>
                </a:lnTo>
                <a:lnTo>
                  <a:pt x="62" y="73"/>
                </a:lnTo>
                <a:lnTo>
                  <a:pt x="64" y="75"/>
                </a:lnTo>
                <a:lnTo>
                  <a:pt x="65" y="77"/>
                </a:lnTo>
                <a:lnTo>
                  <a:pt x="67" y="77"/>
                </a:lnTo>
                <a:lnTo>
                  <a:pt x="69" y="77"/>
                </a:lnTo>
                <a:lnTo>
                  <a:pt x="70" y="78"/>
                </a:lnTo>
                <a:lnTo>
                  <a:pt x="71" y="78"/>
                </a:lnTo>
                <a:lnTo>
                  <a:pt x="73" y="78"/>
                </a:lnTo>
                <a:lnTo>
                  <a:pt x="75" y="78"/>
                </a:lnTo>
                <a:lnTo>
                  <a:pt x="76" y="79"/>
                </a:lnTo>
                <a:lnTo>
                  <a:pt x="78" y="79"/>
                </a:lnTo>
                <a:lnTo>
                  <a:pt x="80" y="79"/>
                </a:lnTo>
                <a:lnTo>
                  <a:pt x="81" y="79"/>
                </a:lnTo>
                <a:lnTo>
                  <a:pt x="82" y="79"/>
                </a:lnTo>
                <a:lnTo>
                  <a:pt x="83" y="81"/>
                </a:lnTo>
                <a:lnTo>
                  <a:pt x="85" y="80"/>
                </a:lnTo>
                <a:lnTo>
                  <a:pt x="84" y="0"/>
                </a:lnTo>
              </a:path>
            </a:pathLst>
          </a:custGeom>
          <a:solidFill>
            <a:srgbClr val="C8FEC8"/>
          </a:solidFill>
          <a:ln w="12700" cap="rnd" cmpd="sng">
            <a:solidFill>
              <a:schemeClr val="tx1"/>
            </a:solidFill>
            <a:prstDash val="solid"/>
            <a:round/>
            <a:headEnd type="none" w="med" len="med"/>
            <a:tailEnd type="none" w="med" len="med"/>
          </a:ln>
        </p:spPr>
        <p:txBody>
          <a:bodyPr/>
          <a:lstStyle/>
          <a:p>
            <a:endParaRPr lang="en-US"/>
          </a:p>
        </p:txBody>
      </p:sp>
      <p:grpSp>
        <p:nvGrpSpPr>
          <p:cNvPr id="13402" name="Group 104"/>
          <p:cNvGrpSpPr>
            <a:grpSpLocks/>
          </p:cNvGrpSpPr>
          <p:nvPr/>
        </p:nvGrpSpPr>
        <p:grpSpPr bwMode="auto">
          <a:xfrm>
            <a:off x="3940175" y="5135563"/>
            <a:ext cx="760413" cy="25400"/>
            <a:chOff x="2482" y="3235"/>
            <a:chExt cx="479" cy="16"/>
          </a:xfrm>
        </p:grpSpPr>
        <p:sp>
          <p:nvSpPr>
            <p:cNvPr id="13477" name="AutoShape 105"/>
            <p:cNvSpPr>
              <a:spLocks noChangeArrowheads="1"/>
            </p:cNvSpPr>
            <p:nvPr/>
          </p:nvSpPr>
          <p:spPr bwMode="auto">
            <a:xfrm>
              <a:off x="2482" y="3235"/>
              <a:ext cx="9" cy="16"/>
            </a:xfrm>
            <a:prstGeom prst="roundRect">
              <a:avLst>
                <a:gd name="adj" fmla="val 39986"/>
              </a:avLst>
            </a:prstGeom>
            <a:solidFill>
              <a:srgbClr val="3F3F3F"/>
            </a:solidFill>
            <a:ln w="25400">
              <a:solidFill>
                <a:schemeClr val="tx1"/>
              </a:solidFill>
              <a:round/>
              <a:headEnd/>
              <a:tailEnd/>
            </a:ln>
          </p:spPr>
          <p:txBody>
            <a:bodyPr wrap="none" anchor="ctr"/>
            <a:lstStyle/>
            <a:p>
              <a:endParaRPr lang="en-US"/>
            </a:p>
          </p:txBody>
        </p:sp>
        <p:sp>
          <p:nvSpPr>
            <p:cNvPr id="13478" name="AutoShape 106"/>
            <p:cNvSpPr>
              <a:spLocks noChangeArrowheads="1"/>
            </p:cNvSpPr>
            <p:nvPr/>
          </p:nvSpPr>
          <p:spPr bwMode="auto">
            <a:xfrm>
              <a:off x="2952" y="3235"/>
              <a:ext cx="9" cy="16"/>
            </a:xfrm>
            <a:prstGeom prst="roundRect">
              <a:avLst>
                <a:gd name="adj" fmla="val 39986"/>
              </a:avLst>
            </a:prstGeom>
            <a:solidFill>
              <a:srgbClr val="3F3F3F"/>
            </a:solidFill>
            <a:ln w="25400">
              <a:solidFill>
                <a:schemeClr val="tx1"/>
              </a:solidFill>
              <a:round/>
              <a:headEnd/>
              <a:tailEnd/>
            </a:ln>
          </p:spPr>
          <p:txBody>
            <a:bodyPr wrap="none" anchor="ctr"/>
            <a:lstStyle/>
            <a:p>
              <a:endParaRPr lang="en-US"/>
            </a:p>
          </p:txBody>
        </p:sp>
      </p:grpSp>
      <p:sp>
        <p:nvSpPr>
          <p:cNvPr id="13403" name="Freeform 107"/>
          <p:cNvSpPr>
            <a:spLocks/>
          </p:cNvSpPr>
          <p:nvPr/>
        </p:nvSpPr>
        <p:spPr bwMode="auto">
          <a:xfrm>
            <a:off x="3913188" y="4984750"/>
            <a:ext cx="828675" cy="63500"/>
          </a:xfrm>
          <a:custGeom>
            <a:avLst/>
            <a:gdLst>
              <a:gd name="T0" fmla="*/ 0 w 522"/>
              <a:gd name="T1" fmla="*/ 61913 h 40"/>
              <a:gd name="T2" fmla="*/ 120650 w 522"/>
              <a:gd name="T3" fmla="*/ 0 h 40"/>
              <a:gd name="T4" fmla="*/ 704850 w 522"/>
              <a:gd name="T5" fmla="*/ 0 h 40"/>
              <a:gd name="T6" fmla="*/ 827088 w 522"/>
              <a:gd name="T7" fmla="*/ 61913 h 40"/>
              <a:gd name="T8" fmla="*/ 0 w 522"/>
              <a:gd name="T9" fmla="*/ 61913 h 40"/>
              <a:gd name="T10" fmla="*/ 0 60000 65536"/>
              <a:gd name="T11" fmla="*/ 0 60000 65536"/>
              <a:gd name="T12" fmla="*/ 0 60000 65536"/>
              <a:gd name="T13" fmla="*/ 0 60000 65536"/>
              <a:gd name="T14" fmla="*/ 0 60000 65536"/>
              <a:gd name="T15" fmla="*/ 0 w 522"/>
              <a:gd name="T16" fmla="*/ 0 h 40"/>
              <a:gd name="T17" fmla="*/ 522 w 522"/>
              <a:gd name="T18" fmla="*/ 40 h 40"/>
            </a:gdLst>
            <a:ahLst/>
            <a:cxnLst>
              <a:cxn ang="T10">
                <a:pos x="T0" y="T1"/>
              </a:cxn>
              <a:cxn ang="T11">
                <a:pos x="T2" y="T3"/>
              </a:cxn>
              <a:cxn ang="T12">
                <a:pos x="T4" y="T5"/>
              </a:cxn>
              <a:cxn ang="T13">
                <a:pos x="T6" y="T7"/>
              </a:cxn>
              <a:cxn ang="T14">
                <a:pos x="T8" y="T9"/>
              </a:cxn>
            </a:cxnLst>
            <a:rect l="T15" t="T16" r="T17" b="T18"/>
            <a:pathLst>
              <a:path w="522" h="40">
                <a:moveTo>
                  <a:pt x="0" y="39"/>
                </a:moveTo>
                <a:lnTo>
                  <a:pt x="76" y="0"/>
                </a:lnTo>
                <a:lnTo>
                  <a:pt x="444" y="0"/>
                </a:lnTo>
                <a:lnTo>
                  <a:pt x="521" y="39"/>
                </a:lnTo>
                <a:lnTo>
                  <a:pt x="0" y="39"/>
                </a:lnTo>
              </a:path>
            </a:pathLst>
          </a:custGeom>
          <a:solidFill>
            <a:srgbClr val="C0C0C0"/>
          </a:solidFill>
          <a:ln w="12700" cap="rnd" cmpd="sng">
            <a:solidFill>
              <a:schemeClr val="tx1"/>
            </a:solidFill>
            <a:prstDash val="solid"/>
            <a:round/>
            <a:headEnd type="none" w="med" len="med"/>
            <a:tailEnd type="none" w="med" len="med"/>
          </a:ln>
        </p:spPr>
        <p:txBody>
          <a:bodyPr/>
          <a:lstStyle/>
          <a:p>
            <a:endParaRPr lang="en-US"/>
          </a:p>
        </p:txBody>
      </p:sp>
      <p:sp>
        <p:nvSpPr>
          <p:cNvPr id="13404" name="Rectangle 108"/>
          <p:cNvSpPr>
            <a:spLocks noChangeArrowheads="1"/>
          </p:cNvSpPr>
          <p:nvPr/>
        </p:nvSpPr>
        <p:spPr bwMode="auto">
          <a:xfrm>
            <a:off x="3914775" y="5053013"/>
            <a:ext cx="819150" cy="84137"/>
          </a:xfrm>
          <a:prstGeom prst="rect">
            <a:avLst/>
          </a:prstGeom>
          <a:solidFill>
            <a:srgbClr val="C0C0C0"/>
          </a:solidFill>
          <a:ln w="12700">
            <a:solidFill>
              <a:schemeClr val="tx1"/>
            </a:solidFill>
            <a:miter lim="800000"/>
            <a:headEnd/>
            <a:tailEnd/>
          </a:ln>
        </p:spPr>
        <p:txBody>
          <a:bodyPr wrap="none" anchor="ctr"/>
          <a:lstStyle/>
          <a:p>
            <a:endParaRPr lang="en-US"/>
          </a:p>
        </p:txBody>
      </p:sp>
      <p:grpSp>
        <p:nvGrpSpPr>
          <p:cNvPr id="13405" name="Group 109"/>
          <p:cNvGrpSpPr>
            <a:grpSpLocks/>
          </p:cNvGrpSpPr>
          <p:nvPr/>
        </p:nvGrpSpPr>
        <p:grpSpPr bwMode="auto">
          <a:xfrm>
            <a:off x="4443413" y="5064125"/>
            <a:ext cx="234950" cy="44450"/>
            <a:chOff x="2799" y="3190"/>
            <a:chExt cx="148" cy="28"/>
          </a:xfrm>
        </p:grpSpPr>
        <p:sp>
          <p:nvSpPr>
            <p:cNvPr id="13471" name="Freeform 110"/>
            <p:cNvSpPr>
              <a:spLocks/>
            </p:cNvSpPr>
            <p:nvPr/>
          </p:nvSpPr>
          <p:spPr bwMode="auto">
            <a:xfrm>
              <a:off x="2945" y="3194"/>
              <a:ext cx="2" cy="20"/>
            </a:xfrm>
            <a:custGeom>
              <a:avLst/>
              <a:gdLst>
                <a:gd name="T0" fmla="*/ 0 w 2"/>
                <a:gd name="T1" fmla="*/ 0 h 20"/>
                <a:gd name="T2" fmla="*/ 1 w 2"/>
                <a:gd name="T3" fmla="*/ 2 h 20"/>
                <a:gd name="T4" fmla="*/ 1 w 2"/>
                <a:gd name="T5" fmla="*/ 17 h 20"/>
                <a:gd name="T6" fmla="*/ 0 w 2"/>
                <a:gd name="T7" fmla="*/ 19 h 20"/>
                <a:gd name="T8" fmla="*/ 0 w 2"/>
                <a:gd name="T9" fmla="*/ 0 h 20"/>
                <a:gd name="T10" fmla="*/ 0 60000 65536"/>
                <a:gd name="T11" fmla="*/ 0 60000 65536"/>
                <a:gd name="T12" fmla="*/ 0 60000 65536"/>
                <a:gd name="T13" fmla="*/ 0 60000 65536"/>
                <a:gd name="T14" fmla="*/ 0 60000 65536"/>
                <a:gd name="T15" fmla="*/ 0 w 2"/>
                <a:gd name="T16" fmla="*/ 0 h 20"/>
                <a:gd name="T17" fmla="*/ 2 w 2"/>
                <a:gd name="T18" fmla="*/ 20 h 20"/>
              </a:gdLst>
              <a:ahLst/>
              <a:cxnLst>
                <a:cxn ang="T10">
                  <a:pos x="T0" y="T1"/>
                </a:cxn>
                <a:cxn ang="T11">
                  <a:pos x="T2" y="T3"/>
                </a:cxn>
                <a:cxn ang="T12">
                  <a:pos x="T4" y="T5"/>
                </a:cxn>
                <a:cxn ang="T13">
                  <a:pos x="T6" y="T7"/>
                </a:cxn>
                <a:cxn ang="T14">
                  <a:pos x="T8" y="T9"/>
                </a:cxn>
              </a:cxnLst>
              <a:rect l="T15" t="T16" r="T17" b="T18"/>
              <a:pathLst>
                <a:path w="2" h="20">
                  <a:moveTo>
                    <a:pt x="0" y="0"/>
                  </a:moveTo>
                  <a:lnTo>
                    <a:pt x="1" y="2"/>
                  </a:lnTo>
                  <a:lnTo>
                    <a:pt x="1" y="17"/>
                  </a:lnTo>
                  <a:lnTo>
                    <a:pt x="0" y="19"/>
                  </a:lnTo>
                  <a:lnTo>
                    <a:pt x="0" y="0"/>
                  </a:lnTo>
                </a:path>
              </a:pathLst>
            </a:custGeom>
            <a:solidFill>
              <a:srgbClr val="9F9F9F"/>
            </a:solidFill>
            <a:ln w="25400" cap="rnd" cmpd="sng">
              <a:solidFill>
                <a:schemeClr val="tx1"/>
              </a:solidFill>
              <a:prstDash val="solid"/>
              <a:round/>
              <a:headEnd type="triangle" w="med" len="med"/>
              <a:tailEnd type="none" w="med" len="med"/>
            </a:ln>
          </p:spPr>
          <p:txBody>
            <a:bodyPr/>
            <a:lstStyle/>
            <a:p>
              <a:endParaRPr lang="en-US"/>
            </a:p>
          </p:txBody>
        </p:sp>
        <p:sp>
          <p:nvSpPr>
            <p:cNvPr id="13472" name="Freeform 111"/>
            <p:cNvSpPr>
              <a:spLocks/>
            </p:cNvSpPr>
            <p:nvPr/>
          </p:nvSpPr>
          <p:spPr bwMode="auto">
            <a:xfrm>
              <a:off x="2799" y="3193"/>
              <a:ext cx="3" cy="21"/>
            </a:xfrm>
            <a:custGeom>
              <a:avLst/>
              <a:gdLst>
                <a:gd name="T0" fmla="*/ 2 w 3"/>
                <a:gd name="T1" fmla="*/ 0 h 21"/>
                <a:gd name="T2" fmla="*/ 0 w 3"/>
                <a:gd name="T3" fmla="*/ 3 h 21"/>
                <a:gd name="T4" fmla="*/ 0 w 3"/>
                <a:gd name="T5" fmla="*/ 17 h 21"/>
                <a:gd name="T6" fmla="*/ 2 w 3"/>
                <a:gd name="T7" fmla="*/ 20 h 21"/>
                <a:gd name="T8" fmla="*/ 2 w 3"/>
                <a:gd name="T9" fmla="*/ 0 h 21"/>
                <a:gd name="T10" fmla="*/ 0 60000 65536"/>
                <a:gd name="T11" fmla="*/ 0 60000 65536"/>
                <a:gd name="T12" fmla="*/ 0 60000 65536"/>
                <a:gd name="T13" fmla="*/ 0 60000 65536"/>
                <a:gd name="T14" fmla="*/ 0 60000 65536"/>
                <a:gd name="T15" fmla="*/ 0 w 3"/>
                <a:gd name="T16" fmla="*/ 0 h 21"/>
                <a:gd name="T17" fmla="*/ 3 w 3"/>
                <a:gd name="T18" fmla="*/ 21 h 21"/>
              </a:gdLst>
              <a:ahLst/>
              <a:cxnLst>
                <a:cxn ang="T10">
                  <a:pos x="T0" y="T1"/>
                </a:cxn>
                <a:cxn ang="T11">
                  <a:pos x="T2" y="T3"/>
                </a:cxn>
                <a:cxn ang="T12">
                  <a:pos x="T4" y="T5"/>
                </a:cxn>
                <a:cxn ang="T13">
                  <a:pos x="T6" y="T7"/>
                </a:cxn>
                <a:cxn ang="T14">
                  <a:pos x="T8" y="T9"/>
                </a:cxn>
              </a:cxnLst>
              <a:rect l="T15" t="T16" r="T17" b="T18"/>
              <a:pathLst>
                <a:path w="3" h="21">
                  <a:moveTo>
                    <a:pt x="2" y="0"/>
                  </a:moveTo>
                  <a:lnTo>
                    <a:pt x="0" y="3"/>
                  </a:lnTo>
                  <a:lnTo>
                    <a:pt x="0" y="17"/>
                  </a:lnTo>
                  <a:lnTo>
                    <a:pt x="2" y="20"/>
                  </a:lnTo>
                  <a:lnTo>
                    <a:pt x="2" y="0"/>
                  </a:lnTo>
                </a:path>
              </a:pathLst>
            </a:custGeom>
            <a:solidFill>
              <a:srgbClr val="9F9F9F"/>
            </a:solidFill>
            <a:ln w="25400" cap="rnd" cmpd="sng">
              <a:solidFill>
                <a:schemeClr val="tx1"/>
              </a:solidFill>
              <a:prstDash val="solid"/>
              <a:round/>
              <a:headEnd type="triangle" w="med" len="med"/>
              <a:tailEnd type="none" w="med" len="med"/>
            </a:ln>
          </p:spPr>
          <p:txBody>
            <a:bodyPr/>
            <a:lstStyle/>
            <a:p>
              <a:endParaRPr lang="en-US"/>
            </a:p>
          </p:txBody>
        </p:sp>
        <p:sp>
          <p:nvSpPr>
            <p:cNvPr id="13473" name="Freeform 112"/>
            <p:cNvSpPr>
              <a:spLocks/>
            </p:cNvSpPr>
            <p:nvPr/>
          </p:nvSpPr>
          <p:spPr bwMode="auto">
            <a:xfrm>
              <a:off x="2801" y="3190"/>
              <a:ext cx="145" cy="4"/>
            </a:xfrm>
            <a:custGeom>
              <a:avLst/>
              <a:gdLst>
                <a:gd name="T0" fmla="*/ 0 w 145"/>
                <a:gd name="T1" fmla="*/ 3 h 4"/>
                <a:gd name="T2" fmla="*/ 3 w 145"/>
                <a:gd name="T3" fmla="*/ 0 h 4"/>
                <a:gd name="T4" fmla="*/ 140 w 145"/>
                <a:gd name="T5" fmla="*/ 0 h 4"/>
                <a:gd name="T6" fmla="*/ 144 w 145"/>
                <a:gd name="T7" fmla="*/ 2 h 4"/>
                <a:gd name="T8" fmla="*/ 0 w 145"/>
                <a:gd name="T9" fmla="*/ 3 h 4"/>
                <a:gd name="T10" fmla="*/ 0 60000 65536"/>
                <a:gd name="T11" fmla="*/ 0 60000 65536"/>
                <a:gd name="T12" fmla="*/ 0 60000 65536"/>
                <a:gd name="T13" fmla="*/ 0 60000 65536"/>
                <a:gd name="T14" fmla="*/ 0 60000 65536"/>
                <a:gd name="T15" fmla="*/ 0 w 145"/>
                <a:gd name="T16" fmla="*/ 0 h 4"/>
                <a:gd name="T17" fmla="*/ 145 w 145"/>
                <a:gd name="T18" fmla="*/ 4 h 4"/>
              </a:gdLst>
              <a:ahLst/>
              <a:cxnLst>
                <a:cxn ang="T10">
                  <a:pos x="T0" y="T1"/>
                </a:cxn>
                <a:cxn ang="T11">
                  <a:pos x="T2" y="T3"/>
                </a:cxn>
                <a:cxn ang="T12">
                  <a:pos x="T4" y="T5"/>
                </a:cxn>
                <a:cxn ang="T13">
                  <a:pos x="T6" y="T7"/>
                </a:cxn>
                <a:cxn ang="T14">
                  <a:pos x="T8" y="T9"/>
                </a:cxn>
              </a:cxnLst>
              <a:rect l="T15" t="T16" r="T17" b="T18"/>
              <a:pathLst>
                <a:path w="145" h="4">
                  <a:moveTo>
                    <a:pt x="0" y="3"/>
                  </a:moveTo>
                  <a:lnTo>
                    <a:pt x="3" y="0"/>
                  </a:lnTo>
                  <a:lnTo>
                    <a:pt x="140" y="0"/>
                  </a:lnTo>
                  <a:lnTo>
                    <a:pt x="144" y="2"/>
                  </a:lnTo>
                  <a:lnTo>
                    <a:pt x="0" y="3"/>
                  </a:lnTo>
                </a:path>
              </a:pathLst>
            </a:custGeom>
            <a:solidFill>
              <a:srgbClr val="5F5F5F"/>
            </a:solidFill>
            <a:ln w="25400" cap="rnd" cmpd="sng">
              <a:solidFill>
                <a:schemeClr val="tx1"/>
              </a:solidFill>
              <a:prstDash val="solid"/>
              <a:round/>
              <a:headEnd type="triangle" w="med" len="med"/>
              <a:tailEnd type="none" w="med" len="med"/>
            </a:ln>
          </p:spPr>
          <p:txBody>
            <a:bodyPr/>
            <a:lstStyle/>
            <a:p>
              <a:endParaRPr lang="en-US"/>
            </a:p>
          </p:txBody>
        </p:sp>
        <p:sp>
          <p:nvSpPr>
            <p:cNvPr id="13474" name="Freeform 113"/>
            <p:cNvSpPr>
              <a:spLocks/>
            </p:cNvSpPr>
            <p:nvPr/>
          </p:nvSpPr>
          <p:spPr bwMode="auto">
            <a:xfrm>
              <a:off x="2801" y="3213"/>
              <a:ext cx="145" cy="5"/>
            </a:xfrm>
            <a:custGeom>
              <a:avLst/>
              <a:gdLst>
                <a:gd name="T0" fmla="*/ 0 w 145"/>
                <a:gd name="T1" fmla="*/ 0 h 5"/>
                <a:gd name="T2" fmla="*/ 3 w 145"/>
                <a:gd name="T3" fmla="*/ 4 h 5"/>
                <a:gd name="T4" fmla="*/ 140 w 145"/>
                <a:gd name="T5" fmla="*/ 4 h 5"/>
                <a:gd name="T6" fmla="*/ 144 w 145"/>
                <a:gd name="T7" fmla="*/ 0 h 5"/>
                <a:gd name="T8" fmla="*/ 0 w 145"/>
                <a:gd name="T9" fmla="*/ 0 h 5"/>
                <a:gd name="T10" fmla="*/ 0 60000 65536"/>
                <a:gd name="T11" fmla="*/ 0 60000 65536"/>
                <a:gd name="T12" fmla="*/ 0 60000 65536"/>
                <a:gd name="T13" fmla="*/ 0 60000 65536"/>
                <a:gd name="T14" fmla="*/ 0 60000 65536"/>
                <a:gd name="T15" fmla="*/ 0 w 145"/>
                <a:gd name="T16" fmla="*/ 0 h 5"/>
                <a:gd name="T17" fmla="*/ 145 w 145"/>
                <a:gd name="T18" fmla="*/ 5 h 5"/>
              </a:gdLst>
              <a:ahLst/>
              <a:cxnLst>
                <a:cxn ang="T10">
                  <a:pos x="T0" y="T1"/>
                </a:cxn>
                <a:cxn ang="T11">
                  <a:pos x="T2" y="T3"/>
                </a:cxn>
                <a:cxn ang="T12">
                  <a:pos x="T4" y="T5"/>
                </a:cxn>
                <a:cxn ang="T13">
                  <a:pos x="T6" y="T7"/>
                </a:cxn>
                <a:cxn ang="T14">
                  <a:pos x="T8" y="T9"/>
                </a:cxn>
              </a:cxnLst>
              <a:rect l="T15" t="T16" r="T17" b="T18"/>
              <a:pathLst>
                <a:path w="145" h="5">
                  <a:moveTo>
                    <a:pt x="0" y="0"/>
                  </a:moveTo>
                  <a:lnTo>
                    <a:pt x="3" y="4"/>
                  </a:lnTo>
                  <a:lnTo>
                    <a:pt x="140" y="4"/>
                  </a:lnTo>
                  <a:lnTo>
                    <a:pt x="144" y="0"/>
                  </a:lnTo>
                  <a:lnTo>
                    <a:pt x="0" y="0"/>
                  </a:lnTo>
                </a:path>
              </a:pathLst>
            </a:custGeom>
            <a:solidFill>
              <a:srgbClr val="808080"/>
            </a:solidFill>
            <a:ln w="25400" cap="rnd" cmpd="sng">
              <a:solidFill>
                <a:schemeClr val="tx1"/>
              </a:solidFill>
              <a:prstDash val="solid"/>
              <a:round/>
              <a:headEnd type="triangle" w="med" len="med"/>
              <a:tailEnd type="none" w="med" len="med"/>
            </a:ln>
          </p:spPr>
          <p:txBody>
            <a:bodyPr/>
            <a:lstStyle/>
            <a:p>
              <a:endParaRPr lang="en-US"/>
            </a:p>
          </p:txBody>
        </p:sp>
        <p:sp>
          <p:nvSpPr>
            <p:cNvPr id="13475" name="Freeform 114"/>
            <p:cNvSpPr>
              <a:spLocks/>
            </p:cNvSpPr>
            <p:nvPr/>
          </p:nvSpPr>
          <p:spPr bwMode="auto">
            <a:xfrm>
              <a:off x="2803" y="3196"/>
              <a:ext cx="139" cy="16"/>
            </a:xfrm>
            <a:custGeom>
              <a:avLst/>
              <a:gdLst>
                <a:gd name="T0" fmla="*/ 0 w 139"/>
                <a:gd name="T1" fmla="*/ 0 h 16"/>
                <a:gd name="T2" fmla="*/ 0 w 139"/>
                <a:gd name="T3" fmla="*/ 15 h 16"/>
                <a:gd name="T4" fmla="*/ 138 w 139"/>
                <a:gd name="T5" fmla="*/ 15 h 16"/>
                <a:gd name="T6" fmla="*/ 138 w 139"/>
                <a:gd name="T7" fmla="*/ 0 h 16"/>
                <a:gd name="T8" fmla="*/ 0 w 139"/>
                <a:gd name="T9" fmla="*/ 0 h 16"/>
                <a:gd name="T10" fmla="*/ 0 60000 65536"/>
                <a:gd name="T11" fmla="*/ 0 60000 65536"/>
                <a:gd name="T12" fmla="*/ 0 60000 65536"/>
                <a:gd name="T13" fmla="*/ 0 60000 65536"/>
                <a:gd name="T14" fmla="*/ 0 60000 65536"/>
                <a:gd name="T15" fmla="*/ 0 w 139"/>
                <a:gd name="T16" fmla="*/ 0 h 16"/>
                <a:gd name="T17" fmla="*/ 139 w 139"/>
                <a:gd name="T18" fmla="*/ 16 h 16"/>
              </a:gdLst>
              <a:ahLst/>
              <a:cxnLst>
                <a:cxn ang="T10">
                  <a:pos x="T0" y="T1"/>
                </a:cxn>
                <a:cxn ang="T11">
                  <a:pos x="T2" y="T3"/>
                </a:cxn>
                <a:cxn ang="T12">
                  <a:pos x="T4" y="T5"/>
                </a:cxn>
                <a:cxn ang="T13">
                  <a:pos x="T6" y="T7"/>
                </a:cxn>
                <a:cxn ang="T14">
                  <a:pos x="T8" y="T9"/>
                </a:cxn>
              </a:cxnLst>
              <a:rect l="T15" t="T16" r="T17" b="T18"/>
              <a:pathLst>
                <a:path w="139" h="16">
                  <a:moveTo>
                    <a:pt x="0" y="0"/>
                  </a:moveTo>
                  <a:lnTo>
                    <a:pt x="0" y="15"/>
                  </a:lnTo>
                  <a:lnTo>
                    <a:pt x="138" y="15"/>
                  </a:lnTo>
                  <a:lnTo>
                    <a:pt x="138" y="0"/>
                  </a:lnTo>
                  <a:lnTo>
                    <a:pt x="0" y="0"/>
                  </a:lnTo>
                </a:path>
              </a:pathLst>
            </a:custGeom>
            <a:solidFill>
              <a:srgbClr val="3F3F3F"/>
            </a:solidFill>
            <a:ln w="25400" cap="rnd" cmpd="sng">
              <a:solidFill>
                <a:schemeClr val="tx1"/>
              </a:solidFill>
              <a:prstDash val="solid"/>
              <a:round/>
              <a:headEnd type="triangle" w="med" len="med"/>
              <a:tailEnd type="none" w="med" len="med"/>
            </a:ln>
          </p:spPr>
          <p:txBody>
            <a:bodyPr/>
            <a:lstStyle/>
            <a:p>
              <a:endParaRPr lang="en-US"/>
            </a:p>
          </p:txBody>
        </p:sp>
        <p:sp>
          <p:nvSpPr>
            <p:cNvPr id="13476" name="Rectangle 115"/>
            <p:cNvSpPr>
              <a:spLocks noChangeArrowheads="1"/>
            </p:cNvSpPr>
            <p:nvPr/>
          </p:nvSpPr>
          <p:spPr bwMode="auto">
            <a:xfrm>
              <a:off x="2804" y="3196"/>
              <a:ext cx="137" cy="1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406" name="Freeform 116"/>
          <p:cNvSpPr>
            <a:spLocks/>
          </p:cNvSpPr>
          <p:nvPr/>
        </p:nvSpPr>
        <p:spPr bwMode="auto">
          <a:xfrm>
            <a:off x="4165600" y="4564063"/>
            <a:ext cx="63500" cy="174625"/>
          </a:xfrm>
          <a:custGeom>
            <a:avLst/>
            <a:gdLst>
              <a:gd name="T0" fmla="*/ 49212 w 40"/>
              <a:gd name="T1" fmla="*/ 22225 h 110"/>
              <a:gd name="T2" fmla="*/ 55563 w 40"/>
              <a:gd name="T3" fmla="*/ 30163 h 110"/>
              <a:gd name="T4" fmla="*/ 55563 w 40"/>
              <a:gd name="T5" fmla="*/ 41275 h 110"/>
              <a:gd name="T6" fmla="*/ 55563 w 40"/>
              <a:gd name="T7" fmla="*/ 52388 h 110"/>
              <a:gd name="T8" fmla="*/ 55563 w 40"/>
              <a:gd name="T9" fmla="*/ 61913 h 110"/>
              <a:gd name="T10" fmla="*/ 53975 w 40"/>
              <a:gd name="T11" fmla="*/ 74613 h 110"/>
              <a:gd name="T12" fmla="*/ 46037 w 40"/>
              <a:gd name="T13" fmla="*/ 85725 h 110"/>
              <a:gd name="T14" fmla="*/ 42862 w 40"/>
              <a:gd name="T15" fmla="*/ 95250 h 110"/>
              <a:gd name="T16" fmla="*/ 42862 w 40"/>
              <a:gd name="T17" fmla="*/ 107950 h 110"/>
              <a:gd name="T18" fmla="*/ 42862 w 40"/>
              <a:gd name="T19" fmla="*/ 117475 h 110"/>
              <a:gd name="T20" fmla="*/ 46037 w 40"/>
              <a:gd name="T21" fmla="*/ 130175 h 110"/>
              <a:gd name="T22" fmla="*/ 55563 w 40"/>
              <a:gd name="T23" fmla="*/ 136525 h 110"/>
              <a:gd name="T24" fmla="*/ 55563 w 40"/>
              <a:gd name="T25" fmla="*/ 147638 h 110"/>
              <a:gd name="T26" fmla="*/ 61913 w 40"/>
              <a:gd name="T27" fmla="*/ 160338 h 110"/>
              <a:gd name="T28" fmla="*/ 61913 w 40"/>
              <a:gd name="T29" fmla="*/ 169863 h 110"/>
              <a:gd name="T30" fmla="*/ 49212 w 40"/>
              <a:gd name="T31" fmla="*/ 169863 h 110"/>
              <a:gd name="T32" fmla="*/ 42862 w 40"/>
              <a:gd name="T33" fmla="*/ 160338 h 110"/>
              <a:gd name="T34" fmla="*/ 26988 w 40"/>
              <a:gd name="T35" fmla="*/ 147638 h 110"/>
              <a:gd name="T36" fmla="*/ 19050 w 40"/>
              <a:gd name="T37" fmla="*/ 136525 h 110"/>
              <a:gd name="T38" fmla="*/ 7938 w 40"/>
              <a:gd name="T39" fmla="*/ 130175 h 110"/>
              <a:gd name="T40" fmla="*/ 6350 w 40"/>
              <a:gd name="T41" fmla="*/ 117475 h 110"/>
              <a:gd name="T42" fmla="*/ 7938 w 40"/>
              <a:gd name="T43" fmla="*/ 107950 h 110"/>
              <a:gd name="T44" fmla="*/ 12700 w 40"/>
              <a:gd name="T45" fmla="*/ 95250 h 110"/>
              <a:gd name="T46" fmla="*/ 6350 w 40"/>
              <a:gd name="T47" fmla="*/ 85725 h 110"/>
              <a:gd name="T48" fmla="*/ 3175 w 40"/>
              <a:gd name="T49" fmla="*/ 74613 h 110"/>
              <a:gd name="T50" fmla="*/ 0 w 40"/>
              <a:gd name="T51" fmla="*/ 61913 h 110"/>
              <a:gd name="T52" fmla="*/ 0 w 40"/>
              <a:gd name="T53" fmla="*/ 52388 h 110"/>
              <a:gd name="T54" fmla="*/ 6350 w 40"/>
              <a:gd name="T55" fmla="*/ 41275 h 110"/>
              <a:gd name="T56" fmla="*/ 6350 w 40"/>
              <a:gd name="T57" fmla="*/ 30163 h 110"/>
              <a:gd name="T58" fmla="*/ 12700 w 40"/>
              <a:gd name="T59" fmla="*/ 19050 h 110"/>
              <a:gd name="T60" fmla="*/ 19050 w 40"/>
              <a:gd name="T61" fmla="*/ 11112 h 110"/>
              <a:gd name="T62" fmla="*/ 23812 w 40"/>
              <a:gd name="T63" fmla="*/ 0 h 110"/>
              <a:gd name="T64" fmla="*/ 38100 w 40"/>
              <a:gd name="T65" fmla="*/ 0 h 110"/>
              <a:gd name="T66" fmla="*/ 42862 w 40"/>
              <a:gd name="T67" fmla="*/ 11112 h 110"/>
              <a:gd name="T68" fmla="*/ 46037 w 40"/>
              <a:gd name="T69" fmla="*/ 22225 h 1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110"/>
              <a:gd name="T107" fmla="*/ 40 w 40"/>
              <a:gd name="T108" fmla="*/ 110 h 1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110">
                <a:moveTo>
                  <a:pt x="29" y="10"/>
                </a:moveTo>
                <a:lnTo>
                  <a:pt x="31" y="14"/>
                </a:lnTo>
                <a:lnTo>
                  <a:pt x="35" y="16"/>
                </a:lnTo>
                <a:lnTo>
                  <a:pt x="35" y="19"/>
                </a:lnTo>
                <a:lnTo>
                  <a:pt x="35" y="23"/>
                </a:lnTo>
                <a:lnTo>
                  <a:pt x="35" y="26"/>
                </a:lnTo>
                <a:lnTo>
                  <a:pt x="35" y="29"/>
                </a:lnTo>
                <a:lnTo>
                  <a:pt x="35" y="33"/>
                </a:lnTo>
                <a:lnTo>
                  <a:pt x="35" y="37"/>
                </a:lnTo>
                <a:lnTo>
                  <a:pt x="35" y="39"/>
                </a:lnTo>
                <a:lnTo>
                  <a:pt x="35" y="43"/>
                </a:lnTo>
                <a:lnTo>
                  <a:pt x="34" y="47"/>
                </a:lnTo>
                <a:lnTo>
                  <a:pt x="31" y="50"/>
                </a:lnTo>
                <a:lnTo>
                  <a:pt x="29" y="54"/>
                </a:lnTo>
                <a:lnTo>
                  <a:pt x="27" y="57"/>
                </a:lnTo>
                <a:lnTo>
                  <a:pt x="27" y="60"/>
                </a:lnTo>
                <a:lnTo>
                  <a:pt x="27" y="64"/>
                </a:lnTo>
                <a:lnTo>
                  <a:pt x="27" y="68"/>
                </a:lnTo>
                <a:lnTo>
                  <a:pt x="27" y="71"/>
                </a:lnTo>
                <a:lnTo>
                  <a:pt x="27" y="74"/>
                </a:lnTo>
                <a:lnTo>
                  <a:pt x="27" y="78"/>
                </a:lnTo>
                <a:lnTo>
                  <a:pt x="29" y="82"/>
                </a:lnTo>
                <a:lnTo>
                  <a:pt x="34" y="83"/>
                </a:lnTo>
                <a:lnTo>
                  <a:pt x="35" y="86"/>
                </a:lnTo>
                <a:lnTo>
                  <a:pt x="35" y="90"/>
                </a:lnTo>
                <a:lnTo>
                  <a:pt x="35" y="93"/>
                </a:lnTo>
                <a:lnTo>
                  <a:pt x="37" y="97"/>
                </a:lnTo>
                <a:lnTo>
                  <a:pt x="39" y="101"/>
                </a:lnTo>
                <a:lnTo>
                  <a:pt x="39" y="104"/>
                </a:lnTo>
                <a:lnTo>
                  <a:pt x="39" y="107"/>
                </a:lnTo>
                <a:lnTo>
                  <a:pt x="35" y="109"/>
                </a:lnTo>
                <a:lnTo>
                  <a:pt x="31" y="107"/>
                </a:lnTo>
                <a:lnTo>
                  <a:pt x="29" y="104"/>
                </a:lnTo>
                <a:lnTo>
                  <a:pt x="27" y="101"/>
                </a:lnTo>
                <a:lnTo>
                  <a:pt x="24" y="97"/>
                </a:lnTo>
                <a:lnTo>
                  <a:pt x="17" y="93"/>
                </a:lnTo>
                <a:lnTo>
                  <a:pt x="14" y="90"/>
                </a:lnTo>
                <a:lnTo>
                  <a:pt x="12" y="86"/>
                </a:lnTo>
                <a:lnTo>
                  <a:pt x="8" y="85"/>
                </a:lnTo>
                <a:lnTo>
                  <a:pt x="5" y="82"/>
                </a:lnTo>
                <a:lnTo>
                  <a:pt x="2" y="78"/>
                </a:lnTo>
                <a:lnTo>
                  <a:pt x="4" y="74"/>
                </a:lnTo>
                <a:lnTo>
                  <a:pt x="5" y="71"/>
                </a:lnTo>
                <a:lnTo>
                  <a:pt x="5" y="68"/>
                </a:lnTo>
                <a:lnTo>
                  <a:pt x="8" y="64"/>
                </a:lnTo>
                <a:lnTo>
                  <a:pt x="8" y="60"/>
                </a:lnTo>
                <a:lnTo>
                  <a:pt x="5" y="57"/>
                </a:lnTo>
                <a:lnTo>
                  <a:pt x="4" y="54"/>
                </a:lnTo>
                <a:lnTo>
                  <a:pt x="2" y="50"/>
                </a:lnTo>
                <a:lnTo>
                  <a:pt x="2" y="47"/>
                </a:lnTo>
                <a:lnTo>
                  <a:pt x="2" y="43"/>
                </a:lnTo>
                <a:lnTo>
                  <a:pt x="0" y="39"/>
                </a:lnTo>
                <a:lnTo>
                  <a:pt x="0" y="37"/>
                </a:lnTo>
                <a:lnTo>
                  <a:pt x="0" y="33"/>
                </a:lnTo>
                <a:lnTo>
                  <a:pt x="2" y="29"/>
                </a:lnTo>
                <a:lnTo>
                  <a:pt x="4" y="26"/>
                </a:lnTo>
                <a:lnTo>
                  <a:pt x="4" y="23"/>
                </a:lnTo>
                <a:lnTo>
                  <a:pt x="4" y="19"/>
                </a:lnTo>
                <a:lnTo>
                  <a:pt x="5" y="16"/>
                </a:lnTo>
                <a:lnTo>
                  <a:pt x="8" y="12"/>
                </a:lnTo>
                <a:lnTo>
                  <a:pt x="8" y="8"/>
                </a:lnTo>
                <a:lnTo>
                  <a:pt x="12" y="7"/>
                </a:lnTo>
                <a:lnTo>
                  <a:pt x="14" y="4"/>
                </a:lnTo>
                <a:lnTo>
                  <a:pt x="15" y="0"/>
                </a:lnTo>
                <a:lnTo>
                  <a:pt x="20" y="0"/>
                </a:lnTo>
                <a:lnTo>
                  <a:pt x="24" y="0"/>
                </a:lnTo>
                <a:lnTo>
                  <a:pt x="25" y="4"/>
                </a:lnTo>
                <a:lnTo>
                  <a:pt x="27" y="7"/>
                </a:lnTo>
                <a:lnTo>
                  <a:pt x="27" y="10"/>
                </a:lnTo>
                <a:lnTo>
                  <a:pt x="29" y="14"/>
                </a:lnTo>
              </a:path>
            </a:pathLst>
          </a:custGeom>
          <a:solidFill>
            <a:srgbClr val="C8FEC8"/>
          </a:solidFill>
          <a:ln w="12700" cap="rnd" cmpd="sng">
            <a:solidFill>
              <a:schemeClr val="tx1"/>
            </a:solidFill>
            <a:prstDash val="solid"/>
            <a:round/>
            <a:headEnd type="none" w="med" len="med"/>
            <a:tailEnd type="none" w="med" len="med"/>
          </a:ln>
        </p:spPr>
        <p:txBody>
          <a:bodyPr/>
          <a:lstStyle/>
          <a:p>
            <a:endParaRPr lang="en-US"/>
          </a:p>
        </p:txBody>
      </p:sp>
      <p:sp>
        <p:nvSpPr>
          <p:cNvPr id="13407" name="Freeform 117"/>
          <p:cNvSpPr>
            <a:spLocks/>
          </p:cNvSpPr>
          <p:nvPr/>
        </p:nvSpPr>
        <p:spPr bwMode="auto">
          <a:xfrm>
            <a:off x="4233863" y="4751388"/>
            <a:ext cx="150812" cy="103187"/>
          </a:xfrm>
          <a:custGeom>
            <a:avLst/>
            <a:gdLst>
              <a:gd name="T0" fmla="*/ 22225 w 95"/>
              <a:gd name="T1" fmla="*/ 3175 h 65"/>
              <a:gd name="T2" fmla="*/ 25400 w 95"/>
              <a:gd name="T3" fmla="*/ 7937 h 65"/>
              <a:gd name="T4" fmla="*/ 30162 w 95"/>
              <a:gd name="T5" fmla="*/ 11112 h 65"/>
              <a:gd name="T6" fmla="*/ 33337 w 95"/>
              <a:gd name="T7" fmla="*/ 15875 h 65"/>
              <a:gd name="T8" fmla="*/ 39687 w 95"/>
              <a:gd name="T9" fmla="*/ 19050 h 65"/>
              <a:gd name="T10" fmla="*/ 41275 w 95"/>
              <a:gd name="T11" fmla="*/ 25400 h 65"/>
              <a:gd name="T12" fmla="*/ 49212 w 95"/>
              <a:gd name="T13" fmla="*/ 30162 h 65"/>
              <a:gd name="T14" fmla="*/ 55562 w 95"/>
              <a:gd name="T15" fmla="*/ 30162 h 65"/>
              <a:gd name="T16" fmla="*/ 60325 w 95"/>
              <a:gd name="T17" fmla="*/ 30162 h 65"/>
              <a:gd name="T18" fmla="*/ 66675 w 95"/>
              <a:gd name="T19" fmla="*/ 30162 h 65"/>
              <a:gd name="T20" fmla="*/ 73025 w 95"/>
              <a:gd name="T21" fmla="*/ 30162 h 65"/>
              <a:gd name="T22" fmla="*/ 76200 w 95"/>
              <a:gd name="T23" fmla="*/ 36512 h 65"/>
              <a:gd name="T24" fmla="*/ 82550 w 95"/>
              <a:gd name="T25" fmla="*/ 41275 h 65"/>
              <a:gd name="T26" fmla="*/ 88900 w 95"/>
              <a:gd name="T27" fmla="*/ 42862 h 65"/>
              <a:gd name="T28" fmla="*/ 92075 w 95"/>
              <a:gd name="T29" fmla="*/ 49212 h 65"/>
              <a:gd name="T30" fmla="*/ 96837 w 95"/>
              <a:gd name="T31" fmla="*/ 52387 h 65"/>
              <a:gd name="T32" fmla="*/ 107950 w 95"/>
              <a:gd name="T33" fmla="*/ 58737 h 65"/>
              <a:gd name="T34" fmla="*/ 112712 w 95"/>
              <a:gd name="T35" fmla="*/ 60325 h 65"/>
              <a:gd name="T36" fmla="*/ 119062 w 95"/>
              <a:gd name="T37" fmla="*/ 63500 h 65"/>
              <a:gd name="T38" fmla="*/ 122237 w 95"/>
              <a:gd name="T39" fmla="*/ 68262 h 65"/>
              <a:gd name="T40" fmla="*/ 127000 w 95"/>
              <a:gd name="T41" fmla="*/ 71437 h 65"/>
              <a:gd name="T42" fmla="*/ 130175 w 95"/>
              <a:gd name="T43" fmla="*/ 77787 h 65"/>
              <a:gd name="T44" fmla="*/ 138112 w 95"/>
              <a:gd name="T45" fmla="*/ 79375 h 65"/>
              <a:gd name="T46" fmla="*/ 142875 w 95"/>
              <a:gd name="T47" fmla="*/ 82550 h 65"/>
              <a:gd name="T48" fmla="*/ 146050 w 95"/>
              <a:gd name="T49" fmla="*/ 88900 h 65"/>
              <a:gd name="T50" fmla="*/ 149225 w 95"/>
              <a:gd name="T51" fmla="*/ 93662 h 65"/>
              <a:gd name="T52" fmla="*/ 146050 w 95"/>
              <a:gd name="T53" fmla="*/ 98425 h 65"/>
              <a:gd name="T54" fmla="*/ 141287 w 95"/>
              <a:gd name="T55" fmla="*/ 101600 h 65"/>
              <a:gd name="T56" fmla="*/ 133350 w 95"/>
              <a:gd name="T57" fmla="*/ 101600 h 65"/>
              <a:gd name="T58" fmla="*/ 127000 w 95"/>
              <a:gd name="T59" fmla="*/ 98425 h 65"/>
              <a:gd name="T60" fmla="*/ 122237 w 95"/>
              <a:gd name="T61" fmla="*/ 95250 h 65"/>
              <a:gd name="T62" fmla="*/ 115887 w 95"/>
              <a:gd name="T63" fmla="*/ 93662 h 65"/>
              <a:gd name="T64" fmla="*/ 109537 w 95"/>
              <a:gd name="T65" fmla="*/ 93662 h 65"/>
              <a:gd name="T66" fmla="*/ 103187 w 95"/>
              <a:gd name="T67" fmla="*/ 93662 h 65"/>
              <a:gd name="T68" fmla="*/ 96837 w 95"/>
              <a:gd name="T69" fmla="*/ 90487 h 65"/>
              <a:gd name="T70" fmla="*/ 92075 w 95"/>
              <a:gd name="T71" fmla="*/ 90487 h 65"/>
              <a:gd name="T72" fmla="*/ 85725 w 95"/>
              <a:gd name="T73" fmla="*/ 90487 h 65"/>
              <a:gd name="T74" fmla="*/ 79375 w 95"/>
              <a:gd name="T75" fmla="*/ 88900 h 65"/>
              <a:gd name="T76" fmla="*/ 73025 w 95"/>
              <a:gd name="T77" fmla="*/ 85725 h 65"/>
              <a:gd name="T78" fmla="*/ 66675 w 95"/>
              <a:gd name="T79" fmla="*/ 79375 h 65"/>
              <a:gd name="T80" fmla="*/ 60325 w 95"/>
              <a:gd name="T81" fmla="*/ 77787 h 65"/>
              <a:gd name="T82" fmla="*/ 55562 w 95"/>
              <a:gd name="T83" fmla="*/ 71437 h 65"/>
              <a:gd name="T84" fmla="*/ 49212 w 95"/>
              <a:gd name="T85" fmla="*/ 65087 h 65"/>
              <a:gd name="T86" fmla="*/ 41275 w 95"/>
              <a:gd name="T87" fmla="*/ 60325 h 65"/>
              <a:gd name="T88" fmla="*/ 36512 w 95"/>
              <a:gd name="T89" fmla="*/ 55562 h 65"/>
              <a:gd name="T90" fmla="*/ 30162 w 95"/>
              <a:gd name="T91" fmla="*/ 52387 h 65"/>
              <a:gd name="T92" fmla="*/ 25400 w 95"/>
              <a:gd name="T93" fmla="*/ 52387 h 65"/>
              <a:gd name="T94" fmla="*/ 15875 w 95"/>
              <a:gd name="T95" fmla="*/ 49212 h 65"/>
              <a:gd name="T96" fmla="*/ 7937 w 95"/>
              <a:gd name="T97" fmla="*/ 49212 h 65"/>
              <a:gd name="T98" fmla="*/ 6350 w 95"/>
              <a:gd name="T99" fmla="*/ 42862 h 65"/>
              <a:gd name="T100" fmla="*/ 0 w 95"/>
              <a:gd name="T101" fmla="*/ 41275 h 65"/>
              <a:gd name="T102" fmla="*/ 0 w 95"/>
              <a:gd name="T103" fmla="*/ 36512 h 65"/>
              <a:gd name="T104" fmla="*/ 3175 w 95"/>
              <a:gd name="T105" fmla="*/ 30162 h 65"/>
              <a:gd name="T106" fmla="*/ 3175 w 95"/>
              <a:gd name="T107" fmla="*/ 25400 h 65"/>
              <a:gd name="T108" fmla="*/ 3175 w 95"/>
              <a:gd name="T109" fmla="*/ 19050 h 65"/>
              <a:gd name="T110" fmla="*/ 0 w 95"/>
              <a:gd name="T111" fmla="*/ 12700 h 65"/>
              <a:gd name="T112" fmla="*/ 3175 w 95"/>
              <a:gd name="T113" fmla="*/ 7937 h 65"/>
              <a:gd name="T114" fmla="*/ 6350 w 95"/>
              <a:gd name="T115" fmla="*/ 3175 h 65"/>
              <a:gd name="T116" fmla="*/ 11112 w 95"/>
              <a:gd name="T117" fmla="*/ 0 h 65"/>
              <a:gd name="T118" fmla="*/ 19050 w 95"/>
              <a:gd name="T119" fmla="*/ 0 h 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
              <a:gd name="T181" fmla="*/ 0 h 65"/>
              <a:gd name="T182" fmla="*/ 95 w 95"/>
              <a:gd name="T183" fmla="*/ 65 h 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 h="65">
                <a:moveTo>
                  <a:pt x="14" y="2"/>
                </a:moveTo>
                <a:lnTo>
                  <a:pt x="16" y="5"/>
                </a:lnTo>
                <a:lnTo>
                  <a:pt x="19" y="7"/>
                </a:lnTo>
                <a:lnTo>
                  <a:pt x="21" y="10"/>
                </a:lnTo>
                <a:lnTo>
                  <a:pt x="25" y="12"/>
                </a:lnTo>
                <a:lnTo>
                  <a:pt x="26" y="16"/>
                </a:lnTo>
                <a:lnTo>
                  <a:pt x="31" y="19"/>
                </a:lnTo>
                <a:lnTo>
                  <a:pt x="35" y="19"/>
                </a:lnTo>
                <a:lnTo>
                  <a:pt x="38" y="19"/>
                </a:lnTo>
                <a:lnTo>
                  <a:pt x="42" y="19"/>
                </a:lnTo>
                <a:lnTo>
                  <a:pt x="46" y="19"/>
                </a:lnTo>
                <a:lnTo>
                  <a:pt x="48" y="23"/>
                </a:lnTo>
                <a:lnTo>
                  <a:pt x="52" y="26"/>
                </a:lnTo>
                <a:lnTo>
                  <a:pt x="56" y="27"/>
                </a:lnTo>
                <a:lnTo>
                  <a:pt x="58" y="31"/>
                </a:lnTo>
                <a:lnTo>
                  <a:pt x="61" y="33"/>
                </a:lnTo>
                <a:lnTo>
                  <a:pt x="68" y="37"/>
                </a:lnTo>
                <a:lnTo>
                  <a:pt x="71" y="38"/>
                </a:lnTo>
                <a:lnTo>
                  <a:pt x="75" y="40"/>
                </a:lnTo>
                <a:lnTo>
                  <a:pt x="77" y="43"/>
                </a:lnTo>
                <a:lnTo>
                  <a:pt x="80" y="45"/>
                </a:lnTo>
                <a:lnTo>
                  <a:pt x="82" y="49"/>
                </a:lnTo>
                <a:lnTo>
                  <a:pt x="87" y="50"/>
                </a:lnTo>
                <a:lnTo>
                  <a:pt x="90" y="52"/>
                </a:lnTo>
                <a:lnTo>
                  <a:pt x="92" y="56"/>
                </a:lnTo>
                <a:lnTo>
                  <a:pt x="94" y="59"/>
                </a:lnTo>
                <a:lnTo>
                  <a:pt x="92" y="62"/>
                </a:lnTo>
                <a:lnTo>
                  <a:pt x="89" y="64"/>
                </a:lnTo>
                <a:lnTo>
                  <a:pt x="84" y="64"/>
                </a:lnTo>
                <a:lnTo>
                  <a:pt x="80" y="62"/>
                </a:lnTo>
                <a:lnTo>
                  <a:pt x="77" y="60"/>
                </a:lnTo>
                <a:lnTo>
                  <a:pt x="73" y="59"/>
                </a:lnTo>
                <a:lnTo>
                  <a:pt x="69" y="59"/>
                </a:lnTo>
                <a:lnTo>
                  <a:pt x="65" y="59"/>
                </a:lnTo>
                <a:lnTo>
                  <a:pt x="61" y="57"/>
                </a:lnTo>
                <a:lnTo>
                  <a:pt x="58" y="57"/>
                </a:lnTo>
                <a:lnTo>
                  <a:pt x="54" y="57"/>
                </a:lnTo>
                <a:lnTo>
                  <a:pt x="50" y="56"/>
                </a:lnTo>
                <a:lnTo>
                  <a:pt x="46" y="54"/>
                </a:lnTo>
                <a:lnTo>
                  <a:pt x="42" y="50"/>
                </a:lnTo>
                <a:lnTo>
                  <a:pt x="38" y="49"/>
                </a:lnTo>
                <a:lnTo>
                  <a:pt x="35" y="45"/>
                </a:lnTo>
                <a:lnTo>
                  <a:pt x="31" y="41"/>
                </a:lnTo>
                <a:lnTo>
                  <a:pt x="26" y="38"/>
                </a:lnTo>
                <a:lnTo>
                  <a:pt x="23" y="35"/>
                </a:lnTo>
                <a:lnTo>
                  <a:pt x="19" y="33"/>
                </a:lnTo>
                <a:lnTo>
                  <a:pt x="16" y="33"/>
                </a:lnTo>
                <a:lnTo>
                  <a:pt x="10" y="31"/>
                </a:lnTo>
                <a:lnTo>
                  <a:pt x="5" y="31"/>
                </a:lnTo>
                <a:lnTo>
                  <a:pt x="4" y="27"/>
                </a:lnTo>
                <a:lnTo>
                  <a:pt x="0" y="26"/>
                </a:lnTo>
                <a:lnTo>
                  <a:pt x="0" y="23"/>
                </a:lnTo>
                <a:lnTo>
                  <a:pt x="2" y="19"/>
                </a:lnTo>
                <a:lnTo>
                  <a:pt x="2" y="16"/>
                </a:lnTo>
                <a:lnTo>
                  <a:pt x="2" y="12"/>
                </a:lnTo>
                <a:lnTo>
                  <a:pt x="0" y="8"/>
                </a:lnTo>
                <a:lnTo>
                  <a:pt x="2" y="5"/>
                </a:lnTo>
                <a:lnTo>
                  <a:pt x="4" y="2"/>
                </a:lnTo>
                <a:lnTo>
                  <a:pt x="7" y="0"/>
                </a:lnTo>
                <a:lnTo>
                  <a:pt x="12" y="0"/>
                </a:lnTo>
              </a:path>
            </a:pathLst>
          </a:custGeom>
          <a:solidFill>
            <a:srgbClr val="C8FEC8"/>
          </a:solidFill>
          <a:ln w="12700" cap="rnd" cmpd="sng">
            <a:solidFill>
              <a:schemeClr val="tx1"/>
            </a:solidFill>
            <a:prstDash val="solid"/>
            <a:round/>
            <a:headEnd type="none" w="med" len="med"/>
            <a:tailEnd type="none" w="med" len="med"/>
          </a:ln>
        </p:spPr>
        <p:txBody>
          <a:bodyPr/>
          <a:lstStyle/>
          <a:p>
            <a:endParaRPr lang="en-US"/>
          </a:p>
        </p:txBody>
      </p:sp>
      <p:sp>
        <p:nvSpPr>
          <p:cNvPr id="13408" name="Rectangle 118"/>
          <p:cNvSpPr>
            <a:spLocks noChangeArrowheads="1"/>
          </p:cNvSpPr>
          <p:nvPr/>
        </p:nvSpPr>
        <p:spPr bwMode="auto">
          <a:xfrm>
            <a:off x="6564313" y="2970213"/>
            <a:ext cx="666750" cy="481012"/>
          </a:xfrm>
          <a:prstGeom prst="rect">
            <a:avLst/>
          </a:prstGeom>
          <a:solidFill>
            <a:srgbClr val="DADADA"/>
          </a:solidFill>
          <a:ln w="12700">
            <a:solidFill>
              <a:schemeClr val="folHlink"/>
            </a:solidFill>
            <a:miter lim="800000"/>
            <a:headEnd/>
            <a:tailEnd/>
          </a:ln>
        </p:spPr>
        <p:txBody>
          <a:bodyPr wrap="none" anchor="ctr"/>
          <a:lstStyle/>
          <a:p>
            <a:endParaRPr lang="en-US"/>
          </a:p>
        </p:txBody>
      </p:sp>
      <p:sp>
        <p:nvSpPr>
          <p:cNvPr id="13409" name="Rectangle 119"/>
          <p:cNvSpPr>
            <a:spLocks noChangeArrowheads="1"/>
          </p:cNvSpPr>
          <p:nvPr/>
        </p:nvSpPr>
        <p:spPr bwMode="auto">
          <a:xfrm>
            <a:off x="6635750" y="3024188"/>
            <a:ext cx="528638" cy="382587"/>
          </a:xfrm>
          <a:prstGeom prst="rect">
            <a:avLst/>
          </a:prstGeom>
          <a:pattFill prst="lgGrid">
            <a:fgClr>
              <a:schemeClr val="bg2"/>
            </a:fgClr>
            <a:bgClr>
              <a:srgbClr val="FDE3BA"/>
            </a:bgClr>
          </a:pattFill>
          <a:ln w="12700">
            <a:solidFill>
              <a:schemeClr val="tx2"/>
            </a:solidFill>
            <a:miter lim="800000"/>
            <a:headEnd/>
            <a:tailEnd/>
          </a:ln>
        </p:spPr>
        <p:txBody>
          <a:bodyPr wrap="none" anchor="ctr"/>
          <a:lstStyle/>
          <a:p>
            <a:endParaRPr lang="en-US"/>
          </a:p>
        </p:txBody>
      </p:sp>
      <p:sp>
        <p:nvSpPr>
          <p:cNvPr id="13410" name="Freeform 120"/>
          <p:cNvSpPr>
            <a:spLocks/>
          </p:cNvSpPr>
          <p:nvPr/>
        </p:nvSpPr>
        <p:spPr bwMode="auto">
          <a:xfrm>
            <a:off x="6516688" y="3467100"/>
            <a:ext cx="777875" cy="58738"/>
          </a:xfrm>
          <a:custGeom>
            <a:avLst/>
            <a:gdLst>
              <a:gd name="T0" fmla="*/ 0 w 490"/>
              <a:gd name="T1" fmla="*/ 57150 h 37"/>
              <a:gd name="T2" fmla="*/ 112713 w 490"/>
              <a:gd name="T3" fmla="*/ 0 h 37"/>
              <a:gd name="T4" fmla="*/ 661988 w 490"/>
              <a:gd name="T5" fmla="*/ 0 h 37"/>
              <a:gd name="T6" fmla="*/ 776288 w 490"/>
              <a:gd name="T7" fmla="*/ 57150 h 37"/>
              <a:gd name="T8" fmla="*/ 0 w 490"/>
              <a:gd name="T9" fmla="*/ 57150 h 37"/>
              <a:gd name="T10" fmla="*/ 0 60000 65536"/>
              <a:gd name="T11" fmla="*/ 0 60000 65536"/>
              <a:gd name="T12" fmla="*/ 0 60000 65536"/>
              <a:gd name="T13" fmla="*/ 0 60000 65536"/>
              <a:gd name="T14" fmla="*/ 0 60000 65536"/>
              <a:gd name="T15" fmla="*/ 0 w 490"/>
              <a:gd name="T16" fmla="*/ 0 h 37"/>
              <a:gd name="T17" fmla="*/ 490 w 490"/>
              <a:gd name="T18" fmla="*/ 37 h 37"/>
            </a:gdLst>
            <a:ahLst/>
            <a:cxnLst>
              <a:cxn ang="T10">
                <a:pos x="T0" y="T1"/>
              </a:cxn>
              <a:cxn ang="T11">
                <a:pos x="T2" y="T3"/>
              </a:cxn>
              <a:cxn ang="T12">
                <a:pos x="T4" y="T5"/>
              </a:cxn>
              <a:cxn ang="T13">
                <a:pos x="T6" y="T7"/>
              </a:cxn>
              <a:cxn ang="T14">
                <a:pos x="T8" y="T9"/>
              </a:cxn>
            </a:cxnLst>
            <a:rect l="T15" t="T16" r="T17" b="T18"/>
            <a:pathLst>
              <a:path w="490" h="37">
                <a:moveTo>
                  <a:pt x="0" y="36"/>
                </a:moveTo>
                <a:lnTo>
                  <a:pt x="71" y="0"/>
                </a:lnTo>
                <a:lnTo>
                  <a:pt x="417" y="0"/>
                </a:lnTo>
                <a:lnTo>
                  <a:pt x="489" y="36"/>
                </a:lnTo>
                <a:lnTo>
                  <a:pt x="0" y="36"/>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13411" name="Rectangle 121"/>
          <p:cNvSpPr>
            <a:spLocks noChangeArrowheads="1"/>
          </p:cNvSpPr>
          <p:nvPr/>
        </p:nvSpPr>
        <p:spPr bwMode="auto">
          <a:xfrm>
            <a:off x="6516688" y="3522663"/>
            <a:ext cx="771525" cy="107950"/>
          </a:xfrm>
          <a:prstGeom prst="rect">
            <a:avLst/>
          </a:prstGeom>
          <a:solidFill>
            <a:srgbClr val="C0C0C0"/>
          </a:solidFill>
          <a:ln w="12700">
            <a:solidFill>
              <a:srgbClr val="000000"/>
            </a:solidFill>
            <a:miter lim="800000"/>
            <a:headEnd/>
            <a:tailEnd/>
          </a:ln>
        </p:spPr>
        <p:txBody>
          <a:bodyPr wrap="none" anchor="ctr"/>
          <a:lstStyle/>
          <a:p>
            <a:endParaRPr lang="en-US"/>
          </a:p>
        </p:txBody>
      </p:sp>
      <p:grpSp>
        <p:nvGrpSpPr>
          <p:cNvPr id="13412" name="Group 122"/>
          <p:cNvGrpSpPr>
            <a:grpSpLocks/>
          </p:cNvGrpSpPr>
          <p:nvPr/>
        </p:nvGrpSpPr>
        <p:grpSpPr bwMode="auto">
          <a:xfrm>
            <a:off x="7059613" y="3540125"/>
            <a:ext cx="219075" cy="26988"/>
            <a:chOff x="4447" y="2230"/>
            <a:chExt cx="138" cy="17"/>
          </a:xfrm>
        </p:grpSpPr>
        <p:sp>
          <p:nvSpPr>
            <p:cNvPr id="13465" name="Freeform 123"/>
            <p:cNvSpPr>
              <a:spLocks/>
            </p:cNvSpPr>
            <p:nvPr/>
          </p:nvSpPr>
          <p:spPr bwMode="auto">
            <a:xfrm>
              <a:off x="4584" y="2233"/>
              <a:ext cx="1" cy="12"/>
            </a:xfrm>
            <a:custGeom>
              <a:avLst/>
              <a:gdLst>
                <a:gd name="T0" fmla="*/ 0 w 1"/>
                <a:gd name="T1" fmla="*/ 0 h 12"/>
                <a:gd name="T2" fmla="*/ 0 w 1"/>
                <a:gd name="T3" fmla="*/ 1 h 12"/>
                <a:gd name="T4" fmla="*/ 0 w 1"/>
                <a:gd name="T5" fmla="*/ 9 h 12"/>
                <a:gd name="T6" fmla="*/ 0 w 1"/>
                <a:gd name="T7" fmla="*/ 11 h 12"/>
                <a:gd name="T8" fmla="*/ 0 w 1"/>
                <a:gd name="T9" fmla="*/ 0 h 12"/>
                <a:gd name="T10" fmla="*/ 0 60000 65536"/>
                <a:gd name="T11" fmla="*/ 0 60000 65536"/>
                <a:gd name="T12" fmla="*/ 0 60000 65536"/>
                <a:gd name="T13" fmla="*/ 0 60000 65536"/>
                <a:gd name="T14" fmla="*/ 0 60000 65536"/>
                <a:gd name="T15" fmla="*/ 0 w 1"/>
                <a:gd name="T16" fmla="*/ 0 h 12"/>
                <a:gd name="T17" fmla="*/ 1 w 1"/>
                <a:gd name="T18" fmla="*/ 12 h 12"/>
              </a:gdLst>
              <a:ahLst/>
              <a:cxnLst>
                <a:cxn ang="T10">
                  <a:pos x="T0" y="T1"/>
                </a:cxn>
                <a:cxn ang="T11">
                  <a:pos x="T2" y="T3"/>
                </a:cxn>
                <a:cxn ang="T12">
                  <a:pos x="T4" y="T5"/>
                </a:cxn>
                <a:cxn ang="T13">
                  <a:pos x="T6" y="T7"/>
                </a:cxn>
                <a:cxn ang="T14">
                  <a:pos x="T8" y="T9"/>
                </a:cxn>
              </a:cxnLst>
              <a:rect l="T15" t="T16" r="T17" b="T18"/>
              <a:pathLst>
                <a:path w="1" h="12">
                  <a:moveTo>
                    <a:pt x="0" y="0"/>
                  </a:moveTo>
                  <a:lnTo>
                    <a:pt x="0" y="1"/>
                  </a:lnTo>
                  <a:lnTo>
                    <a:pt x="0" y="9"/>
                  </a:lnTo>
                  <a:lnTo>
                    <a:pt x="0" y="11"/>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6" name="Freeform 124"/>
            <p:cNvSpPr>
              <a:spLocks/>
            </p:cNvSpPr>
            <p:nvPr/>
          </p:nvSpPr>
          <p:spPr bwMode="auto">
            <a:xfrm>
              <a:off x="4447" y="2232"/>
              <a:ext cx="4" cy="13"/>
            </a:xfrm>
            <a:custGeom>
              <a:avLst/>
              <a:gdLst>
                <a:gd name="T0" fmla="*/ 3 w 4"/>
                <a:gd name="T1" fmla="*/ 0 h 13"/>
                <a:gd name="T2" fmla="*/ 0 w 4"/>
                <a:gd name="T3" fmla="*/ 2 h 13"/>
                <a:gd name="T4" fmla="*/ 0 w 4"/>
                <a:gd name="T5" fmla="*/ 10 h 13"/>
                <a:gd name="T6" fmla="*/ 3 w 4"/>
                <a:gd name="T7" fmla="*/ 12 h 13"/>
                <a:gd name="T8" fmla="*/ 3 w 4"/>
                <a:gd name="T9" fmla="*/ 0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3" y="0"/>
                  </a:moveTo>
                  <a:lnTo>
                    <a:pt x="0" y="2"/>
                  </a:lnTo>
                  <a:lnTo>
                    <a:pt x="0" y="10"/>
                  </a:lnTo>
                  <a:lnTo>
                    <a:pt x="3" y="12"/>
                  </a:lnTo>
                  <a:lnTo>
                    <a:pt x="3"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7" name="Freeform 125"/>
            <p:cNvSpPr>
              <a:spLocks/>
            </p:cNvSpPr>
            <p:nvPr/>
          </p:nvSpPr>
          <p:spPr bwMode="auto">
            <a:xfrm>
              <a:off x="4450" y="2230"/>
              <a:ext cx="135" cy="3"/>
            </a:xfrm>
            <a:custGeom>
              <a:avLst/>
              <a:gdLst>
                <a:gd name="T0" fmla="*/ 0 w 135"/>
                <a:gd name="T1" fmla="*/ 2 h 3"/>
                <a:gd name="T2" fmla="*/ 2 w 135"/>
                <a:gd name="T3" fmla="*/ 0 h 3"/>
                <a:gd name="T4" fmla="*/ 131 w 135"/>
                <a:gd name="T5" fmla="*/ 0 h 3"/>
                <a:gd name="T6" fmla="*/ 134 w 135"/>
                <a:gd name="T7" fmla="*/ 1 h 3"/>
                <a:gd name="T8" fmla="*/ 0 w 135"/>
                <a:gd name="T9" fmla="*/ 2 h 3"/>
                <a:gd name="T10" fmla="*/ 0 60000 65536"/>
                <a:gd name="T11" fmla="*/ 0 60000 65536"/>
                <a:gd name="T12" fmla="*/ 0 60000 65536"/>
                <a:gd name="T13" fmla="*/ 0 60000 65536"/>
                <a:gd name="T14" fmla="*/ 0 60000 65536"/>
                <a:gd name="T15" fmla="*/ 0 w 135"/>
                <a:gd name="T16" fmla="*/ 0 h 3"/>
                <a:gd name="T17" fmla="*/ 135 w 135"/>
                <a:gd name="T18" fmla="*/ 3 h 3"/>
              </a:gdLst>
              <a:ahLst/>
              <a:cxnLst>
                <a:cxn ang="T10">
                  <a:pos x="T0" y="T1"/>
                </a:cxn>
                <a:cxn ang="T11">
                  <a:pos x="T2" y="T3"/>
                </a:cxn>
                <a:cxn ang="T12">
                  <a:pos x="T4" y="T5"/>
                </a:cxn>
                <a:cxn ang="T13">
                  <a:pos x="T6" y="T7"/>
                </a:cxn>
                <a:cxn ang="T14">
                  <a:pos x="T8" y="T9"/>
                </a:cxn>
              </a:cxnLst>
              <a:rect l="T15" t="T16" r="T17" b="T18"/>
              <a:pathLst>
                <a:path w="135" h="3">
                  <a:moveTo>
                    <a:pt x="0" y="2"/>
                  </a:moveTo>
                  <a:lnTo>
                    <a:pt x="2" y="0"/>
                  </a:lnTo>
                  <a:lnTo>
                    <a:pt x="131" y="0"/>
                  </a:lnTo>
                  <a:lnTo>
                    <a:pt x="134" y="1"/>
                  </a:lnTo>
                  <a:lnTo>
                    <a:pt x="0" y="2"/>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8" name="Freeform 126"/>
            <p:cNvSpPr>
              <a:spLocks/>
            </p:cNvSpPr>
            <p:nvPr/>
          </p:nvSpPr>
          <p:spPr bwMode="auto">
            <a:xfrm>
              <a:off x="4450" y="2243"/>
              <a:ext cx="135" cy="4"/>
            </a:xfrm>
            <a:custGeom>
              <a:avLst/>
              <a:gdLst>
                <a:gd name="T0" fmla="*/ 0 w 135"/>
                <a:gd name="T1" fmla="*/ 0 h 4"/>
                <a:gd name="T2" fmla="*/ 2 w 135"/>
                <a:gd name="T3" fmla="*/ 3 h 4"/>
                <a:gd name="T4" fmla="*/ 131 w 135"/>
                <a:gd name="T5" fmla="*/ 3 h 4"/>
                <a:gd name="T6" fmla="*/ 134 w 135"/>
                <a:gd name="T7" fmla="*/ 0 h 4"/>
                <a:gd name="T8" fmla="*/ 0 w 135"/>
                <a:gd name="T9" fmla="*/ 0 h 4"/>
                <a:gd name="T10" fmla="*/ 0 60000 65536"/>
                <a:gd name="T11" fmla="*/ 0 60000 65536"/>
                <a:gd name="T12" fmla="*/ 0 60000 65536"/>
                <a:gd name="T13" fmla="*/ 0 60000 65536"/>
                <a:gd name="T14" fmla="*/ 0 60000 65536"/>
                <a:gd name="T15" fmla="*/ 0 w 135"/>
                <a:gd name="T16" fmla="*/ 0 h 4"/>
                <a:gd name="T17" fmla="*/ 135 w 135"/>
                <a:gd name="T18" fmla="*/ 4 h 4"/>
              </a:gdLst>
              <a:ahLst/>
              <a:cxnLst>
                <a:cxn ang="T10">
                  <a:pos x="T0" y="T1"/>
                </a:cxn>
                <a:cxn ang="T11">
                  <a:pos x="T2" y="T3"/>
                </a:cxn>
                <a:cxn ang="T12">
                  <a:pos x="T4" y="T5"/>
                </a:cxn>
                <a:cxn ang="T13">
                  <a:pos x="T6" y="T7"/>
                </a:cxn>
                <a:cxn ang="T14">
                  <a:pos x="T8" y="T9"/>
                </a:cxn>
              </a:cxnLst>
              <a:rect l="T15" t="T16" r="T17" b="T18"/>
              <a:pathLst>
                <a:path w="135" h="4">
                  <a:moveTo>
                    <a:pt x="0" y="0"/>
                  </a:moveTo>
                  <a:lnTo>
                    <a:pt x="2" y="3"/>
                  </a:lnTo>
                  <a:lnTo>
                    <a:pt x="131" y="3"/>
                  </a:lnTo>
                  <a:lnTo>
                    <a:pt x="134"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9" name="Freeform 127"/>
            <p:cNvSpPr>
              <a:spLocks/>
            </p:cNvSpPr>
            <p:nvPr/>
          </p:nvSpPr>
          <p:spPr bwMode="auto">
            <a:xfrm>
              <a:off x="4452" y="2235"/>
              <a:ext cx="130" cy="8"/>
            </a:xfrm>
            <a:custGeom>
              <a:avLst/>
              <a:gdLst>
                <a:gd name="T0" fmla="*/ 0 w 130"/>
                <a:gd name="T1" fmla="*/ 0 h 8"/>
                <a:gd name="T2" fmla="*/ 0 w 130"/>
                <a:gd name="T3" fmla="*/ 7 h 8"/>
                <a:gd name="T4" fmla="*/ 129 w 130"/>
                <a:gd name="T5" fmla="*/ 7 h 8"/>
                <a:gd name="T6" fmla="*/ 129 w 130"/>
                <a:gd name="T7" fmla="*/ 0 h 8"/>
                <a:gd name="T8" fmla="*/ 0 w 130"/>
                <a:gd name="T9" fmla="*/ 0 h 8"/>
                <a:gd name="T10" fmla="*/ 0 60000 65536"/>
                <a:gd name="T11" fmla="*/ 0 60000 65536"/>
                <a:gd name="T12" fmla="*/ 0 60000 65536"/>
                <a:gd name="T13" fmla="*/ 0 60000 65536"/>
                <a:gd name="T14" fmla="*/ 0 60000 65536"/>
                <a:gd name="T15" fmla="*/ 0 w 130"/>
                <a:gd name="T16" fmla="*/ 0 h 8"/>
                <a:gd name="T17" fmla="*/ 130 w 130"/>
                <a:gd name="T18" fmla="*/ 8 h 8"/>
              </a:gdLst>
              <a:ahLst/>
              <a:cxnLst>
                <a:cxn ang="T10">
                  <a:pos x="T0" y="T1"/>
                </a:cxn>
                <a:cxn ang="T11">
                  <a:pos x="T2" y="T3"/>
                </a:cxn>
                <a:cxn ang="T12">
                  <a:pos x="T4" y="T5"/>
                </a:cxn>
                <a:cxn ang="T13">
                  <a:pos x="T6" y="T7"/>
                </a:cxn>
                <a:cxn ang="T14">
                  <a:pos x="T8" y="T9"/>
                </a:cxn>
              </a:cxnLst>
              <a:rect l="T15" t="T16" r="T17" b="T18"/>
              <a:pathLst>
                <a:path w="130" h="8">
                  <a:moveTo>
                    <a:pt x="0" y="0"/>
                  </a:moveTo>
                  <a:lnTo>
                    <a:pt x="0" y="7"/>
                  </a:lnTo>
                  <a:lnTo>
                    <a:pt x="129" y="7"/>
                  </a:lnTo>
                  <a:lnTo>
                    <a:pt x="129"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70" name="Rectangle 128"/>
            <p:cNvSpPr>
              <a:spLocks noChangeArrowheads="1"/>
            </p:cNvSpPr>
            <p:nvPr/>
          </p:nvSpPr>
          <p:spPr bwMode="auto">
            <a:xfrm>
              <a:off x="4452" y="2236"/>
              <a:ext cx="128" cy="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413" name="Freeform 129"/>
          <p:cNvSpPr>
            <a:spLocks/>
          </p:cNvSpPr>
          <p:nvPr/>
        </p:nvSpPr>
        <p:spPr bwMode="auto">
          <a:xfrm>
            <a:off x="6718300" y="3046413"/>
            <a:ext cx="242888" cy="292100"/>
          </a:xfrm>
          <a:custGeom>
            <a:avLst/>
            <a:gdLst>
              <a:gd name="T0" fmla="*/ 34925 w 153"/>
              <a:gd name="T1" fmla="*/ 7938 h 184"/>
              <a:gd name="T2" fmla="*/ 39688 w 153"/>
              <a:gd name="T3" fmla="*/ 23812 h 184"/>
              <a:gd name="T4" fmla="*/ 49213 w 153"/>
              <a:gd name="T5" fmla="*/ 31750 h 184"/>
              <a:gd name="T6" fmla="*/ 53975 w 153"/>
              <a:gd name="T7" fmla="*/ 46037 h 184"/>
              <a:gd name="T8" fmla="*/ 63500 w 153"/>
              <a:gd name="T9" fmla="*/ 55563 h 184"/>
              <a:gd name="T10" fmla="*/ 68263 w 153"/>
              <a:gd name="T11" fmla="*/ 71438 h 184"/>
              <a:gd name="T12" fmla="*/ 77788 w 153"/>
              <a:gd name="T13" fmla="*/ 85725 h 184"/>
              <a:gd name="T14" fmla="*/ 88900 w 153"/>
              <a:gd name="T15" fmla="*/ 85725 h 184"/>
              <a:gd name="T16" fmla="*/ 98425 w 153"/>
              <a:gd name="T17" fmla="*/ 85725 h 184"/>
              <a:gd name="T18" fmla="*/ 109538 w 153"/>
              <a:gd name="T19" fmla="*/ 85725 h 184"/>
              <a:gd name="T20" fmla="*/ 117475 w 153"/>
              <a:gd name="T21" fmla="*/ 85725 h 184"/>
              <a:gd name="T22" fmla="*/ 123825 w 153"/>
              <a:gd name="T23" fmla="*/ 101600 h 184"/>
              <a:gd name="T24" fmla="*/ 131763 w 153"/>
              <a:gd name="T25" fmla="*/ 117475 h 184"/>
              <a:gd name="T26" fmla="*/ 142875 w 153"/>
              <a:gd name="T27" fmla="*/ 125413 h 184"/>
              <a:gd name="T28" fmla="*/ 147638 w 153"/>
              <a:gd name="T29" fmla="*/ 141288 h 184"/>
              <a:gd name="T30" fmla="*/ 157163 w 153"/>
              <a:gd name="T31" fmla="*/ 149225 h 184"/>
              <a:gd name="T32" fmla="*/ 173038 w 153"/>
              <a:gd name="T33" fmla="*/ 165100 h 184"/>
              <a:gd name="T34" fmla="*/ 182563 w 153"/>
              <a:gd name="T35" fmla="*/ 173037 h 184"/>
              <a:gd name="T36" fmla="*/ 192088 w 153"/>
              <a:gd name="T37" fmla="*/ 180975 h 184"/>
              <a:gd name="T38" fmla="*/ 198438 w 153"/>
              <a:gd name="T39" fmla="*/ 196850 h 184"/>
              <a:gd name="T40" fmla="*/ 206375 w 153"/>
              <a:gd name="T41" fmla="*/ 204788 h 184"/>
              <a:gd name="T42" fmla="*/ 212725 w 153"/>
              <a:gd name="T43" fmla="*/ 219075 h 184"/>
              <a:gd name="T44" fmla="*/ 220663 w 153"/>
              <a:gd name="T45" fmla="*/ 228600 h 184"/>
              <a:gd name="T46" fmla="*/ 231775 w 153"/>
              <a:gd name="T47" fmla="*/ 234950 h 184"/>
              <a:gd name="T48" fmla="*/ 236538 w 153"/>
              <a:gd name="T49" fmla="*/ 250825 h 184"/>
              <a:gd name="T50" fmla="*/ 241300 w 153"/>
              <a:gd name="T51" fmla="*/ 266700 h 184"/>
              <a:gd name="T52" fmla="*/ 236538 w 153"/>
              <a:gd name="T53" fmla="*/ 284163 h 184"/>
              <a:gd name="T54" fmla="*/ 227013 w 153"/>
              <a:gd name="T55" fmla="*/ 290513 h 184"/>
              <a:gd name="T56" fmla="*/ 217488 w 153"/>
              <a:gd name="T57" fmla="*/ 290513 h 184"/>
              <a:gd name="T58" fmla="*/ 206375 w 153"/>
              <a:gd name="T59" fmla="*/ 284163 h 184"/>
              <a:gd name="T60" fmla="*/ 198438 w 153"/>
              <a:gd name="T61" fmla="*/ 274638 h 184"/>
              <a:gd name="T62" fmla="*/ 187325 w 153"/>
              <a:gd name="T63" fmla="*/ 266700 h 184"/>
              <a:gd name="T64" fmla="*/ 177800 w 153"/>
              <a:gd name="T65" fmla="*/ 266700 h 184"/>
              <a:gd name="T66" fmla="*/ 166688 w 153"/>
              <a:gd name="T67" fmla="*/ 266700 h 184"/>
              <a:gd name="T68" fmla="*/ 157163 w 153"/>
              <a:gd name="T69" fmla="*/ 258763 h 184"/>
              <a:gd name="T70" fmla="*/ 147638 w 153"/>
              <a:gd name="T71" fmla="*/ 258763 h 184"/>
              <a:gd name="T72" fmla="*/ 138113 w 153"/>
              <a:gd name="T73" fmla="*/ 258763 h 184"/>
              <a:gd name="T74" fmla="*/ 128588 w 153"/>
              <a:gd name="T75" fmla="*/ 250825 h 184"/>
              <a:gd name="T76" fmla="*/ 117475 w 153"/>
              <a:gd name="T77" fmla="*/ 244475 h 184"/>
              <a:gd name="T78" fmla="*/ 109538 w 153"/>
              <a:gd name="T79" fmla="*/ 228600 h 184"/>
              <a:gd name="T80" fmla="*/ 98425 w 153"/>
              <a:gd name="T81" fmla="*/ 219075 h 184"/>
              <a:gd name="T82" fmla="*/ 88900 w 153"/>
              <a:gd name="T83" fmla="*/ 204788 h 184"/>
              <a:gd name="T84" fmla="*/ 77788 w 153"/>
              <a:gd name="T85" fmla="*/ 188912 h 184"/>
              <a:gd name="T86" fmla="*/ 68263 w 153"/>
              <a:gd name="T87" fmla="*/ 173037 h 184"/>
              <a:gd name="T88" fmla="*/ 60325 w 153"/>
              <a:gd name="T89" fmla="*/ 157162 h 184"/>
              <a:gd name="T90" fmla="*/ 49213 w 153"/>
              <a:gd name="T91" fmla="*/ 149225 h 184"/>
              <a:gd name="T92" fmla="*/ 39688 w 153"/>
              <a:gd name="T93" fmla="*/ 149225 h 184"/>
              <a:gd name="T94" fmla="*/ 25400 w 153"/>
              <a:gd name="T95" fmla="*/ 141288 h 184"/>
              <a:gd name="T96" fmla="*/ 14288 w 153"/>
              <a:gd name="T97" fmla="*/ 141288 h 184"/>
              <a:gd name="T98" fmla="*/ 9525 w 153"/>
              <a:gd name="T99" fmla="*/ 125413 h 184"/>
              <a:gd name="T100" fmla="*/ 0 w 153"/>
              <a:gd name="T101" fmla="*/ 117475 h 184"/>
              <a:gd name="T102" fmla="*/ 0 w 153"/>
              <a:gd name="T103" fmla="*/ 101600 h 184"/>
              <a:gd name="T104" fmla="*/ 4763 w 153"/>
              <a:gd name="T105" fmla="*/ 85725 h 184"/>
              <a:gd name="T106" fmla="*/ 4763 w 153"/>
              <a:gd name="T107" fmla="*/ 71438 h 184"/>
              <a:gd name="T108" fmla="*/ 4763 w 153"/>
              <a:gd name="T109" fmla="*/ 55563 h 184"/>
              <a:gd name="T110" fmla="*/ 0 w 153"/>
              <a:gd name="T111" fmla="*/ 39687 h 184"/>
              <a:gd name="T112" fmla="*/ 4763 w 153"/>
              <a:gd name="T113" fmla="*/ 23812 h 184"/>
              <a:gd name="T114" fmla="*/ 9525 w 153"/>
              <a:gd name="T115" fmla="*/ 7938 h 184"/>
              <a:gd name="T116" fmla="*/ 20638 w 153"/>
              <a:gd name="T117" fmla="*/ 0 h 184"/>
              <a:gd name="T118" fmla="*/ 28575 w 153"/>
              <a:gd name="T119" fmla="*/ 0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3"/>
              <a:gd name="T181" fmla="*/ 0 h 184"/>
              <a:gd name="T182" fmla="*/ 153 w 153"/>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3" h="184">
                <a:moveTo>
                  <a:pt x="22" y="5"/>
                </a:moveTo>
                <a:lnTo>
                  <a:pt x="25" y="15"/>
                </a:lnTo>
                <a:lnTo>
                  <a:pt x="31" y="20"/>
                </a:lnTo>
                <a:lnTo>
                  <a:pt x="34" y="29"/>
                </a:lnTo>
                <a:lnTo>
                  <a:pt x="40" y="35"/>
                </a:lnTo>
                <a:lnTo>
                  <a:pt x="43" y="45"/>
                </a:lnTo>
                <a:lnTo>
                  <a:pt x="49" y="54"/>
                </a:lnTo>
                <a:lnTo>
                  <a:pt x="56" y="54"/>
                </a:lnTo>
                <a:lnTo>
                  <a:pt x="62" y="54"/>
                </a:lnTo>
                <a:lnTo>
                  <a:pt x="69" y="54"/>
                </a:lnTo>
                <a:lnTo>
                  <a:pt x="74" y="54"/>
                </a:lnTo>
                <a:lnTo>
                  <a:pt x="78" y="64"/>
                </a:lnTo>
                <a:lnTo>
                  <a:pt x="83" y="74"/>
                </a:lnTo>
                <a:lnTo>
                  <a:pt x="90" y="79"/>
                </a:lnTo>
                <a:lnTo>
                  <a:pt x="93" y="89"/>
                </a:lnTo>
                <a:lnTo>
                  <a:pt x="99" y="94"/>
                </a:lnTo>
                <a:lnTo>
                  <a:pt x="109" y="104"/>
                </a:lnTo>
                <a:lnTo>
                  <a:pt x="115" y="109"/>
                </a:lnTo>
                <a:lnTo>
                  <a:pt x="121" y="114"/>
                </a:lnTo>
                <a:lnTo>
                  <a:pt x="125" y="124"/>
                </a:lnTo>
                <a:lnTo>
                  <a:pt x="130" y="129"/>
                </a:lnTo>
                <a:lnTo>
                  <a:pt x="134" y="138"/>
                </a:lnTo>
                <a:lnTo>
                  <a:pt x="139" y="144"/>
                </a:lnTo>
                <a:lnTo>
                  <a:pt x="146" y="148"/>
                </a:lnTo>
                <a:lnTo>
                  <a:pt x="149" y="158"/>
                </a:lnTo>
                <a:lnTo>
                  <a:pt x="152" y="168"/>
                </a:lnTo>
                <a:lnTo>
                  <a:pt x="149" y="179"/>
                </a:lnTo>
                <a:lnTo>
                  <a:pt x="143" y="183"/>
                </a:lnTo>
                <a:lnTo>
                  <a:pt x="137" y="183"/>
                </a:lnTo>
                <a:lnTo>
                  <a:pt x="130" y="179"/>
                </a:lnTo>
                <a:lnTo>
                  <a:pt x="125" y="173"/>
                </a:lnTo>
                <a:lnTo>
                  <a:pt x="118" y="168"/>
                </a:lnTo>
                <a:lnTo>
                  <a:pt x="112" y="168"/>
                </a:lnTo>
                <a:lnTo>
                  <a:pt x="105" y="168"/>
                </a:lnTo>
                <a:lnTo>
                  <a:pt x="99" y="163"/>
                </a:lnTo>
                <a:lnTo>
                  <a:pt x="93" y="163"/>
                </a:lnTo>
                <a:lnTo>
                  <a:pt x="87" y="163"/>
                </a:lnTo>
                <a:lnTo>
                  <a:pt x="81" y="158"/>
                </a:lnTo>
                <a:lnTo>
                  <a:pt x="74" y="154"/>
                </a:lnTo>
                <a:lnTo>
                  <a:pt x="69" y="144"/>
                </a:lnTo>
                <a:lnTo>
                  <a:pt x="62" y="138"/>
                </a:lnTo>
                <a:lnTo>
                  <a:pt x="56" y="129"/>
                </a:lnTo>
                <a:lnTo>
                  <a:pt x="49" y="119"/>
                </a:lnTo>
                <a:lnTo>
                  <a:pt x="43" y="109"/>
                </a:lnTo>
                <a:lnTo>
                  <a:pt x="38" y="99"/>
                </a:lnTo>
                <a:lnTo>
                  <a:pt x="31" y="94"/>
                </a:lnTo>
                <a:lnTo>
                  <a:pt x="25" y="94"/>
                </a:lnTo>
                <a:lnTo>
                  <a:pt x="16" y="89"/>
                </a:lnTo>
                <a:lnTo>
                  <a:pt x="9" y="89"/>
                </a:lnTo>
                <a:lnTo>
                  <a:pt x="6" y="79"/>
                </a:lnTo>
                <a:lnTo>
                  <a:pt x="0" y="74"/>
                </a:lnTo>
                <a:lnTo>
                  <a:pt x="0" y="64"/>
                </a:lnTo>
                <a:lnTo>
                  <a:pt x="3" y="54"/>
                </a:lnTo>
                <a:lnTo>
                  <a:pt x="3" y="45"/>
                </a:lnTo>
                <a:lnTo>
                  <a:pt x="3" y="35"/>
                </a:lnTo>
                <a:lnTo>
                  <a:pt x="0" y="25"/>
                </a:lnTo>
                <a:lnTo>
                  <a:pt x="3" y="15"/>
                </a:lnTo>
                <a:lnTo>
                  <a:pt x="6" y="5"/>
                </a:lnTo>
                <a:lnTo>
                  <a:pt x="13" y="0"/>
                </a:lnTo>
                <a:lnTo>
                  <a:pt x="18" y="0"/>
                </a:lnTo>
              </a:path>
            </a:pathLst>
          </a:custGeom>
          <a:solidFill>
            <a:srgbClr val="C8FEC8"/>
          </a:solidFill>
          <a:ln w="12700" cap="rnd" cmpd="sng">
            <a:solidFill>
              <a:schemeClr val="folHlink"/>
            </a:solidFill>
            <a:prstDash val="solid"/>
            <a:round/>
            <a:headEnd type="none" w="med" len="med"/>
            <a:tailEnd type="none" w="med" len="med"/>
          </a:ln>
        </p:spPr>
        <p:txBody>
          <a:bodyPr/>
          <a:lstStyle/>
          <a:p>
            <a:endParaRPr lang="en-US"/>
          </a:p>
        </p:txBody>
      </p:sp>
      <p:grpSp>
        <p:nvGrpSpPr>
          <p:cNvPr id="13414" name="Group 130"/>
          <p:cNvGrpSpPr>
            <a:grpSpLocks/>
          </p:cNvGrpSpPr>
          <p:nvPr/>
        </p:nvGrpSpPr>
        <p:grpSpPr bwMode="auto">
          <a:xfrm>
            <a:off x="6978650" y="3582988"/>
            <a:ext cx="298450" cy="28575"/>
            <a:chOff x="4396" y="2257"/>
            <a:chExt cx="188" cy="18"/>
          </a:xfrm>
        </p:grpSpPr>
        <p:sp>
          <p:nvSpPr>
            <p:cNvPr id="13459" name="Freeform 131"/>
            <p:cNvSpPr>
              <a:spLocks/>
            </p:cNvSpPr>
            <p:nvPr/>
          </p:nvSpPr>
          <p:spPr bwMode="auto">
            <a:xfrm>
              <a:off x="4583" y="2260"/>
              <a:ext cx="1" cy="13"/>
            </a:xfrm>
            <a:custGeom>
              <a:avLst/>
              <a:gdLst>
                <a:gd name="T0" fmla="*/ 0 w 1"/>
                <a:gd name="T1" fmla="*/ 0 h 13"/>
                <a:gd name="T2" fmla="*/ 0 w 1"/>
                <a:gd name="T3" fmla="*/ 1 h 13"/>
                <a:gd name="T4" fmla="*/ 0 w 1"/>
                <a:gd name="T5" fmla="*/ 10 h 13"/>
                <a:gd name="T6" fmla="*/ 0 w 1"/>
                <a:gd name="T7" fmla="*/ 12 h 13"/>
                <a:gd name="T8" fmla="*/ 0 w 1"/>
                <a:gd name="T9" fmla="*/ 0 h 13"/>
                <a:gd name="T10" fmla="*/ 0 60000 65536"/>
                <a:gd name="T11" fmla="*/ 0 60000 65536"/>
                <a:gd name="T12" fmla="*/ 0 60000 65536"/>
                <a:gd name="T13" fmla="*/ 0 60000 65536"/>
                <a:gd name="T14" fmla="*/ 0 60000 65536"/>
                <a:gd name="T15" fmla="*/ 0 w 1"/>
                <a:gd name="T16" fmla="*/ 0 h 13"/>
                <a:gd name="T17" fmla="*/ 1 w 1"/>
                <a:gd name="T18" fmla="*/ 13 h 13"/>
              </a:gdLst>
              <a:ahLst/>
              <a:cxnLst>
                <a:cxn ang="T10">
                  <a:pos x="T0" y="T1"/>
                </a:cxn>
                <a:cxn ang="T11">
                  <a:pos x="T2" y="T3"/>
                </a:cxn>
                <a:cxn ang="T12">
                  <a:pos x="T4" y="T5"/>
                </a:cxn>
                <a:cxn ang="T13">
                  <a:pos x="T6" y="T7"/>
                </a:cxn>
                <a:cxn ang="T14">
                  <a:pos x="T8" y="T9"/>
                </a:cxn>
              </a:cxnLst>
              <a:rect l="T15" t="T16" r="T17" b="T18"/>
              <a:pathLst>
                <a:path w="1" h="13">
                  <a:moveTo>
                    <a:pt x="0" y="0"/>
                  </a:moveTo>
                  <a:lnTo>
                    <a:pt x="0" y="1"/>
                  </a:lnTo>
                  <a:lnTo>
                    <a:pt x="0" y="10"/>
                  </a:lnTo>
                  <a:lnTo>
                    <a:pt x="0" y="12"/>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0" name="Freeform 132"/>
            <p:cNvSpPr>
              <a:spLocks/>
            </p:cNvSpPr>
            <p:nvPr/>
          </p:nvSpPr>
          <p:spPr bwMode="auto">
            <a:xfrm>
              <a:off x="4396" y="2259"/>
              <a:ext cx="4" cy="14"/>
            </a:xfrm>
            <a:custGeom>
              <a:avLst/>
              <a:gdLst>
                <a:gd name="T0" fmla="*/ 3 w 4"/>
                <a:gd name="T1" fmla="*/ 0 h 14"/>
                <a:gd name="T2" fmla="*/ 0 w 4"/>
                <a:gd name="T3" fmla="*/ 2 h 14"/>
                <a:gd name="T4" fmla="*/ 0 w 4"/>
                <a:gd name="T5" fmla="*/ 11 h 14"/>
                <a:gd name="T6" fmla="*/ 3 w 4"/>
                <a:gd name="T7" fmla="*/ 13 h 14"/>
                <a:gd name="T8" fmla="*/ 3 w 4"/>
                <a:gd name="T9" fmla="*/ 0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3" y="0"/>
                  </a:moveTo>
                  <a:lnTo>
                    <a:pt x="0" y="2"/>
                  </a:lnTo>
                  <a:lnTo>
                    <a:pt x="0" y="11"/>
                  </a:lnTo>
                  <a:lnTo>
                    <a:pt x="3" y="13"/>
                  </a:lnTo>
                  <a:lnTo>
                    <a:pt x="3"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1" name="Freeform 133"/>
            <p:cNvSpPr>
              <a:spLocks/>
            </p:cNvSpPr>
            <p:nvPr/>
          </p:nvSpPr>
          <p:spPr bwMode="auto">
            <a:xfrm>
              <a:off x="4399" y="2257"/>
              <a:ext cx="185" cy="3"/>
            </a:xfrm>
            <a:custGeom>
              <a:avLst/>
              <a:gdLst>
                <a:gd name="T0" fmla="*/ 0 w 185"/>
                <a:gd name="T1" fmla="*/ 2 h 3"/>
                <a:gd name="T2" fmla="*/ 3 w 185"/>
                <a:gd name="T3" fmla="*/ 0 h 3"/>
                <a:gd name="T4" fmla="*/ 180 w 185"/>
                <a:gd name="T5" fmla="*/ 0 h 3"/>
                <a:gd name="T6" fmla="*/ 184 w 185"/>
                <a:gd name="T7" fmla="*/ 1 h 3"/>
                <a:gd name="T8" fmla="*/ 0 w 185"/>
                <a:gd name="T9" fmla="*/ 2 h 3"/>
                <a:gd name="T10" fmla="*/ 0 60000 65536"/>
                <a:gd name="T11" fmla="*/ 0 60000 65536"/>
                <a:gd name="T12" fmla="*/ 0 60000 65536"/>
                <a:gd name="T13" fmla="*/ 0 60000 65536"/>
                <a:gd name="T14" fmla="*/ 0 60000 65536"/>
                <a:gd name="T15" fmla="*/ 0 w 185"/>
                <a:gd name="T16" fmla="*/ 0 h 3"/>
                <a:gd name="T17" fmla="*/ 185 w 185"/>
                <a:gd name="T18" fmla="*/ 3 h 3"/>
              </a:gdLst>
              <a:ahLst/>
              <a:cxnLst>
                <a:cxn ang="T10">
                  <a:pos x="T0" y="T1"/>
                </a:cxn>
                <a:cxn ang="T11">
                  <a:pos x="T2" y="T3"/>
                </a:cxn>
                <a:cxn ang="T12">
                  <a:pos x="T4" y="T5"/>
                </a:cxn>
                <a:cxn ang="T13">
                  <a:pos x="T6" y="T7"/>
                </a:cxn>
                <a:cxn ang="T14">
                  <a:pos x="T8" y="T9"/>
                </a:cxn>
              </a:cxnLst>
              <a:rect l="T15" t="T16" r="T17" b="T18"/>
              <a:pathLst>
                <a:path w="185" h="3">
                  <a:moveTo>
                    <a:pt x="0" y="2"/>
                  </a:moveTo>
                  <a:lnTo>
                    <a:pt x="3" y="0"/>
                  </a:lnTo>
                  <a:lnTo>
                    <a:pt x="180" y="0"/>
                  </a:lnTo>
                  <a:lnTo>
                    <a:pt x="184" y="1"/>
                  </a:lnTo>
                  <a:lnTo>
                    <a:pt x="0" y="2"/>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2" name="Freeform 134"/>
            <p:cNvSpPr>
              <a:spLocks/>
            </p:cNvSpPr>
            <p:nvPr/>
          </p:nvSpPr>
          <p:spPr bwMode="auto">
            <a:xfrm>
              <a:off x="4399" y="2271"/>
              <a:ext cx="185" cy="4"/>
            </a:xfrm>
            <a:custGeom>
              <a:avLst/>
              <a:gdLst>
                <a:gd name="T0" fmla="*/ 0 w 185"/>
                <a:gd name="T1" fmla="*/ 0 h 4"/>
                <a:gd name="T2" fmla="*/ 3 w 185"/>
                <a:gd name="T3" fmla="*/ 3 h 4"/>
                <a:gd name="T4" fmla="*/ 180 w 185"/>
                <a:gd name="T5" fmla="*/ 3 h 4"/>
                <a:gd name="T6" fmla="*/ 184 w 185"/>
                <a:gd name="T7" fmla="*/ 0 h 4"/>
                <a:gd name="T8" fmla="*/ 0 w 185"/>
                <a:gd name="T9" fmla="*/ 0 h 4"/>
                <a:gd name="T10" fmla="*/ 0 60000 65536"/>
                <a:gd name="T11" fmla="*/ 0 60000 65536"/>
                <a:gd name="T12" fmla="*/ 0 60000 65536"/>
                <a:gd name="T13" fmla="*/ 0 60000 65536"/>
                <a:gd name="T14" fmla="*/ 0 60000 65536"/>
                <a:gd name="T15" fmla="*/ 0 w 185"/>
                <a:gd name="T16" fmla="*/ 0 h 4"/>
                <a:gd name="T17" fmla="*/ 185 w 185"/>
                <a:gd name="T18" fmla="*/ 4 h 4"/>
              </a:gdLst>
              <a:ahLst/>
              <a:cxnLst>
                <a:cxn ang="T10">
                  <a:pos x="T0" y="T1"/>
                </a:cxn>
                <a:cxn ang="T11">
                  <a:pos x="T2" y="T3"/>
                </a:cxn>
                <a:cxn ang="T12">
                  <a:pos x="T4" y="T5"/>
                </a:cxn>
                <a:cxn ang="T13">
                  <a:pos x="T6" y="T7"/>
                </a:cxn>
                <a:cxn ang="T14">
                  <a:pos x="T8" y="T9"/>
                </a:cxn>
              </a:cxnLst>
              <a:rect l="T15" t="T16" r="T17" b="T18"/>
              <a:pathLst>
                <a:path w="185" h="4">
                  <a:moveTo>
                    <a:pt x="0" y="0"/>
                  </a:moveTo>
                  <a:lnTo>
                    <a:pt x="3" y="3"/>
                  </a:lnTo>
                  <a:lnTo>
                    <a:pt x="180" y="3"/>
                  </a:lnTo>
                  <a:lnTo>
                    <a:pt x="184"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3" name="Freeform 135"/>
            <p:cNvSpPr>
              <a:spLocks/>
            </p:cNvSpPr>
            <p:nvPr/>
          </p:nvSpPr>
          <p:spPr bwMode="auto">
            <a:xfrm>
              <a:off x="4401" y="2262"/>
              <a:ext cx="178" cy="9"/>
            </a:xfrm>
            <a:custGeom>
              <a:avLst/>
              <a:gdLst>
                <a:gd name="T0" fmla="*/ 0 w 178"/>
                <a:gd name="T1" fmla="*/ 0 h 9"/>
                <a:gd name="T2" fmla="*/ 0 w 178"/>
                <a:gd name="T3" fmla="*/ 8 h 9"/>
                <a:gd name="T4" fmla="*/ 177 w 178"/>
                <a:gd name="T5" fmla="*/ 8 h 9"/>
                <a:gd name="T6" fmla="*/ 177 w 178"/>
                <a:gd name="T7" fmla="*/ 0 h 9"/>
                <a:gd name="T8" fmla="*/ 0 w 178"/>
                <a:gd name="T9" fmla="*/ 0 h 9"/>
                <a:gd name="T10" fmla="*/ 0 60000 65536"/>
                <a:gd name="T11" fmla="*/ 0 60000 65536"/>
                <a:gd name="T12" fmla="*/ 0 60000 65536"/>
                <a:gd name="T13" fmla="*/ 0 60000 65536"/>
                <a:gd name="T14" fmla="*/ 0 60000 65536"/>
                <a:gd name="T15" fmla="*/ 0 w 178"/>
                <a:gd name="T16" fmla="*/ 0 h 9"/>
                <a:gd name="T17" fmla="*/ 178 w 178"/>
                <a:gd name="T18" fmla="*/ 9 h 9"/>
              </a:gdLst>
              <a:ahLst/>
              <a:cxnLst>
                <a:cxn ang="T10">
                  <a:pos x="T0" y="T1"/>
                </a:cxn>
                <a:cxn ang="T11">
                  <a:pos x="T2" y="T3"/>
                </a:cxn>
                <a:cxn ang="T12">
                  <a:pos x="T4" y="T5"/>
                </a:cxn>
                <a:cxn ang="T13">
                  <a:pos x="T6" y="T7"/>
                </a:cxn>
                <a:cxn ang="T14">
                  <a:pos x="T8" y="T9"/>
                </a:cxn>
              </a:cxnLst>
              <a:rect l="T15" t="T16" r="T17" b="T18"/>
              <a:pathLst>
                <a:path w="178" h="9">
                  <a:moveTo>
                    <a:pt x="0" y="0"/>
                  </a:moveTo>
                  <a:lnTo>
                    <a:pt x="0" y="8"/>
                  </a:lnTo>
                  <a:lnTo>
                    <a:pt x="177" y="8"/>
                  </a:lnTo>
                  <a:lnTo>
                    <a:pt x="177"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4" name="Rectangle 136"/>
            <p:cNvSpPr>
              <a:spLocks noChangeArrowheads="1"/>
            </p:cNvSpPr>
            <p:nvPr/>
          </p:nvSpPr>
          <p:spPr bwMode="auto">
            <a:xfrm>
              <a:off x="4401" y="2262"/>
              <a:ext cx="178" cy="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415" name="Freeform 137"/>
          <p:cNvSpPr>
            <a:spLocks/>
          </p:cNvSpPr>
          <p:nvPr/>
        </p:nvSpPr>
        <p:spPr bwMode="auto">
          <a:xfrm>
            <a:off x="1989138" y="4433888"/>
            <a:ext cx="723900" cy="531812"/>
          </a:xfrm>
          <a:custGeom>
            <a:avLst/>
            <a:gdLst>
              <a:gd name="T0" fmla="*/ 0 w 456"/>
              <a:gd name="T1" fmla="*/ 26987 h 335"/>
              <a:gd name="T2" fmla="*/ 0 w 456"/>
              <a:gd name="T3" fmla="*/ 500062 h 335"/>
              <a:gd name="T4" fmla="*/ 0 w 456"/>
              <a:gd name="T5" fmla="*/ 503237 h 335"/>
              <a:gd name="T6" fmla="*/ 1588 w 456"/>
              <a:gd name="T7" fmla="*/ 506412 h 335"/>
              <a:gd name="T8" fmla="*/ 3175 w 456"/>
              <a:gd name="T9" fmla="*/ 509587 h 335"/>
              <a:gd name="T10" fmla="*/ 4763 w 456"/>
              <a:gd name="T11" fmla="*/ 512762 h 335"/>
              <a:gd name="T12" fmla="*/ 7938 w 456"/>
              <a:gd name="T13" fmla="*/ 515937 h 335"/>
              <a:gd name="T14" fmla="*/ 9525 w 456"/>
              <a:gd name="T15" fmla="*/ 517525 h 335"/>
              <a:gd name="T16" fmla="*/ 12700 w 456"/>
              <a:gd name="T17" fmla="*/ 519112 h 335"/>
              <a:gd name="T18" fmla="*/ 15875 w 456"/>
              <a:gd name="T19" fmla="*/ 519112 h 335"/>
              <a:gd name="T20" fmla="*/ 169863 w 456"/>
              <a:gd name="T21" fmla="*/ 527050 h 335"/>
              <a:gd name="T22" fmla="*/ 361950 w 456"/>
              <a:gd name="T23" fmla="*/ 530225 h 335"/>
              <a:gd name="T24" fmla="*/ 539750 w 456"/>
              <a:gd name="T25" fmla="*/ 527050 h 335"/>
              <a:gd name="T26" fmla="*/ 703263 w 456"/>
              <a:gd name="T27" fmla="*/ 519112 h 335"/>
              <a:gd name="T28" fmla="*/ 709613 w 456"/>
              <a:gd name="T29" fmla="*/ 519112 h 335"/>
              <a:gd name="T30" fmla="*/ 715963 w 456"/>
              <a:gd name="T31" fmla="*/ 517525 h 335"/>
              <a:gd name="T32" fmla="*/ 717550 w 456"/>
              <a:gd name="T33" fmla="*/ 512762 h 335"/>
              <a:gd name="T34" fmla="*/ 720725 w 456"/>
              <a:gd name="T35" fmla="*/ 509587 h 335"/>
              <a:gd name="T36" fmla="*/ 722313 w 456"/>
              <a:gd name="T37" fmla="*/ 504825 h 335"/>
              <a:gd name="T38" fmla="*/ 722313 w 456"/>
              <a:gd name="T39" fmla="*/ 500062 h 335"/>
              <a:gd name="T40" fmla="*/ 722313 w 456"/>
              <a:gd name="T41" fmla="*/ 496887 h 335"/>
              <a:gd name="T42" fmla="*/ 722313 w 456"/>
              <a:gd name="T43" fmla="*/ 26987 h 335"/>
              <a:gd name="T44" fmla="*/ 722313 w 456"/>
              <a:gd name="T45" fmla="*/ 22225 h 335"/>
              <a:gd name="T46" fmla="*/ 719138 w 456"/>
              <a:gd name="T47" fmla="*/ 15875 h 335"/>
              <a:gd name="T48" fmla="*/ 715963 w 456"/>
              <a:gd name="T49" fmla="*/ 12700 h 335"/>
              <a:gd name="T50" fmla="*/ 712788 w 456"/>
              <a:gd name="T51" fmla="*/ 7937 h 335"/>
              <a:gd name="T52" fmla="*/ 708025 w 456"/>
              <a:gd name="T53" fmla="*/ 7937 h 335"/>
              <a:gd name="T54" fmla="*/ 701675 w 456"/>
              <a:gd name="T55" fmla="*/ 7937 h 335"/>
              <a:gd name="T56" fmla="*/ 533400 w 456"/>
              <a:gd name="T57" fmla="*/ 1587 h 335"/>
              <a:gd name="T58" fmla="*/ 361950 w 456"/>
              <a:gd name="T59" fmla="*/ 0 h 335"/>
              <a:gd name="T60" fmla="*/ 185737 w 456"/>
              <a:gd name="T61" fmla="*/ 3175 h 335"/>
              <a:gd name="T62" fmla="*/ 22225 w 456"/>
              <a:gd name="T63" fmla="*/ 7937 h 335"/>
              <a:gd name="T64" fmla="*/ 17463 w 456"/>
              <a:gd name="T65" fmla="*/ 7937 h 335"/>
              <a:gd name="T66" fmla="*/ 12700 w 456"/>
              <a:gd name="T67" fmla="*/ 7937 h 335"/>
              <a:gd name="T68" fmla="*/ 9525 w 456"/>
              <a:gd name="T69" fmla="*/ 9525 h 335"/>
              <a:gd name="T70" fmla="*/ 6350 w 456"/>
              <a:gd name="T71" fmla="*/ 12700 h 335"/>
              <a:gd name="T72" fmla="*/ 3175 w 456"/>
              <a:gd name="T73" fmla="*/ 14287 h 335"/>
              <a:gd name="T74" fmla="*/ 1588 w 456"/>
              <a:gd name="T75" fmla="*/ 19050 h 335"/>
              <a:gd name="T76" fmla="*/ 0 w 456"/>
              <a:gd name="T77" fmla="*/ 22225 h 335"/>
              <a:gd name="T78" fmla="*/ 0 w 456"/>
              <a:gd name="T79" fmla="*/ 26987 h 3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6"/>
              <a:gd name="T121" fmla="*/ 0 h 335"/>
              <a:gd name="T122" fmla="*/ 456 w 456"/>
              <a:gd name="T123" fmla="*/ 335 h 3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6" h="335">
                <a:moveTo>
                  <a:pt x="0" y="17"/>
                </a:moveTo>
                <a:lnTo>
                  <a:pt x="0" y="315"/>
                </a:lnTo>
                <a:lnTo>
                  <a:pt x="0" y="317"/>
                </a:lnTo>
                <a:lnTo>
                  <a:pt x="1" y="319"/>
                </a:lnTo>
                <a:lnTo>
                  <a:pt x="2" y="321"/>
                </a:lnTo>
                <a:lnTo>
                  <a:pt x="3" y="323"/>
                </a:lnTo>
                <a:lnTo>
                  <a:pt x="5" y="325"/>
                </a:lnTo>
                <a:lnTo>
                  <a:pt x="6" y="326"/>
                </a:lnTo>
                <a:lnTo>
                  <a:pt x="8" y="327"/>
                </a:lnTo>
                <a:lnTo>
                  <a:pt x="10" y="327"/>
                </a:lnTo>
                <a:lnTo>
                  <a:pt x="107" y="332"/>
                </a:lnTo>
                <a:lnTo>
                  <a:pt x="228" y="334"/>
                </a:lnTo>
                <a:lnTo>
                  <a:pt x="340" y="332"/>
                </a:lnTo>
                <a:lnTo>
                  <a:pt x="443" y="327"/>
                </a:lnTo>
                <a:lnTo>
                  <a:pt x="447" y="327"/>
                </a:lnTo>
                <a:lnTo>
                  <a:pt x="451" y="326"/>
                </a:lnTo>
                <a:lnTo>
                  <a:pt x="452" y="323"/>
                </a:lnTo>
                <a:lnTo>
                  <a:pt x="454" y="321"/>
                </a:lnTo>
                <a:lnTo>
                  <a:pt x="455" y="318"/>
                </a:lnTo>
                <a:lnTo>
                  <a:pt x="455" y="315"/>
                </a:lnTo>
                <a:lnTo>
                  <a:pt x="455" y="313"/>
                </a:lnTo>
                <a:lnTo>
                  <a:pt x="455" y="17"/>
                </a:lnTo>
                <a:lnTo>
                  <a:pt x="455" y="14"/>
                </a:lnTo>
                <a:lnTo>
                  <a:pt x="453" y="10"/>
                </a:lnTo>
                <a:lnTo>
                  <a:pt x="451" y="8"/>
                </a:lnTo>
                <a:lnTo>
                  <a:pt x="449" y="5"/>
                </a:lnTo>
                <a:lnTo>
                  <a:pt x="446" y="5"/>
                </a:lnTo>
                <a:lnTo>
                  <a:pt x="442" y="5"/>
                </a:lnTo>
                <a:lnTo>
                  <a:pt x="336" y="1"/>
                </a:lnTo>
                <a:lnTo>
                  <a:pt x="228" y="0"/>
                </a:lnTo>
                <a:lnTo>
                  <a:pt x="117" y="2"/>
                </a:lnTo>
                <a:lnTo>
                  <a:pt x="14" y="5"/>
                </a:lnTo>
                <a:lnTo>
                  <a:pt x="11" y="5"/>
                </a:lnTo>
                <a:lnTo>
                  <a:pt x="8" y="5"/>
                </a:lnTo>
                <a:lnTo>
                  <a:pt x="6" y="6"/>
                </a:lnTo>
                <a:lnTo>
                  <a:pt x="4" y="8"/>
                </a:lnTo>
                <a:lnTo>
                  <a:pt x="2" y="9"/>
                </a:lnTo>
                <a:lnTo>
                  <a:pt x="1" y="12"/>
                </a:lnTo>
                <a:lnTo>
                  <a:pt x="0" y="14"/>
                </a:lnTo>
                <a:lnTo>
                  <a:pt x="0" y="17"/>
                </a:lnTo>
              </a:path>
            </a:pathLst>
          </a:custGeom>
          <a:solidFill>
            <a:srgbClr val="DFDFFF"/>
          </a:solidFill>
          <a:ln w="12700" cap="rnd" cmpd="sng">
            <a:solidFill>
              <a:srgbClr val="000000"/>
            </a:solidFill>
            <a:prstDash val="solid"/>
            <a:round/>
            <a:headEnd type="none" w="med" len="med"/>
            <a:tailEnd type="none" w="med" len="med"/>
          </a:ln>
        </p:spPr>
        <p:txBody>
          <a:bodyPr/>
          <a:lstStyle/>
          <a:p>
            <a:endParaRPr lang="en-US"/>
          </a:p>
        </p:txBody>
      </p:sp>
      <p:sp>
        <p:nvSpPr>
          <p:cNvPr id="13416" name="Rectangle 138"/>
          <p:cNvSpPr>
            <a:spLocks noChangeArrowheads="1"/>
          </p:cNvSpPr>
          <p:nvPr/>
        </p:nvSpPr>
        <p:spPr bwMode="auto">
          <a:xfrm>
            <a:off x="2105025" y="4527550"/>
            <a:ext cx="492125" cy="333375"/>
          </a:xfrm>
          <a:prstGeom prst="rect">
            <a:avLst/>
          </a:prstGeom>
          <a:solidFill>
            <a:srgbClr val="FDA4B5"/>
          </a:solidFill>
          <a:ln w="12700">
            <a:solidFill>
              <a:schemeClr val="tx1"/>
            </a:solidFill>
            <a:miter lim="800000"/>
            <a:headEnd/>
            <a:tailEnd/>
          </a:ln>
        </p:spPr>
        <p:txBody>
          <a:bodyPr wrap="none" anchor="ctr"/>
          <a:lstStyle/>
          <a:p>
            <a:endParaRPr lang="en-US"/>
          </a:p>
        </p:txBody>
      </p:sp>
      <p:grpSp>
        <p:nvGrpSpPr>
          <p:cNvPr id="13417" name="Group 139"/>
          <p:cNvGrpSpPr>
            <a:grpSpLocks/>
          </p:cNvGrpSpPr>
          <p:nvPr/>
        </p:nvGrpSpPr>
        <p:grpSpPr bwMode="auto">
          <a:xfrm>
            <a:off x="1952625" y="5137150"/>
            <a:ext cx="784225" cy="3175"/>
            <a:chOff x="1230" y="3236"/>
            <a:chExt cx="494" cy="2"/>
          </a:xfrm>
        </p:grpSpPr>
        <p:sp>
          <p:nvSpPr>
            <p:cNvPr id="13457" name="AutoShape 140"/>
            <p:cNvSpPr>
              <a:spLocks noChangeArrowheads="1"/>
            </p:cNvSpPr>
            <p:nvPr/>
          </p:nvSpPr>
          <p:spPr bwMode="auto">
            <a:xfrm>
              <a:off x="1230" y="3236"/>
              <a:ext cx="24" cy="2"/>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458" name="AutoShape 141"/>
            <p:cNvSpPr>
              <a:spLocks noChangeArrowheads="1"/>
            </p:cNvSpPr>
            <p:nvPr/>
          </p:nvSpPr>
          <p:spPr bwMode="auto">
            <a:xfrm>
              <a:off x="1700" y="3236"/>
              <a:ext cx="24" cy="2"/>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418" name="Freeform 142"/>
          <p:cNvSpPr>
            <a:spLocks/>
          </p:cNvSpPr>
          <p:nvPr/>
        </p:nvSpPr>
        <p:spPr bwMode="auto">
          <a:xfrm>
            <a:off x="1936750" y="4976813"/>
            <a:ext cx="828675" cy="61912"/>
          </a:xfrm>
          <a:custGeom>
            <a:avLst/>
            <a:gdLst>
              <a:gd name="T0" fmla="*/ 0 w 522"/>
              <a:gd name="T1" fmla="*/ 60325 h 39"/>
              <a:gd name="T2" fmla="*/ 120650 w 522"/>
              <a:gd name="T3" fmla="*/ 0 h 39"/>
              <a:gd name="T4" fmla="*/ 704850 w 522"/>
              <a:gd name="T5" fmla="*/ 0 h 39"/>
              <a:gd name="T6" fmla="*/ 827088 w 522"/>
              <a:gd name="T7" fmla="*/ 60325 h 39"/>
              <a:gd name="T8" fmla="*/ 0 w 522"/>
              <a:gd name="T9" fmla="*/ 60325 h 39"/>
              <a:gd name="T10" fmla="*/ 0 60000 65536"/>
              <a:gd name="T11" fmla="*/ 0 60000 65536"/>
              <a:gd name="T12" fmla="*/ 0 60000 65536"/>
              <a:gd name="T13" fmla="*/ 0 60000 65536"/>
              <a:gd name="T14" fmla="*/ 0 60000 65536"/>
              <a:gd name="T15" fmla="*/ 0 w 522"/>
              <a:gd name="T16" fmla="*/ 0 h 39"/>
              <a:gd name="T17" fmla="*/ 522 w 522"/>
              <a:gd name="T18" fmla="*/ 39 h 39"/>
            </a:gdLst>
            <a:ahLst/>
            <a:cxnLst>
              <a:cxn ang="T10">
                <a:pos x="T0" y="T1"/>
              </a:cxn>
              <a:cxn ang="T11">
                <a:pos x="T2" y="T3"/>
              </a:cxn>
              <a:cxn ang="T12">
                <a:pos x="T4" y="T5"/>
              </a:cxn>
              <a:cxn ang="T13">
                <a:pos x="T6" y="T7"/>
              </a:cxn>
              <a:cxn ang="T14">
                <a:pos x="T8" y="T9"/>
              </a:cxn>
            </a:cxnLst>
            <a:rect l="T15" t="T16" r="T17" b="T18"/>
            <a:pathLst>
              <a:path w="522" h="39">
                <a:moveTo>
                  <a:pt x="0" y="38"/>
                </a:moveTo>
                <a:lnTo>
                  <a:pt x="76" y="0"/>
                </a:lnTo>
                <a:lnTo>
                  <a:pt x="444" y="0"/>
                </a:lnTo>
                <a:lnTo>
                  <a:pt x="521" y="38"/>
                </a:lnTo>
                <a:lnTo>
                  <a:pt x="0" y="38"/>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13419" name="Rectangle 143"/>
          <p:cNvSpPr>
            <a:spLocks noChangeArrowheads="1"/>
          </p:cNvSpPr>
          <p:nvPr/>
        </p:nvSpPr>
        <p:spPr bwMode="auto">
          <a:xfrm>
            <a:off x="1938338" y="5045075"/>
            <a:ext cx="819150" cy="82550"/>
          </a:xfrm>
          <a:prstGeom prst="rect">
            <a:avLst/>
          </a:prstGeom>
          <a:solidFill>
            <a:srgbClr val="C0C0C0"/>
          </a:solidFill>
          <a:ln w="12700">
            <a:solidFill>
              <a:srgbClr val="000000"/>
            </a:solidFill>
            <a:miter lim="800000"/>
            <a:headEnd/>
            <a:tailEnd/>
          </a:ln>
        </p:spPr>
        <p:txBody>
          <a:bodyPr wrap="none" anchor="ctr"/>
          <a:lstStyle/>
          <a:p>
            <a:endParaRPr lang="en-US"/>
          </a:p>
        </p:txBody>
      </p:sp>
      <p:grpSp>
        <p:nvGrpSpPr>
          <p:cNvPr id="13420" name="Group 144"/>
          <p:cNvGrpSpPr>
            <a:grpSpLocks/>
          </p:cNvGrpSpPr>
          <p:nvPr/>
        </p:nvGrpSpPr>
        <p:grpSpPr bwMode="auto">
          <a:xfrm>
            <a:off x="2466975" y="5054600"/>
            <a:ext cx="233363" cy="44450"/>
            <a:chOff x="1554" y="3184"/>
            <a:chExt cx="147" cy="28"/>
          </a:xfrm>
        </p:grpSpPr>
        <p:sp>
          <p:nvSpPr>
            <p:cNvPr id="13451" name="Freeform 145"/>
            <p:cNvSpPr>
              <a:spLocks/>
            </p:cNvSpPr>
            <p:nvPr/>
          </p:nvSpPr>
          <p:spPr bwMode="auto">
            <a:xfrm>
              <a:off x="1700" y="3188"/>
              <a:ext cx="1" cy="21"/>
            </a:xfrm>
            <a:custGeom>
              <a:avLst/>
              <a:gdLst>
                <a:gd name="T0" fmla="*/ 0 w 1"/>
                <a:gd name="T1" fmla="*/ 0 h 21"/>
                <a:gd name="T2" fmla="*/ 0 w 1"/>
                <a:gd name="T3" fmla="*/ 2 h 21"/>
                <a:gd name="T4" fmla="*/ 0 w 1"/>
                <a:gd name="T5" fmla="*/ 17 h 21"/>
                <a:gd name="T6" fmla="*/ 0 w 1"/>
                <a:gd name="T7" fmla="*/ 20 h 21"/>
                <a:gd name="T8" fmla="*/ 0 w 1"/>
                <a:gd name="T9" fmla="*/ 0 h 21"/>
                <a:gd name="T10" fmla="*/ 0 60000 65536"/>
                <a:gd name="T11" fmla="*/ 0 60000 65536"/>
                <a:gd name="T12" fmla="*/ 0 60000 65536"/>
                <a:gd name="T13" fmla="*/ 0 60000 65536"/>
                <a:gd name="T14" fmla="*/ 0 60000 65536"/>
                <a:gd name="T15" fmla="*/ 0 w 1"/>
                <a:gd name="T16" fmla="*/ 0 h 21"/>
                <a:gd name="T17" fmla="*/ 1 w 1"/>
                <a:gd name="T18" fmla="*/ 21 h 21"/>
              </a:gdLst>
              <a:ahLst/>
              <a:cxnLst>
                <a:cxn ang="T10">
                  <a:pos x="T0" y="T1"/>
                </a:cxn>
                <a:cxn ang="T11">
                  <a:pos x="T2" y="T3"/>
                </a:cxn>
                <a:cxn ang="T12">
                  <a:pos x="T4" y="T5"/>
                </a:cxn>
                <a:cxn ang="T13">
                  <a:pos x="T6" y="T7"/>
                </a:cxn>
                <a:cxn ang="T14">
                  <a:pos x="T8" y="T9"/>
                </a:cxn>
              </a:cxnLst>
              <a:rect l="T15" t="T16" r="T17" b="T18"/>
              <a:pathLst>
                <a:path w="1" h="21">
                  <a:moveTo>
                    <a:pt x="0" y="0"/>
                  </a:moveTo>
                  <a:lnTo>
                    <a:pt x="0" y="2"/>
                  </a:lnTo>
                  <a:lnTo>
                    <a:pt x="0" y="17"/>
                  </a:lnTo>
                  <a:lnTo>
                    <a:pt x="0" y="20"/>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2" name="Freeform 146"/>
            <p:cNvSpPr>
              <a:spLocks/>
            </p:cNvSpPr>
            <p:nvPr/>
          </p:nvSpPr>
          <p:spPr bwMode="auto">
            <a:xfrm>
              <a:off x="1554" y="3187"/>
              <a:ext cx="3" cy="22"/>
            </a:xfrm>
            <a:custGeom>
              <a:avLst/>
              <a:gdLst>
                <a:gd name="T0" fmla="*/ 2 w 3"/>
                <a:gd name="T1" fmla="*/ 0 h 22"/>
                <a:gd name="T2" fmla="*/ 0 w 3"/>
                <a:gd name="T3" fmla="*/ 3 h 22"/>
                <a:gd name="T4" fmla="*/ 0 w 3"/>
                <a:gd name="T5" fmla="*/ 18 h 22"/>
                <a:gd name="T6" fmla="*/ 2 w 3"/>
                <a:gd name="T7" fmla="*/ 21 h 22"/>
                <a:gd name="T8" fmla="*/ 2 w 3"/>
                <a:gd name="T9" fmla="*/ 0 h 22"/>
                <a:gd name="T10" fmla="*/ 0 60000 65536"/>
                <a:gd name="T11" fmla="*/ 0 60000 65536"/>
                <a:gd name="T12" fmla="*/ 0 60000 65536"/>
                <a:gd name="T13" fmla="*/ 0 60000 65536"/>
                <a:gd name="T14" fmla="*/ 0 60000 65536"/>
                <a:gd name="T15" fmla="*/ 0 w 3"/>
                <a:gd name="T16" fmla="*/ 0 h 22"/>
                <a:gd name="T17" fmla="*/ 3 w 3"/>
                <a:gd name="T18" fmla="*/ 22 h 22"/>
              </a:gdLst>
              <a:ahLst/>
              <a:cxnLst>
                <a:cxn ang="T10">
                  <a:pos x="T0" y="T1"/>
                </a:cxn>
                <a:cxn ang="T11">
                  <a:pos x="T2" y="T3"/>
                </a:cxn>
                <a:cxn ang="T12">
                  <a:pos x="T4" y="T5"/>
                </a:cxn>
                <a:cxn ang="T13">
                  <a:pos x="T6" y="T7"/>
                </a:cxn>
                <a:cxn ang="T14">
                  <a:pos x="T8" y="T9"/>
                </a:cxn>
              </a:cxnLst>
              <a:rect l="T15" t="T16" r="T17" b="T18"/>
              <a:pathLst>
                <a:path w="3" h="22">
                  <a:moveTo>
                    <a:pt x="2" y="0"/>
                  </a:moveTo>
                  <a:lnTo>
                    <a:pt x="0" y="3"/>
                  </a:lnTo>
                  <a:lnTo>
                    <a:pt x="0" y="18"/>
                  </a:lnTo>
                  <a:lnTo>
                    <a:pt x="2" y="21"/>
                  </a:lnTo>
                  <a:lnTo>
                    <a:pt x="2"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3" name="Freeform 147"/>
            <p:cNvSpPr>
              <a:spLocks/>
            </p:cNvSpPr>
            <p:nvPr/>
          </p:nvSpPr>
          <p:spPr bwMode="auto">
            <a:xfrm>
              <a:off x="1556" y="3184"/>
              <a:ext cx="145" cy="4"/>
            </a:xfrm>
            <a:custGeom>
              <a:avLst/>
              <a:gdLst>
                <a:gd name="T0" fmla="*/ 0 w 145"/>
                <a:gd name="T1" fmla="*/ 3 h 4"/>
                <a:gd name="T2" fmla="*/ 3 w 145"/>
                <a:gd name="T3" fmla="*/ 0 h 4"/>
                <a:gd name="T4" fmla="*/ 140 w 145"/>
                <a:gd name="T5" fmla="*/ 0 h 4"/>
                <a:gd name="T6" fmla="*/ 144 w 145"/>
                <a:gd name="T7" fmla="*/ 2 h 4"/>
                <a:gd name="T8" fmla="*/ 0 w 145"/>
                <a:gd name="T9" fmla="*/ 3 h 4"/>
                <a:gd name="T10" fmla="*/ 0 60000 65536"/>
                <a:gd name="T11" fmla="*/ 0 60000 65536"/>
                <a:gd name="T12" fmla="*/ 0 60000 65536"/>
                <a:gd name="T13" fmla="*/ 0 60000 65536"/>
                <a:gd name="T14" fmla="*/ 0 60000 65536"/>
                <a:gd name="T15" fmla="*/ 0 w 145"/>
                <a:gd name="T16" fmla="*/ 0 h 4"/>
                <a:gd name="T17" fmla="*/ 145 w 145"/>
                <a:gd name="T18" fmla="*/ 4 h 4"/>
              </a:gdLst>
              <a:ahLst/>
              <a:cxnLst>
                <a:cxn ang="T10">
                  <a:pos x="T0" y="T1"/>
                </a:cxn>
                <a:cxn ang="T11">
                  <a:pos x="T2" y="T3"/>
                </a:cxn>
                <a:cxn ang="T12">
                  <a:pos x="T4" y="T5"/>
                </a:cxn>
                <a:cxn ang="T13">
                  <a:pos x="T6" y="T7"/>
                </a:cxn>
                <a:cxn ang="T14">
                  <a:pos x="T8" y="T9"/>
                </a:cxn>
              </a:cxnLst>
              <a:rect l="T15" t="T16" r="T17" b="T18"/>
              <a:pathLst>
                <a:path w="145" h="4">
                  <a:moveTo>
                    <a:pt x="0" y="3"/>
                  </a:moveTo>
                  <a:lnTo>
                    <a:pt x="3" y="0"/>
                  </a:lnTo>
                  <a:lnTo>
                    <a:pt x="140" y="0"/>
                  </a:lnTo>
                  <a:lnTo>
                    <a:pt x="144" y="2"/>
                  </a:lnTo>
                  <a:lnTo>
                    <a:pt x="0" y="3"/>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4" name="Freeform 148"/>
            <p:cNvSpPr>
              <a:spLocks/>
            </p:cNvSpPr>
            <p:nvPr/>
          </p:nvSpPr>
          <p:spPr bwMode="auto">
            <a:xfrm>
              <a:off x="1556" y="3207"/>
              <a:ext cx="145" cy="5"/>
            </a:xfrm>
            <a:custGeom>
              <a:avLst/>
              <a:gdLst>
                <a:gd name="T0" fmla="*/ 0 w 145"/>
                <a:gd name="T1" fmla="*/ 0 h 5"/>
                <a:gd name="T2" fmla="*/ 3 w 145"/>
                <a:gd name="T3" fmla="*/ 4 h 5"/>
                <a:gd name="T4" fmla="*/ 140 w 145"/>
                <a:gd name="T5" fmla="*/ 4 h 5"/>
                <a:gd name="T6" fmla="*/ 144 w 145"/>
                <a:gd name="T7" fmla="*/ 0 h 5"/>
                <a:gd name="T8" fmla="*/ 0 w 145"/>
                <a:gd name="T9" fmla="*/ 0 h 5"/>
                <a:gd name="T10" fmla="*/ 0 60000 65536"/>
                <a:gd name="T11" fmla="*/ 0 60000 65536"/>
                <a:gd name="T12" fmla="*/ 0 60000 65536"/>
                <a:gd name="T13" fmla="*/ 0 60000 65536"/>
                <a:gd name="T14" fmla="*/ 0 60000 65536"/>
                <a:gd name="T15" fmla="*/ 0 w 145"/>
                <a:gd name="T16" fmla="*/ 0 h 5"/>
                <a:gd name="T17" fmla="*/ 145 w 145"/>
                <a:gd name="T18" fmla="*/ 5 h 5"/>
              </a:gdLst>
              <a:ahLst/>
              <a:cxnLst>
                <a:cxn ang="T10">
                  <a:pos x="T0" y="T1"/>
                </a:cxn>
                <a:cxn ang="T11">
                  <a:pos x="T2" y="T3"/>
                </a:cxn>
                <a:cxn ang="T12">
                  <a:pos x="T4" y="T5"/>
                </a:cxn>
                <a:cxn ang="T13">
                  <a:pos x="T6" y="T7"/>
                </a:cxn>
                <a:cxn ang="T14">
                  <a:pos x="T8" y="T9"/>
                </a:cxn>
              </a:cxnLst>
              <a:rect l="T15" t="T16" r="T17" b="T18"/>
              <a:pathLst>
                <a:path w="145" h="5">
                  <a:moveTo>
                    <a:pt x="0" y="0"/>
                  </a:moveTo>
                  <a:lnTo>
                    <a:pt x="3" y="4"/>
                  </a:lnTo>
                  <a:lnTo>
                    <a:pt x="140" y="4"/>
                  </a:lnTo>
                  <a:lnTo>
                    <a:pt x="144"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5" name="Freeform 149"/>
            <p:cNvSpPr>
              <a:spLocks/>
            </p:cNvSpPr>
            <p:nvPr/>
          </p:nvSpPr>
          <p:spPr bwMode="auto">
            <a:xfrm>
              <a:off x="1558" y="3190"/>
              <a:ext cx="139" cy="16"/>
            </a:xfrm>
            <a:custGeom>
              <a:avLst/>
              <a:gdLst>
                <a:gd name="T0" fmla="*/ 0 w 139"/>
                <a:gd name="T1" fmla="*/ 0 h 16"/>
                <a:gd name="T2" fmla="*/ 0 w 139"/>
                <a:gd name="T3" fmla="*/ 15 h 16"/>
                <a:gd name="T4" fmla="*/ 138 w 139"/>
                <a:gd name="T5" fmla="*/ 15 h 16"/>
                <a:gd name="T6" fmla="*/ 138 w 139"/>
                <a:gd name="T7" fmla="*/ 0 h 16"/>
                <a:gd name="T8" fmla="*/ 0 w 139"/>
                <a:gd name="T9" fmla="*/ 0 h 16"/>
                <a:gd name="T10" fmla="*/ 0 60000 65536"/>
                <a:gd name="T11" fmla="*/ 0 60000 65536"/>
                <a:gd name="T12" fmla="*/ 0 60000 65536"/>
                <a:gd name="T13" fmla="*/ 0 60000 65536"/>
                <a:gd name="T14" fmla="*/ 0 60000 65536"/>
                <a:gd name="T15" fmla="*/ 0 w 139"/>
                <a:gd name="T16" fmla="*/ 0 h 16"/>
                <a:gd name="T17" fmla="*/ 139 w 139"/>
                <a:gd name="T18" fmla="*/ 16 h 16"/>
              </a:gdLst>
              <a:ahLst/>
              <a:cxnLst>
                <a:cxn ang="T10">
                  <a:pos x="T0" y="T1"/>
                </a:cxn>
                <a:cxn ang="T11">
                  <a:pos x="T2" y="T3"/>
                </a:cxn>
                <a:cxn ang="T12">
                  <a:pos x="T4" y="T5"/>
                </a:cxn>
                <a:cxn ang="T13">
                  <a:pos x="T6" y="T7"/>
                </a:cxn>
                <a:cxn ang="T14">
                  <a:pos x="T8" y="T9"/>
                </a:cxn>
              </a:cxnLst>
              <a:rect l="T15" t="T16" r="T17" b="T18"/>
              <a:pathLst>
                <a:path w="139" h="16">
                  <a:moveTo>
                    <a:pt x="0" y="0"/>
                  </a:moveTo>
                  <a:lnTo>
                    <a:pt x="0" y="15"/>
                  </a:lnTo>
                  <a:lnTo>
                    <a:pt x="138" y="15"/>
                  </a:lnTo>
                  <a:lnTo>
                    <a:pt x="138"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6" name="Rectangle 150"/>
            <p:cNvSpPr>
              <a:spLocks noChangeArrowheads="1"/>
            </p:cNvSpPr>
            <p:nvPr/>
          </p:nvSpPr>
          <p:spPr bwMode="auto">
            <a:xfrm>
              <a:off x="1559" y="3190"/>
              <a:ext cx="137" cy="1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421" name="Freeform 151"/>
          <p:cNvSpPr>
            <a:spLocks/>
          </p:cNvSpPr>
          <p:nvPr/>
        </p:nvSpPr>
        <p:spPr bwMode="auto">
          <a:xfrm>
            <a:off x="2201863" y="4533900"/>
            <a:ext cx="392112" cy="269875"/>
          </a:xfrm>
          <a:custGeom>
            <a:avLst/>
            <a:gdLst>
              <a:gd name="T0" fmla="*/ 82550 w 247"/>
              <a:gd name="T1" fmla="*/ 23812 h 170"/>
              <a:gd name="T2" fmla="*/ 61912 w 247"/>
              <a:gd name="T3" fmla="*/ 60325 h 170"/>
              <a:gd name="T4" fmla="*/ 57150 w 247"/>
              <a:gd name="T5" fmla="*/ 65088 h 170"/>
              <a:gd name="T6" fmla="*/ 52387 w 247"/>
              <a:gd name="T7" fmla="*/ 68262 h 170"/>
              <a:gd name="T8" fmla="*/ 44450 w 247"/>
              <a:gd name="T9" fmla="*/ 73025 h 170"/>
              <a:gd name="T10" fmla="*/ 41275 w 247"/>
              <a:gd name="T11" fmla="*/ 77787 h 170"/>
              <a:gd name="T12" fmla="*/ 36512 w 247"/>
              <a:gd name="T13" fmla="*/ 80962 h 170"/>
              <a:gd name="T14" fmla="*/ 30162 w 247"/>
              <a:gd name="T15" fmla="*/ 93662 h 170"/>
              <a:gd name="T16" fmla="*/ 30162 w 247"/>
              <a:gd name="T17" fmla="*/ 98425 h 170"/>
              <a:gd name="T18" fmla="*/ 30162 w 247"/>
              <a:gd name="T19" fmla="*/ 101600 h 170"/>
              <a:gd name="T20" fmla="*/ 28575 w 247"/>
              <a:gd name="T21" fmla="*/ 111125 h 170"/>
              <a:gd name="T22" fmla="*/ 28575 w 247"/>
              <a:gd name="T23" fmla="*/ 115888 h 170"/>
              <a:gd name="T24" fmla="*/ 25400 w 247"/>
              <a:gd name="T25" fmla="*/ 119063 h 170"/>
              <a:gd name="T26" fmla="*/ 23812 w 247"/>
              <a:gd name="T27" fmla="*/ 123825 h 170"/>
              <a:gd name="T28" fmla="*/ 0 w 247"/>
              <a:gd name="T29" fmla="*/ 239713 h 170"/>
              <a:gd name="T30" fmla="*/ 0 w 247"/>
              <a:gd name="T31" fmla="*/ 242888 h 170"/>
              <a:gd name="T32" fmla="*/ 3175 w 247"/>
              <a:gd name="T33" fmla="*/ 246063 h 170"/>
              <a:gd name="T34" fmla="*/ 7937 w 247"/>
              <a:gd name="T35" fmla="*/ 250825 h 170"/>
              <a:gd name="T36" fmla="*/ 55562 w 247"/>
              <a:gd name="T37" fmla="*/ 268288 h 170"/>
              <a:gd name="T38" fmla="*/ 261937 w 247"/>
              <a:gd name="T39" fmla="*/ 212725 h 170"/>
              <a:gd name="T40" fmla="*/ 266700 w 247"/>
              <a:gd name="T41" fmla="*/ 179387 h 170"/>
              <a:gd name="T42" fmla="*/ 304800 w 247"/>
              <a:gd name="T43" fmla="*/ 120650 h 170"/>
              <a:gd name="T44" fmla="*/ 346075 w 247"/>
              <a:gd name="T45" fmla="*/ 106363 h 170"/>
              <a:gd name="T46" fmla="*/ 357187 w 247"/>
              <a:gd name="T47" fmla="*/ 57150 h 170"/>
              <a:gd name="T48" fmla="*/ 390525 w 247"/>
              <a:gd name="T49" fmla="*/ 33338 h 170"/>
              <a:gd name="T50" fmla="*/ 390525 w 247"/>
              <a:gd name="T51" fmla="*/ 0 h 170"/>
              <a:gd name="T52" fmla="*/ 109537 w 247"/>
              <a:gd name="T53" fmla="*/ 1588 h 170"/>
              <a:gd name="T54" fmla="*/ 82550 w 247"/>
              <a:gd name="T55" fmla="*/ 23812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7"/>
              <a:gd name="T85" fmla="*/ 0 h 170"/>
              <a:gd name="T86" fmla="*/ 247 w 247"/>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7" h="170">
                <a:moveTo>
                  <a:pt x="52" y="15"/>
                </a:moveTo>
                <a:lnTo>
                  <a:pt x="39" y="38"/>
                </a:lnTo>
                <a:lnTo>
                  <a:pt x="36" y="41"/>
                </a:lnTo>
                <a:lnTo>
                  <a:pt x="33" y="43"/>
                </a:lnTo>
                <a:lnTo>
                  <a:pt x="28" y="46"/>
                </a:lnTo>
                <a:lnTo>
                  <a:pt x="26" y="49"/>
                </a:lnTo>
                <a:lnTo>
                  <a:pt x="23" y="51"/>
                </a:lnTo>
                <a:lnTo>
                  <a:pt x="19" y="59"/>
                </a:lnTo>
                <a:lnTo>
                  <a:pt x="19" y="62"/>
                </a:lnTo>
                <a:lnTo>
                  <a:pt x="19" y="64"/>
                </a:lnTo>
                <a:lnTo>
                  <a:pt x="18" y="70"/>
                </a:lnTo>
                <a:lnTo>
                  <a:pt x="18" y="73"/>
                </a:lnTo>
                <a:lnTo>
                  <a:pt x="16" y="75"/>
                </a:lnTo>
                <a:lnTo>
                  <a:pt x="15" y="78"/>
                </a:lnTo>
                <a:lnTo>
                  <a:pt x="0" y="151"/>
                </a:lnTo>
                <a:lnTo>
                  <a:pt x="0" y="153"/>
                </a:lnTo>
                <a:lnTo>
                  <a:pt x="2" y="155"/>
                </a:lnTo>
                <a:lnTo>
                  <a:pt x="5" y="158"/>
                </a:lnTo>
                <a:lnTo>
                  <a:pt x="35" y="169"/>
                </a:lnTo>
                <a:lnTo>
                  <a:pt x="165" y="134"/>
                </a:lnTo>
                <a:lnTo>
                  <a:pt x="168" y="113"/>
                </a:lnTo>
                <a:lnTo>
                  <a:pt x="192" y="76"/>
                </a:lnTo>
                <a:lnTo>
                  <a:pt x="218" y="67"/>
                </a:lnTo>
                <a:lnTo>
                  <a:pt x="225" y="36"/>
                </a:lnTo>
                <a:lnTo>
                  <a:pt x="246" y="21"/>
                </a:lnTo>
                <a:lnTo>
                  <a:pt x="246" y="0"/>
                </a:lnTo>
                <a:lnTo>
                  <a:pt x="69" y="1"/>
                </a:lnTo>
                <a:lnTo>
                  <a:pt x="52" y="15"/>
                </a:lnTo>
              </a:path>
            </a:pathLst>
          </a:custGeom>
          <a:pattFill prst="smConfetti">
            <a:fgClr>
              <a:schemeClr val="accent2"/>
            </a:fgClr>
            <a:bgClr>
              <a:srgbClr val="000000"/>
            </a:bgClr>
          </a:pattFill>
          <a:ln w="12700" cap="rnd" cmpd="sng">
            <a:solidFill>
              <a:schemeClr val="tx1"/>
            </a:solidFill>
            <a:prstDash val="solid"/>
            <a:round/>
            <a:headEnd type="none" w="med" len="med"/>
            <a:tailEnd type="none" w="med" len="med"/>
          </a:ln>
        </p:spPr>
        <p:txBody>
          <a:bodyPr/>
          <a:lstStyle/>
          <a:p>
            <a:endParaRPr lang="en-US"/>
          </a:p>
        </p:txBody>
      </p:sp>
      <p:sp>
        <p:nvSpPr>
          <p:cNvPr id="13422" name="Freeform 152"/>
          <p:cNvSpPr>
            <a:spLocks/>
          </p:cNvSpPr>
          <p:nvPr/>
        </p:nvSpPr>
        <p:spPr bwMode="auto">
          <a:xfrm>
            <a:off x="2201863" y="4567238"/>
            <a:ext cx="400050" cy="296862"/>
          </a:xfrm>
          <a:custGeom>
            <a:avLst/>
            <a:gdLst>
              <a:gd name="T0" fmla="*/ 69850 w 252"/>
              <a:gd name="T1" fmla="*/ 236537 h 187"/>
              <a:gd name="T2" fmla="*/ 77788 w 252"/>
              <a:gd name="T3" fmla="*/ 236537 h 187"/>
              <a:gd name="T4" fmla="*/ 95250 w 252"/>
              <a:gd name="T5" fmla="*/ 234950 h 187"/>
              <a:gd name="T6" fmla="*/ 119063 w 252"/>
              <a:gd name="T7" fmla="*/ 233362 h 187"/>
              <a:gd name="T8" fmla="*/ 130175 w 252"/>
              <a:gd name="T9" fmla="*/ 233362 h 187"/>
              <a:gd name="T10" fmla="*/ 138113 w 252"/>
              <a:gd name="T11" fmla="*/ 233362 h 187"/>
              <a:gd name="T12" fmla="*/ 146050 w 252"/>
              <a:gd name="T13" fmla="*/ 220662 h 187"/>
              <a:gd name="T14" fmla="*/ 160338 w 252"/>
              <a:gd name="T15" fmla="*/ 228600 h 187"/>
              <a:gd name="T16" fmla="*/ 168275 w 252"/>
              <a:gd name="T17" fmla="*/ 223837 h 187"/>
              <a:gd name="T18" fmla="*/ 179388 w 252"/>
              <a:gd name="T19" fmla="*/ 217487 h 187"/>
              <a:gd name="T20" fmla="*/ 190500 w 252"/>
              <a:gd name="T21" fmla="*/ 212725 h 187"/>
              <a:gd name="T22" fmla="*/ 209550 w 252"/>
              <a:gd name="T23" fmla="*/ 207962 h 187"/>
              <a:gd name="T24" fmla="*/ 223838 w 252"/>
              <a:gd name="T25" fmla="*/ 204787 h 187"/>
              <a:gd name="T26" fmla="*/ 234950 w 252"/>
              <a:gd name="T27" fmla="*/ 203200 h 187"/>
              <a:gd name="T28" fmla="*/ 242888 w 252"/>
              <a:gd name="T29" fmla="*/ 200025 h 187"/>
              <a:gd name="T30" fmla="*/ 250825 w 252"/>
              <a:gd name="T31" fmla="*/ 195262 h 187"/>
              <a:gd name="T32" fmla="*/ 257175 w 252"/>
              <a:gd name="T33" fmla="*/ 187325 h 187"/>
              <a:gd name="T34" fmla="*/ 261938 w 252"/>
              <a:gd name="T35" fmla="*/ 180975 h 187"/>
              <a:gd name="T36" fmla="*/ 268288 w 252"/>
              <a:gd name="T37" fmla="*/ 176212 h 187"/>
              <a:gd name="T38" fmla="*/ 268288 w 252"/>
              <a:gd name="T39" fmla="*/ 166687 h 187"/>
              <a:gd name="T40" fmla="*/ 268288 w 252"/>
              <a:gd name="T41" fmla="*/ 155575 h 187"/>
              <a:gd name="T42" fmla="*/ 268288 w 252"/>
              <a:gd name="T43" fmla="*/ 147637 h 187"/>
              <a:gd name="T44" fmla="*/ 269875 w 252"/>
              <a:gd name="T45" fmla="*/ 139700 h 187"/>
              <a:gd name="T46" fmla="*/ 276225 w 252"/>
              <a:gd name="T47" fmla="*/ 130175 h 187"/>
              <a:gd name="T48" fmla="*/ 287338 w 252"/>
              <a:gd name="T49" fmla="*/ 122237 h 187"/>
              <a:gd name="T50" fmla="*/ 290513 w 252"/>
              <a:gd name="T51" fmla="*/ 114300 h 187"/>
              <a:gd name="T52" fmla="*/ 295275 w 252"/>
              <a:gd name="T53" fmla="*/ 109537 h 187"/>
              <a:gd name="T54" fmla="*/ 295275 w 252"/>
              <a:gd name="T55" fmla="*/ 98425 h 187"/>
              <a:gd name="T56" fmla="*/ 304800 w 252"/>
              <a:gd name="T57" fmla="*/ 95250 h 187"/>
              <a:gd name="T58" fmla="*/ 312738 w 252"/>
              <a:gd name="T59" fmla="*/ 90487 h 187"/>
              <a:gd name="T60" fmla="*/ 322263 w 252"/>
              <a:gd name="T61" fmla="*/ 87312 h 187"/>
              <a:gd name="T62" fmla="*/ 331788 w 252"/>
              <a:gd name="T63" fmla="*/ 85725 h 187"/>
              <a:gd name="T64" fmla="*/ 341313 w 252"/>
              <a:gd name="T65" fmla="*/ 82550 h 187"/>
              <a:gd name="T66" fmla="*/ 349250 w 252"/>
              <a:gd name="T67" fmla="*/ 77787 h 187"/>
              <a:gd name="T68" fmla="*/ 349250 w 252"/>
              <a:gd name="T69" fmla="*/ 71437 h 187"/>
              <a:gd name="T70" fmla="*/ 350838 w 252"/>
              <a:gd name="T71" fmla="*/ 61912 h 187"/>
              <a:gd name="T72" fmla="*/ 350838 w 252"/>
              <a:gd name="T73" fmla="*/ 53975 h 187"/>
              <a:gd name="T74" fmla="*/ 354013 w 252"/>
              <a:gd name="T75" fmla="*/ 42862 h 187"/>
              <a:gd name="T76" fmla="*/ 357188 w 252"/>
              <a:gd name="T77" fmla="*/ 34925 h 187"/>
              <a:gd name="T78" fmla="*/ 360363 w 252"/>
              <a:gd name="T79" fmla="*/ 25400 h 187"/>
              <a:gd name="T80" fmla="*/ 374650 w 252"/>
              <a:gd name="T81" fmla="*/ 22225 h 187"/>
              <a:gd name="T82" fmla="*/ 382588 w 252"/>
              <a:gd name="T83" fmla="*/ 17462 h 187"/>
              <a:gd name="T84" fmla="*/ 392113 w 252"/>
              <a:gd name="T85" fmla="*/ 12700 h 187"/>
              <a:gd name="T86" fmla="*/ 393700 w 252"/>
              <a:gd name="T87" fmla="*/ 4762 h 187"/>
              <a:gd name="T88" fmla="*/ 398463 w 252"/>
              <a:gd name="T89" fmla="*/ 295275 h 187"/>
              <a:gd name="T90" fmla="*/ 49213 w 252"/>
              <a:gd name="T91" fmla="*/ 236537 h 1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187"/>
              <a:gd name="T140" fmla="*/ 252 w 252"/>
              <a:gd name="T141" fmla="*/ 187 h 1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187">
                <a:moveTo>
                  <a:pt x="31" y="149"/>
                </a:moveTo>
                <a:lnTo>
                  <a:pt x="44" y="149"/>
                </a:lnTo>
                <a:lnTo>
                  <a:pt x="47" y="149"/>
                </a:lnTo>
                <a:lnTo>
                  <a:pt x="49" y="149"/>
                </a:lnTo>
                <a:lnTo>
                  <a:pt x="54" y="148"/>
                </a:lnTo>
                <a:lnTo>
                  <a:pt x="60" y="148"/>
                </a:lnTo>
                <a:lnTo>
                  <a:pt x="71" y="147"/>
                </a:lnTo>
                <a:lnTo>
                  <a:pt x="75" y="147"/>
                </a:lnTo>
                <a:lnTo>
                  <a:pt x="78" y="147"/>
                </a:lnTo>
                <a:lnTo>
                  <a:pt x="82" y="147"/>
                </a:lnTo>
                <a:lnTo>
                  <a:pt x="84" y="147"/>
                </a:lnTo>
                <a:lnTo>
                  <a:pt x="87" y="147"/>
                </a:lnTo>
                <a:lnTo>
                  <a:pt x="90" y="147"/>
                </a:lnTo>
                <a:lnTo>
                  <a:pt x="92" y="139"/>
                </a:lnTo>
                <a:lnTo>
                  <a:pt x="96" y="146"/>
                </a:lnTo>
                <a:lnTo>
                  <a:pt x="101" y="144"/>
                </a:lnTo>
                <a:lnTo>
                  <a:pt x="104" y="143"/>
                </a:lnTo>
                <a:lnTo>
                  <a:pt x="106" y="141"/>
                </a:lnTo>
                <a:lnTo>
                  <a:pt x="110" y="139"/>
                </a:lnTo>
                <a:lnTo>
                  <a:pt x="113" y="137"/>
                </a:lnTo>
                <a:lnTo>
                  <a:pt x="115" y="137"/>
                </a:lnTo>
                <a:lnTo>
                  <a:pt x="120" y="134"/>
                </a:lnTo>
                <a:lnTo>
                  <a:pt x="129" y="132"/>
                </a:lnTo>
                <a:lnTo>
                  <a:pt x="132" y="131"/>
                </a:lnTo>
                <a:lnTo>
                  <a:pt x="137" y="129"/>
                </a:lnTo>
                <a:lnTo>
                  <a:pt x="141" y="129"/>
                </a:lnTo>
                <a:lnTo>
                  <a:pt x="145" y="128"/>
                </a:lnTo>
                <a:lnTo>
                  <a:pt x="148" y="128"/>
                </a:lnTo>
                <a:lnTo>
                  <a:pt x="150" y="128"/>
                </a:lnTo>
                <a:lnTo>
                  <a:pt x="153" y="126"/>
                </a:lnTo>
                <a:lnTo>
                  <a:pt x="158" y="126"/>
                </a:lnTo>
                <a:lnTo>
                  <a:pt x="158" y="123"/>
                </a:lnTo>
                <a:lnTo>
                  <a:pt x="161" y="121"/>
                </a:lnTo>
                <a:lnTo>
                  <a:pt x="162" y="118"/>
                </a:lnTo>
                <a:lnTo>
                  <a:pt x="164" y="116"/>
                </a:lnTo>
                <a:lnTo>
                  <a:pt x="165" y="114"/>
                </a:lnTo>
                <a:lnTo>
                  <a:pt x="169" y="114"/>
                </a:lnTo>
                <a:lnTo>
                  <a:pt x="169" y="111"/>
                </a:lnTo>
                <a:lnTo>
                  <a:pt x="169" y="108"/>
                </a:lnTo>
                <a:lnTo>
                  <a:pt x="169" y="105"/>
                </a:lnTo>
                <a:lnTo>
                  <a:pt x="169" y="101"/>
                </a:lnTo>
                <a:lnTo>
                  <a:pt x="169" y="98"/>
                </a:lnTo>
                <a:lnTo>
                  <a:pt x="169" y="95"/>
                </a:lnTo>
                <a:lnTo>
                  <a:pt x="169" y="93"/>
                </a:lnTo>
                <a:lnTo>
                  <a:pt x="169" y="91"/>
                </a:lnTo>
                <a:lnTo>
                  <a:pt x="170" y="88"/>
                </a:lnTo>
                <a:lnTo>
                  <a:pt x="171" y="85"/>
                </a:lnTo>
                <a:lnTo>
                  <a:pt x="174" y="82"/>
                </a:lnTo>
                <a:lnTo>
                  <a:pt x="178" y="80"/>
                </a:lnTo>
                <a:lnTo>
                  <a:pt x="181" y="77"/>
                </a:lnTo>
                <a:lnTo>
                  <a:pt x="181" y="74"/>
                </a:lnTo>
                <a:lnTo>
                  <a:pt x="183" y="72"/>
                </a:lnTo>
                <a:lnTo>
                  <a:pt x="186" y="71"/>
                </a:lnTo>
                <a:lnTo>
                  <a:pt x="186" y="69"/>
                </a:lnTo>
                <a:lnTo>
                  <a:pt x="186" y="66"/>
                </a:lnTo>
                <a:lnTo>
                  <a:pt x="186" y="62"/>
                </a:lnTo>
                <a:lnTo>
                  <a:pt x="190" y="60"/>
                </a:lnTo>
                <a:lnTo>
                  <a:pt x="192" y="60"/>
                </a:lnTo>
                <a:lnTo>
                  <a:pt x="195" y="60"/>
                </a:lnTo>
                <a:lnTo>
                  <a:pt x="197" y="57"/>
                </a:lnTo>
                <a:lnTo>
                  <a:pt x="200" y="57"/>
                </a:lnTo>
                <a:lnTo>
                  <a:pt x="203" y="55"/>
                </a:lnTo>
                <a:lnTo>
                  <a:pt x="206" y="55"/>
                </a:lnTo>
                <a:lnTo>
                  <a:pt x="209" y="54"/>
                </a:lnTo>
                <a:lnTo>
                  <a:pt x="212" y="54"/>
                </a:lnTo>
                <a:lnTo>
                  <a:pt x="215" y="52"/>
                </a:lnTo>
                <a:lnTo>
                  <a:pt x="218" y="52"/>
                </a:lnTo>
                <a:lnTo>
                  <a:pt x="220" y="49"/>
                </a:lnTo>
                <a:lnTo>
                  <a:pt x="220" y="47"/>
                </a:lnTo>
                <a:lnTo>
                  <a:pt x="220" y="45"/>
                </a:lnTo>
                <a:lnTo>
                  <a:pt x="220" y="42"/>
                </a:lnTo>
                <a:lnTo>
                  <a:pt x="221" y="39"/>
                </a:lnTo>
                <a:lnTo>
                  <a:pt x="221" y="37"/>
                </a:lnTo>
                <a:lnTo>
                  <a:pt x="221" y="34"/>
                </a:lnTo>
                <a:lnTo>
                  <a:pt x="221" y="29"/>
                </a:lnTo>
                <a:lnTo>
                  <a:pt x="223" y="27"/>
                </a:lnTo>
                <a:lnTo>
                  <a:pt x="223" y="24"/>
                </a:lnTo>
                <a:lnTo>
                  <a:pt x="225" y="22"/>
                </a:lnTo>
                <a:lnTo>
                  <a:pt x="227" y="19"/>
                </a:lnTo>
                <a:lnTo>
                  <a:pt x="227" y="16"/>
                </a:lnTo>
                <a:lnTo>
                  <a:pt x="230" y="15"/>
                </a:lnTo>
                <a:lnTo>
                  <a:pt x="236" y="14"/>
                </a:lnTo>
                <a:lnTo>
                  <a:pt x="239" y="14"/>
                </a:lnTo>
                <a:lnTo>
                  <a:pt x="241" y="11"/>
                </a:lnTo>
                <a:lnTo>
                  <a:pt x="244" y="9"/>
                </a:lnTo>
                <a:lnTo>
                  <a:pt x="247" y="8"/>
                </a:lnTo>
                <a:lnTo>
                  <a:pt x="247" y="5"/>
                </a:lnTo>
                <a:lnTo>
                  <a:pt x="248" y="3"/>
                </a:lnTo>
                <a:lnTo>
                  <a:pt x="249" y="0"/>
                </a:lnTo>
                <a:lnTo>
                  <a:pt x="251" y="186"/>
                </a:lnTo>
                <a:lnTo>
                  <a:pt x="0" y="186"/>
                </a:lnTo>
                <a:lnTo>
                  <a:pt x="31" y="149"/>
                </a:lnTo>
              </a:path>
            </a:pathLst>
          </a:custGeom>
          <a:solidFill>
            <a:srgbClr val="C1CEFF"/>
          </a:solidFill>
          <a:ln w="12700" cap="rnd" cmpd="sng">
            <a:solidFill>
              <a:schemeClr val="tx1"/>
            </a:solidFill>
            <a:prstDash val="solid"/>
            <a:round/>
            <a:headEnd type="none" w="med" len="med"/>
            <a:tailEnd type="none" w="med" len="med"/>
          </a:ln>
        </p:spPr>
        <p:txBody>
          <a:bodyPr/>
          <a:lstStyle/>
          <a:p>
            <a:endParaRPr lang="en-US"/>
          </a:p>
        </p:txBody>
      </p:sp>
      <p:grpSp>
        <p:nvGrpSpPr>
          <p:cNvPr id="13423" name="Group 153"/>
          <p:cNvGrpSpPr>
            <a:grpSpLocks/>
          </p:cNvGrpSpPr>
          <p:nvPr/>
        </p:nvGrpSpPr>
        <p:grpSpPr bwMode="auto">
          <a:xfrm>
            <a:off x="3938588" y="3019425"/>
            <a:ext cx="1843087" cy="665163"/>
            <a:chOff x="2481" y="1902"/>
            <a:chExt cx="1161" cy="419"/>
          </a:xfrm>
        </p:grpSpPr>
        <p:grpSp>
          <p:nvGrpSpPr>
            <p:cNvPr id="13439" name="Group 154"/>
            <p:cNvGrpSpPr>
              <a:grpSpLocks/>
            </p:cNvGrpSpPr>
            <p:nvPr/>
          </p:nvGrpSpPr>
          <p:grpSpPr bwMode="auto">
            <a:xfrm>
              <a:off x="2508" y="2305"/>
              <a:ext cx="1095" cy="16"/>
              <a:chOff x="2508" y="2305"/>
              <a:chExt cx="1095" cy="16"/>
            </a:xfrm>
          </p:grpSpPr>
          <p:sp>
            <p:nvSpPr>
              <p:cNvPr id="13449" name="AutoShape 155"/>
              <p:cNvSpPr>
                <a:spLocks noChangeArrowheads="1"/>
              </p:cNvSpPr>
              <p:nvPr/>
            </p:nvSpPr>
            <p:spPr bwMode="auto">
              <a:xfrm>
                <a:off x="2508" y="2305"/>
                <a:ext cx="54" cy="16"/>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450" name="AutoShape 156"/>
              <p:cNvSpPr>
                <a:spLocks noChangeArrowheads="1"/>
              </p:cNvSpPr>
              <p:nvPr/>
            </p:nvSpPr>
            <p:spPr bwMode="auto">
              <a:xfrm>
                <a:off x="3550" y="2305"/>
                <a:ext cx="53" cy="16"/>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440" name="Freeform 157"/>
            <p:cNvSpPr>
              <a:spLocks/>
            </p:cNvSpPr>
            <p:nvPr/>
          </p:nvSpPr>
          <p:spPr bwMode="auto">
            <a:xfrm>
              <a:off x="2486" y="1902"/>
              <a:ext cx="1156" cy="155"/>
            </a:xfrm>
            <a:custGeom>
              <a:avLst/>
              <a:gdLst>
                <a:gd name="T0" fmla="*/ 0 w 1156"/>
                <a:gd name="T1" fmla="*/ 154 h 155"/>
                <a:gd name="T2" fmla="*/ 169 w 1156"/>
                <a:gd name="T3" fmla="*/ 0 h 155"/>
                <a:gd name="T4" fmla="*/ 984 w 1156"/>
                <a:gd name="T5" fmla="*/ 0 h 155"/>
                <a:gd name="T6" fmla="*/ 1155 w 1156"/>
                <a:gd name="T7" fmla="*/ 154 h 155"/>
                <a:gd name="T8" fmla="*/ 0 w 1156"/>
                <a:gd name="T9" fmla="*/ 154 h 155"/>
                <a:gd name="T10" fmla="*/ 0 60000 65536"/>
                <a:gd name="T11" fmla="*/ 0 60000 65536"/>
                <a:gd name="T12" fmla="*/ 0 60000 65536"/>
                <a:gd name="T13" fmla="*/ 0 60000 65536"/>
                <a:gd name="T14" fmla="*/ 0 60000 65536"/>
                <a:gd name="T15" fmla="*/ 0 w 1156"/>
                <a:gd name="T16" fmla="*/ 0 h 155"/>
                <a:gd name="T17" fmla="*/ 1156 w 1156"/>
                <a:gd name="T18" fmla="*/ 155 h 155"/>
              </a:gdLst>
              <a:ahLst/>
              <a:cxnLst>
                <a:cxn ang="T10">
                  <a:pos x="T0" y="T1"/>
                </a:cxn>
                <a:cxn ang="T11">
                  <a:pos x="T2" y="T3"/>
                </a:cxn>
                <a:cxn ang="T12">
                  <a:pos x="T4" y="T5"/>
                </a:cxn>
                <a:cxn ang="T13">
                  <a:pos x="T6" y="T7"/>
                </a:cxn>
                <a:cxn ang="T14">
                  <a:pos x="T8" y="T9"/>
                </a:cxn>
              </a:cxnLst>
              <a:rect l="T15" t="T16" r="T17" b="T18"/>
              <a:pathLst>
                <a:path w="1156" h="155">
                  <a:moveTo>
                    <a:pt x="0" y="154"/>
                  </a:moveTo>
                  <a:lnTo>
                    <a:pt x="169" y="0"/>
                  </a:lnTo>
                  <a:lnTo>
                    <a:pt x="984" y="0"/>
                  </a:lnTo>
                  <a:lnTo>
                    <a:pt x="1155" y="154"/>
                  </a:lnTo>
                  <a:lnTo>
                    <a:pt x="0" y="154"/>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13441" name="Rectangle 158"/>
            <p:cNvSpPr>
              <a:spLocks noChangeArrowheads="1"/>
            </p:cNvSpPr>
            <p:nvPr/>
          </p:nvSpPr>
          <p:spPr bwMode="auto">
            <a:xfrm>
              <a:off x="2481" y="2059"/>
              <a:ext cx="1156" cy="236"/>
            </a:xfrm>
            <a:prstGeom prst="rect">
              <a:avLst/>
            </a:prstGeom>
            <a:solidFill>
              <a:srgbClr val="C0C0C0"/>
            </a:solidFill>
            <a:ln w="12700">
              <a:solidFill>
                <a:srgbClr val="000000"/>
              </a:solidFill>
              <a:miter lim="800000"/>
              <a:headEnd/>
              <a:tailEnd/>
            </a:ln>
          </p:spPr>
          <p:txBody>
            <a:bodyPr wrap="none" anchor="ctr"/>
            <a:lstStyle/>
            <a:p>
              <a:endParaRPr lang="en-US"/>
            </a:p>
          </p:txBody>
        </p:sp>
        <p:grpSp>
          <p:nvGrpSpPr>
            <p:cNvPr id="13442" name="Group 159"/>
            <p:cNvGrpSpPr>
              <a:grpSpLocks/>
            </p:cNvGrpSpPr>
            <p:nvPr/>
          </p:nvGrpSpPr>
          <p:grpSpPr bwMode="auto">
            <a:xfrm>
              <a:off x="3226" y="2098"/>
              <a:ext cx="324" cy="108"/>
              <a:chOff x="3226" y="2098"/>
              <a:chExt cx="324" cy="108"/>
            </a:xfrm>
          </p:grpSpPr>
          <p:sp>
            <p:nvSpPr>
              <p:cNvPr id="13443" name="Freeform 160"/>
              <p:cNvSpPr>
                <a:spLocks/>
              </p:cNvSpPr>
              <p:nvPr/>
            </p:nvSpPr>
            <p:spPr bwMode="auto">
              <a:xfrm>
                <a:off x="3549" y="2118"/>
                <a:ext cx="1" cy="82"/>
              </a:xfrm>
              <a:custGeom>
                <a:avLst/>
                <a:gdLst>
                  <a:gd name="T0" fmla="*/ 0 w 1"/>
                  <a:gd name="T1" fmla="*/ 0 h 82"/>
                  <a:gd name="T2" fmla="*/ 0 w 1"/>
                  <a:gd name="T3" fmla="*/ 8 h 82"/>
                  <a:gd name="T4" fmla="*/ 0 w 1"/>
                  <a:gd name="T5" fmla="*/ 70 h 82"/>
                  <a:gd name="T6" fmla="*/ 0 w 1"/>
                  <a:gd name="T7" fmla="*/ 81 h 82"/>
                  <a:gd name="T8" fmla="*/ 0 w 1"/>
                  <a:gd name="T9" fmla="*/ 0 h 82"/>
                  <a:gd name="T10" fmla="*/ 0 60000 65536"/>
                  <a:gd name="T11" fmla="*/ 0 60000 65536"/>
                  <a:gd name="T12" fmla="*/ 0 60000 65536"/>
                  <a:gd name="T13" fmla="*/ 0 60000 65536"/>
                  <a:gd name="T14" fmla="*/ 0 60000 65536"/>
                  <a:gd name="T15" fmla="*/ 0 w 1"/>
                  <a:gd name="T16" fmla="*/ 0 h 82"/>
                  <a:gd name="T17" fmla="*/ 1 w 1"/>
                  <a:gd name="T18" fmla="*/ 82 h 82"/>
                </a:gdLst>
                <a:ahLst/>
                <a:cxnLst>
                  <a:cxn ang="T10">
                    <a:pos x="T0" y="T1"/>
                  </a:cxn>
                  <a:cxn ang="T11">
                    <a:pos x="T2" y="T3"/>
                  </a:cxn>
                  <a:cxn ang="T12">
                    <a:pos x="T4" y="T5"/>
                  </a:cxn>
                  <a:cxn ang="T13">
                    <a:pos x="T6" y="T7"/>
                  </a:cxn>
                  <a:cxn ang="T14">
                    <a:pos x="T8" y="T9"/>
                  </a:cxn>
                </a:cxnLst>
                <a:rect l="T15" t="T16" r="T17" b="T18"/>
                <a:pathLst>
                  <a:path w="1" h="82">
                    <a:moveTo>
                      <a:pt x="0" y="0"/>
                    </a:moveTo>
                    <a:lnTo>
                      <a:pt x="0" y="8"/>
                    </a:lnTo>
                    <a:lnTo>
                      <a:pt x="0" y="70"/>
                    </a:lnTo>
                    <a:lnTo>
                      <a:pt x="0" y="81"/>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4" name="Freeform 161"/>
              <p:cNvSpPr>
                <a:spLocks/>
              </p:cNvSpPr>
              <p:nvPr/>
            </p:nvSpPr>
            <p:spPr bwMode="auto">
              <a:xfrm>
                <a:off x="3226" y="2114"/>
                <a:ext cx="5" cy="86"/>
              </a:xfrm>
              <a:custGeom>
                <a:avLst/>
                <a:gdLst>
                  <a:gd name="T0" fmla="*/ 4 w 5"/>
                  <a:gd name="T1" fmla="*/ 0 h 86"/>
                  <a:gd name="T2" fmla="*/ 0 w 5"/>
                  <a:gd name="T3" fmla="*/ 11 h 86"/>
                  <a:gd name="T4" fmla="*/ 0 w 5"/>
                  <a:gd name="T5" fmla="*/ 74 h 86"/>
                  <a:gd name="T6" fmla="*/ 4 w 5"/>
                  <a:gd name="T7" fmla="*/ 85 h 86"/>
                  <a:gd name="T8" fmla="*/ 4 w 5"/>
                  <a:gd name="T9" fmla="*/ 0 h 86"/>
                  <a:gd name="T10" fmla="*/ 0 60000 65536"/>
                  <a:gd name="T11" fmla="*/ 0 60000 65536"/>
                  <a:gd name="T12" fmla="*/ 0 60000 65536"/>
                  <a:gd name="T13" fmla="*/ 0 60000 65536"/>
                  <a:gd name="T14" fmla="*/ 0 60000 65536"/>
                  <a:gd name="T15" fmla="*/ 0 w 5"/>
                  <a:gd name="T16" fmla="*/ 0 h 86"/>
                  <a:gd name="T17" fmla="*/ 5 w 5"/>
                  <a:gd name="T18" fmla="*/ 86 h 86"/>
                </a:gdLst>
                <a:ahLst/>
                <a:cxnLst>
                  <a:cxn ang="T10">
                    <a:pos x="T0" y="T1"/>
                  </a:cxn>
                  <a:cxn ang="T11">
                    <a:pos x="T2" y="T3"/>
                  </a:cxn>
                  <a:cxn ang="T12">
                    <a:pos x="T4" y="T5"/>
                  </a:cxn>
                  <a:cxn ang="T13">
                    <a:pos x="T6" y="T7"/>
                  </a:cxn>
                  <a:cxn ang="T14">
                    <a:pos x="T8" y="T9"/>
                  </a:cxn>
                </a:cxnLst>
                <a:rect l="T15" t="T16" r="T17" b="T18"/>
                <a:pathLst>
                  <a:path w="5" h="86">
                    <a:moveTo>
                      <a:pt x="4" y="0"/>
                    </a:moveTo>
                    <a:lnTo>
                      <a:pt x="0" y="11"/>
                    </a:lnTo>
                    <a:lnTo>
                      <a:pt x="0" y="74"/>
                    </a:lnTo>
                    <a:lnTo>
                      <a:pt x="4" y="85"/>
                    </a:lnTo>
                    <a:lnTo>
                      <a:pt x="4"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5" name="Freeform 162"/>
              <p:cNvSpPr>
                <a:spLocks/>
              </p:cNvSpPr>
              <p:nvPr/>
            </p:nvSpPr>
            <p:spPr bwMode="auto">
              <a:xfrm>
                <a:off x="3230" y="2098"/>
                <a:ext cx="320" cy="16"/>
              </a:xfrm>
              <a:custGeom>
                <a:avLst/>
                <a:gdLst>
                  <a:gd name="T0" fmla="*/ 0 w 320"/>
                  <a:gd name="T1" fmla="*/ 15 h 16"/>
                  <a:gd name="T2" fmla="*/ 5 w 320"/>
                  <a:gd name="T3" fmla="*/ 0 h 16"/>
                  <a:gd name="T4" fmla="*/ 312 w 320"/>
                  <a:gd name="T5" fmla="*/ 0 h 16"/>
                  <a:gd name="T6" fmla="*/ 319 w 320"/>
                  <a:gd name="T7" fmla="*/ 12 h 16"/>
                  <a:gd name="T8" fmla="*/ 0 w 320"/>
                  <a:gd name="T9" fmla="*/ 15 h 16"/>
                  <a:gd name="T10" fmla="*/ 0 60000 65536"/>
                  <a:gd name="T11" fmla="*/ 0 60000 65536"/>
                  <a:gd name="T12" fmla="*/ 0 60000 65536"/>
                  <a:gd name="T13" fmla="*/ 0 60000 65536"/>
                  <a:gd name="T14" fmla="*/ 0 60000 65536"/>
                  <a:gd name="T15" fmla="*/ 0 w 320"/>
                  <a:gd name="T16" fmla="*/ 0 h 16"/>
                  <a:gd name="T17" fmla="*/ 320 w 320"/>
                  <a:gd name="T18" fmla="*/ 16 h 16"/>
                </a:gdLst>
                <a:ahLst/>
                <a:cxnLst>
                  <a:cxn ang="T10">
                    <a:pos x="T0" y="T1"/>
                  </a:cxn>
                  <a:cxn ang="T11">
                    <a:pos x="T2" y="T3"/>
                  </a:cxn>
                  <a:cxn ang="T12">
                    <a:pos x="T4" y="T5"/>
                  </a:cxn>
                  <a:cxn ang="T13">
                    <a:pos x="T6" y="T7"/>
                  </a:cxn>
                  <a:cxn ang="T14">
                    <a:pos x="T8" y="T9"/>
                  </a:cxn>
                </a:cxnLst>
                <a:rect l="T15" t="T16" r="T17" b="T18"/>
                <a:pathLst>
                  <a:path w="320" h="16">
                    <a:moveTo>
                      <a:pt x="0" y="15"/>
                    </a:moveTo>
                    <a:lnTo>
                      <a:pt x="5" y="0"/>
                    </a:lnTo>
                    <a:lnTo>
                      <a:pt x="312" y="0"/>
                    </a:lnTo>
                    <a:lnTo>
                      <a:pt x="319" y="12"/>
                    </a:lnTo>
                    <a:lnTo>
                      <a:pt x="0" y="15"/>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6" name="Freeform 163"/>
              <p:cNvSpPr>
                <a:spLocks/>
              </p:cNvSpPr>
              <p:nvPr/>
            </p:nvSpPr>
            <p:spPr bwMode="auto">
              <a:xfrm>
                <a:off x="3230" y="2190"/>
                <a:ext cx="320" cy="16"/>
              </a:xfrm>
              <a:custGeom>
                <a:avLst/>
                <a:gdLst>
                  <a:gd name="T0" fmla="*/ 0 w 320"/>
                  <a:gd name="T1" fmla="*/ 0 h 16"/>
                  <a:gd name="T2" fmla="*/ 5 w 320"/>
                  <a:gd name="T3" fmla="*/ 15 h 16"/>
                  <a:gd name="T4" fmla="*/ 312 w 320"/>
                  <a:gd name="T5" fmla="*/ 15 h 16"/>
                  <a:gd name="T6" fmla="*/ 319 w 320"/>
                  <a:gd name="T7" fmla="*/ 0 h 16"/>
                  <a:gd name="T8" fmla="*/ 0 w 320"/>
                  <a:gd name="T9" fmla="*/ 0 h 16"/>
                  <a:gd name="T10" fmla="*/ 0 60000 65536"/>
                  <a:gd name="T11" fmla="*/ 0 60000 65536"/>
                  <a:gd name="T12" fmla="*/ 0 60000 65536"/>
                  <a:gd name="T13" fmla="*/ 0 60000 65536"/>
                  <a:gd name="T14" fmla="*/ 0 60000 65536"/>
                  <a:gd name="T15" fmla="*/ 0 w 320"/>
                  <a:gd name="T16" fmla="*/ 0 h 16"/>
                  <a:gd name="T17" fmla="*/ 320 w 320"/>
                  <a:gd name="T18" fmla="*/ 16 h 16"/>
                </a:gdLst>
                <a:ahLst/>
                <a:cxnLst>
                  <a:cxn ang="T10">
                    <a:pos x="T0" y="T1"/>
                  </a:cxn>
                  <a:cxn ang="T11">
                    <a:pos x="T2" y="T3"/>
                  </a:cxn>
                  <a:cxn ang="T12">
                    <a:pos x="T4" y="T5"/>
                  </a:cxn>
                  <a:cxn ang="T13">
                    <a:pos x="T6" y="T7"/>
                  </a:cxn>
                  <a:cxn ang="T14">
                    <a:pos x="T8" y="T9"/>
                  </a:cxn>
                </a:cxnLst>
                <a:rect l="T15" t="T16" r="T17" b="T18"/>
                <a:pathLst>
                  <a:path w="320" h="16">
                    <a:moveTo>
                      <a:pt x="0" y="0"/>
                    </a:moveTo>
                    <a:lnTo>
                      <a:pt x="5" y="15"/>
                    </a:lnTo>
                    <a:lnTo>
                      <a:pt x="312" y="15"/>
                    </a:lnTo>
                    <a:lnTo>
                      <a:pt x="319"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7" name="Freeform 164"/>
              <p:cNvSpPr>
                <a:spLocks/>
              </p:cNvSpPr>
              <p:nvPr/>
            </p:nvSpPr>
            <p:spPr bwMode="auto">
              <a:xfrm>
                <a:off x="3235" y="2125"/>
                <a:ext cx="307" cy="56"/>
              </a:xfrm>
              <a:custGeom>
                <a:avLst/>
                <a:gdLst>
                  <a:gd name="T0" fmla="*/ 0 w 307"/>
                  <a:gd name="T1" fmla="*/ 0 h 56"/>
                  <a:gd name="T2" fmla="*/ 0 w 307"/>
                  <a:gd name="T3" fmla="*/ 55 h 56"/>
                  <a:gd name="T4" fmla="*/ 306 w 307"/>
                  <a:gd name="T5" fmla="*/ 55 h 56"/>
                  <a:gd name="T6" fmla="*/ 306 w 307"/>
                  <a:gd name="T7" fmla="*/ 0 h 56"/>
                  <a:gd name="T8" fmla="*/ 0 w 307"/>
                  <a:gd name="T9" fmla="*/ 0 h 56"/>
                  <a:gd name="T10" fmla="*/ 0 60000 65536"/>
                  <a:gd name="T11" fmla="*/ 0 60000 65536"/>
                  <a:gd name="T12" fmla="*/ 0 60000 65536"/>
                  <a:gd name="T13" fmla="*/ 0 60000 65536"/>
                  <a:gd name="T14" fmla="*/ 0 60000 65536"/>
                  <a:gd name="T15" fmla="*/ 0 w 307"/>
                  <a:gd name="T16" fmla="*/ 0 h 56"/>
                  <a:gd name="T17" fmla="*/ 307 w 307"/>
                  <a:gd name="T18" fmla="*/ 56 h 56"/>
                </a:gdLst>
                <a:ahLst/>
                <a:cxnLst>
                  <a:cxn ang="T10">
                    <a:pos x="T0" y="T1"/>
                  </a:cxn>
                  <a:cxn ang="T11">
                    <a:pos x="T2" y="T3"/>
                  </a:cxn>
                  <a:cxn ang="T12">
                    <a:pos x="T4" y="T5"/>
                  </a:cxn>
                  <a:cxn ang="T13">
                    <a:pos x="T6" y="T7"/>
                  </a:cxn>
                  <a:cxn ang="T14">
                    <a:pos x="T8" y="T9"/>
                  </a:cxn>
                </a:cxnLst>
                <a:rect l="T15" t="T16" r="T17" b="T18"/>
                <a:pathLst>
                  <a:path w="307" h="56">
                    <a:moveTo>
                      <a:pt x="0" y="0"/>
                    </a:moveTo>
                    <a:lnTo>
                      <a:pt x="0" y="55"/>
                    </a:lnTo>
                    <a:lnTo>
                      <a:pt x="306" y="55"/>
                    </a:lnTo>
                    <a:lnTo>
                      <a:pt x="306"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8" name="Rectangle 165"/>
              <p:cNvSpPr>
                <a:spLocks noChangeArrowheads="1"/>
              </p:cNvSpPr>
              <p:nvPr/>
            </p:nvSpPr>
            <p:spPr bwMode="auto">
              <a:xfrm>
                <a:off x="3231" y="2117"/>
                <a:ext cx="314" cy="7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3424" name="Freeform 166"/>
          <p:cNvSpPr>
            <a:spLocks/>
          </p:cNvSpPr>
          <p:nvPr/>
        </p:nvSpPr>
        <p:spPr bwMode="auto">
          <a:xfrm>
            <a:off x="3810000" y="1371600"/>
            <a:ext cx="2147888" cy="1820863"/>
          </a:xfrm>
          <a:custGeom>
            <a:avLst/>
            <a:gdLst>
              <a:gd name="T0" fmla="*/ 0 w 1353"/>
              <a:gd name="T1" fmla="*/ 92075 h 1147"/>
              <a:gd name="T2" fmla="*/ 0 w 1353"/>
              <a:gd name="T3" fmla="*/ 1714501 h 1147"/>
              <a:gd name="T4" fmla="*/ 0 w 1353"/>
              <a:gd name="T5" fmla="*/ 1727201 h 1147"/>
              <a:gd name="T6" fmla="*/ 4763 w 1353"/>
              <a:gd name="T7" fmla="*/ 1739901 h 1147"/>
              <a:gd name="T8" fmla="*/ 7938 w 1353"/>
              <a:gd name="T9" fmla="*/ 1751013 h 1147"/>
              <a:gd name="T10" fmla="*/ 14288 w 1353"/>
              <a:gd name="T11" fmla="*/ 1760538 h 1147"/>
              <a:gd name="T12" fmla="*/ 22225 w 1353"/>
              <a:gd name="T13" fmla="*/ 1770063 h 1147"/>
              <a:gd name="T14" fmla="*/ 30163 w 1353"/>
              <a:gd name="T15" fmla="*/ 1774826 h 1147"/>
              <a:gd name="T16" fmla="*/ 38100 w 1353"/>
              <a:gd name="T17" fmla="*/ 1778001 h 1147"/>
              <a:gd name="T18" fmla="*/ 46038 w 1353"/>
              <a:gd name="T19" fmla="*/ 1779588 h 1147"/>
              <a:gd name="T20" fmla="*/ 508000 w 1353"/>
              <a:gd name="T21" fmla="*/ 1811338 h 1147"/>
              <a:gd name="T22" fmla="*/ 1073150 w 1353"/>
              <a:gd name="T23" fmla="*/ 1819276 h 1147"/>
              <a:gd name="T24" fmla="*/ 1601788 w 1353"/>
              <a:gd name="T25" fmla="*/ 1811338 h 1147"/>
              <a:gd name="T26" fmla="*/ 2090738 w 1353"/>
              <a:gd name="T27" fmla="*/ 1779588 h 1147"/>
              <a:gd name="T28" fmla="*/ 2108201 w 1353"/>
              <a:gd name="T29" fmla="*/ 1778001 h 1147"/>
              <a:gd name="T30" fmla="*/ 2122488 w 1353"/>
              <a:gd name="T31" fmla="*/ 1773238 h 1147"/>
              <a:gd name="T32" fmla="*/ 2133601 w 1353"/>
              <a:gd name="T33" fmla="*/ 1760538 h 1147"/>
              <a:gd name="T34" fmla="*/ 2141538 w 1353"/>
              <a:gd name="T35" fmla="*/ 1751013 h 1147"/>
              <a:gd name="T36" fmla="*/ 2146301 w 1353"/>
              <a:gd name="T37" fmla="*/ 1728788 h 1147"/>
              <a:gd name="T38" fmla="*/ 2146301 w 1353"/>
              <a:gd name="T39" fmla="*/ 1716088 h 1147"/>
              <a:gd name="T40" fmla="*/ 2146301 w 1353"/>
              <a:gd name="T41" fmla="*/ 1703388 h 1147"/>
              <a:gd name="T42" fmla="*/ 2146301 w 1353"/>
              <a:gd name="T43" fmla="*/ 92075 h 1147"/>
              <a:gd name="T44" fmla="*/ 2146301 w 1353"/>
              <a:gd name="T45" fmla="*/ 73025 h 1147"/>
              <a:gd name="T46" fmla="*/ 2138363 w 1353"/>
              <a:gd name="T47" fmla="*/ 55563 h 1147"/>
              <a:gd name="T48" fmla="*/ 2128838 w 1353"/>
              <a:gd name="T49" fmla="*/ 42863 h 1147"/>
              <a:gd name="T50" fmla="*/ 2114551 w 1353"/>
              <a:gd name="T51" fmla="*/ 31750 h 1147"/>
              <a:gd name="T52" fmla="*/ 2101851 w 1353"/>
              <a:gd name="T53" fmla="*/ 26988 h 1147"/>
              <a:gd name="T54" fmla="*/ 2087563 w 1353"/>
              <a:gd name="T55" fmla="*/ 26988 h 1147"/>
              <a:gd name="T56" fmla="*/ 1585913 w 1353"/>
              <a:gd name="T57" fmla="*/ 6350 h 1147"/>
              <a:gd name="T58" fmla="*/ 1073150 w 1353"/>
              <a:gd name="T59" fmla="*/ 0 h 1147"/>
              <a:gd name="T60" fmla="*/ 554038 w 1353"/>
              <a:gd name="T61" fmla="*/ 9525 h 1147"/>
              <a:gd name="T62" fmla="*/ 65088 w 1353"/>
              <a:gd name="T63" fmla="*/ 26988 h 1147"/>
              <a:gd name="T64" fmla="*/ 53975 w 1353"/>
              <a:gd name="T65" fmla="*/ 26988 h 1147"/>
              <a:gd name="T66" fmla="*/ 41275 w 1353"/>
              <a:gd name="T67" fmla="*/ 30163 h 1147"/>
              <a:gd name="T68" fmla="*/ 30163 w 1353"/>
              <a:gd name="T69" fmla="*/ 36513 h 1147"/>
              <a:gd name="T70" fmla="*/ 17463 w 1353"/>
              <a:gd name="T71" fmla="*/ 42863 h 1147"/>
              <a:gd name="T72" fmla="*/ 9525 w 1353"/>
              <a:gd name="T73" fmla="*/ 50800 h 1147"/>
              <a:gd name="T74" fmla="*/ 4763 w 1353"/>
              <a:gd name="T75" fmla="*/ 63500 h 1147"/>
              <a:gd name="T76" fmla="*/ 0 w 1353"/>
              <a:gd name="T77" fmla="*/ 77788 h 1147"/>
              <a:gd name="T78" fmla="*/ 0 w 1353"/>
              <a:gd name="T79" fmla="*/ 92075 h 11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53"/>
              <a:gd name="T121" fmla="*/ 0 h 1147"/>
              <a:gd name="T122" fmla="*/ 1353 w 1353"/>
              <a:gd name="T123" fmla="*/ 1147 h 11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53" h="1147">
                <a:moveTo>
                  <a:pt x="0" y="58"/>
                </a:moveTo>
                <a:lnTo>
                  <a:pt x="0" y="1080"/>
                </a:lnTo>
                <a:lnTo>
                  <a:pt x="0" y="1088"/>
                </a:lnTo>
                <a:lnTo>
                  <a:pt x="3" y="1096"/>
                </a:lnTo>
                <a:lnTo>
                  <a:pt x="5" y="1103"/>
                </a:lnTo>
                <a:lnTo>
                  <a:pt x="9" y="1109"/>
                </a:lnTo>
                <a:lnTo>
                  <a:pt x="14" y="1115"/>
                </a:lnTo>
                <a:lnTo>
                  <a:pt x="19" y="1118"/>
                </a:lnTo>
                <a:lnTo>
                  <a:pt x="24" y="1120"/>
                </a:lnTo>
                <a:lnTo>
                  <a:pt x="29" y="1121"/>
                </a:lnTo>
                <a:lnTo>
                  <a:pt x="320" y="1141"/>
                </a:lnTo>
                <a:lnTo>
                  <a:pt x="676" y="1146"/>
                </a:lnTo>
                <a:lnTo>
                  <a:pt x="1009" y="1141"/>
                </a:lnTo>
                <a:lnTo>
                  <a:pt x="1317" y="1121"/>
                </a:lnTo>
                <a:lnTo>
                  <a:pt x="1328" y="1120"/>
                </a:lnTo>
                <a:lnTo>
                  <a:pt x="1337" y="1117"/>
                </a:lnTo>
                <a:lnTo>
                  <a:pt x="1344" y="1109"/>
                </a:lnTo>
                <a:lnTo>
                  <a:pt x="1349" y="1103"/>
                </a:lnTo>
                <a:lnTo>
                  <a:pt x="1352" y="1089"/>
                </a:lnTo>
                <a:lnTo>
                  <a:pt x="1352" y="1081"/>
                </a:lnTo>
                <a:lnTo>
                  <a:pt x="1352" y="1073"/>
                </a:lnTo>
                <a:lnTo>
                  <a:pt x="1352" y="58"/>
                </a:lnTo>
                <a:lnTo>
                  <a:pt x="1352" y="46"/>
                </a:lnTo>
                <a:lnTo>
                  <a:pt x="1347" y="35"/>
                </a:lnTo>
                <a:lnTo>
                  <a:pt x="1341" y="27"/>
                </a:lnTo>
                <a:lnTo>
                  <a:pt x="1332" y="20"/>
                </a:lnTo>
                <a:lnTo>
                  <a:pt x="1324" y="17"/>
                </a:lnTo>
                <a:lnTo>
                  <a:pt x="1315" y="17"/>
                </a:lnTo>
                <a:lnTo>
                  <a:pt x="999" y="4"/>
                </a:lnTo>
                <a:lnTo>
                  <a:pt x="676" y="0"/>
                </a:lnTo>
                <a:lnTo>
                  <a:pt x="349" y="6"/>
                </a:lnTo>
                <a:lnTo>
                  <a:pt x="41" y="17"/>
                </a:lnTo>
                <a:lnTo>
                  <a:pt x="34" y="17"/>
                </a:lnTo>
                <a:lnTo>
                  <a:pt x="26" y="19"/>
                </a:lnTo>
                <a:lnTo>
                  <a:pt x="19" y="23"/>
                </a:lnTo>
                <a:lnTo>
                  <a:pt x="11" y="27"/>
                </a:lnTo>
                <a:lnTo>
                  <a:pt x="6" y="32"/>
                </a:lnTo>
                <a:lnTo>
                  <a:pt x="3" y="40"/>
                </a:lnTo>
                <a:lnTo>
                  <a:pt x="0" y="49"/>
                </a:lnTo>
                <a:lnTo>
                  <a:pt x="0" y="58"/>
                </a:lnTo>
              </a:path>
            </a:pathLst>
          </a:custGeom>
          <a:solidFill>
            <a:srgbClr val="DFDFFF"/>
          </a:solidFill>
          <a:ln w="12700" cap="rnd" cmpd="sng">
            <a:solidFill>
              <a:srgbClr val="000000"/>
            </a:solidFill>
            <a:prstDash val="solid"/>
            <a:round/>
            <a:headEnd type="none" w="med" len="med"/>
            <a:tailEnd type="none" w="med" len="med"/>
          </a:ln>
        </p:spPr>
        <p:txBody>
          <a:bodyPr/>
          <a:lstStyle/>
          <a:p>
            <a:endParaRPr lang="en-US"/>
          </a:p>
        </p:txBody>
      </p:sp>
      <p:sp>
        <p:nvSpPr>
          <p:cNvPr id="13425" name="Rectangle 167"/>
          <p:cNvSpPr>
            <a:spLocks noChangeArrowheads="1"/>
          </p:cNvSpPr>
          <p:nvPr/>
        </p:nvSpPr>
        <p:spPr bwMode="auto">
          <a:xfrm>
            <a:off x="3963988" y="1587500"/>
            <a:ext cx="1804987" cy="1420813"/>
          </a:xfrm>
          <a:prstGeom prst="rect">
            <a:avLst/>
          </a:prstGeom>
          <a:solidFill>
            <a:srgbClr val="FEDDF1"/>
          </a:solidFill>
          <a:ln w="50800">
            <a:solidFill>
              <a:schemeClr val="tx1"/>
            </a:solidFill>
            <a:miter lim="800000"/>
            <a:headEnd/>
            <a:tailEnd/>
          </a:ln>
        </p:spPr>
        <p:txBody>
          <a:bodyPr wrap="none" anchor="ctr"/>
          <a:lstStyle/>
          <a:p>
            <a:endParaRPr lang="en-US"/>
          </a:p>
        </p:txBody>
      </p:sp>
      <p:sp>
        <p:nvSpPr>
          <p:cNvPr id="13426" name="Freeform 168"/>
          <p:cNvSpPr>
            <a:spLocks/>
          </p:cNvSpPr>
          <p:nvPr/>
        </p:nvSpPr>
        <p:spPr bwMode="auto">
          <a:xfrm>
            <a:off x="4713288" y="1606550"/>
            <a:ext cx="1071562" cy="1209675"/>
          </a:xfrm>
          <a:custGeom>
            <a:avLst/>
            <a:gdLst>
              <a:gd name="T0" fmla="*/ 192087 w 675"/>
              <a:gd name="T1" fmla="*/ 0 h 762"/>
              <a:gd name="T2" fmla="*/ 192087 w 675"/>
              <a:gd name="T3" fmla="*/ 42862 h 762"/>
              <a:gd name="T4" fmla="*/ 192087 w 675"/>
              <a:gd name="T5" fmla="*/ 84137 h 762"/>
              <a:gd name="T6" fmla="*/ 180975 w 675"/>
              <a:gd name="T7" fmla="*/ 127000 h 762"/>
              <a:gd name="T8" fmla="*/ 161925 w 675"/>
              <a:gd name="T9" fmla="*/ 158750 h 762"/>
              <a:gd name="T10" fmla="*/ 130175 w 675"/>
              <a:gd name="T11" fmla="*/ 179387 h 762"/>
              <a:gd name="T12" fmla="*/ 90487 w 675"/>
              <a:gd name="T13" fmla="*/ 198437 h 762"/>
              <a:gd name="T14" fmla="*/ 71437 w 675"/>
              <a:gd name="T15" fmla="*/ 220663 h 762"/>
              <a:gd name="T16" fmla="*/ 50800 w 675"/>
              <a:gd name="T17" fmla="*/ 263525 h 762"/>
              <a:gd name="T18" fmla="*/ 50800 w 675"/>
              <a:gd name="T19" fmla="*/ 304800 h 762"/>
              <a:gd name="T20" fmla="*/ 41275 w 675"/>
              <a:gd name="T21" fmla="*/ 347662 h 762"/>
              <a:gd name="T22" fmla="*/ 20637 w 675"/>
              <a:gd name="T23" fmla="*/ 388937 h 762"/>
              <a:gd name="T24" fmla="*/ 9525 w 675"/>
              <a:gd name="T25" fmla="*/ 431800 h 762"/>
              <a:gd name="T26" fmla="*/ 9525 w 675"/>
              <a:gd name="T27" fmla="*/ 473075 h 762"/>
              <a:gd name="T28" fmla="*/ 0 w 675"/>
              <a:gd name="T29" fmla="*/ 515938 h 762"/>
              <a:gd name="T30" fmla="*/ 20637 w 675"/>
              <a:gd name="T31" fmla="*/ 555625 h 762"/>
              <a:gd name="T32" fmla="*/ 60325 w 675"/>
              <a:gd name="T33" fmla="*/ 568325 h 762"/>
              <a:gd name="T34" fmla="*/ 71437 w 675"/>
              <a:gd name="T35" fmla="*/ 609600 h 762"/>
              <a:gd name="T36" fmla="*/ 60325 w 675"/>
              <a:gd name="T37" fmla="*/ 652462 h 762"/>
              <a:gd name="T38" fmla="*/ 71437 w 675"/>
              <a:gd name="T39" fmla="*/ 692150 h 762"/>
              <a:gd name="T40" fmla="*/ 111125 w 675"/>
              <a:gd name="T41" fmla="*/ 714375 h 762"/>
              <a:gd name="T42" fmla="*/ 150812 w 675"/>
              <a:gd name="T43" fmla="*/ 735012 h 762"/>
              <a:gd name="T44" fmla="*/ 192087 w 675"/>
              <a:gd name="T45" fmla="*/ 757237 h 762"/>
              <a:gd name="T46" fmla="*/ 233362 w 675"/>
              <a:gd name="T47" fmla="*/ 776287 h 762"/>
              <a:gd name="T48" fmla="*/ 282575 w 675"/>
              <a:gd name="T49" fmla="*/ 809625 h 762"/>
              <a:gd name="T50" fmla="*/ 322262 w 675"/>
              <a:gd name="T51" fmla="*/ 819150 h 762"/>
              <a:gd name="T52" fmla="*/ 363537 w 675"/>
              <a:gd name="T53" fmla="*/ 819150 h 762"/>
              <a:gd name="T54" fmla="*/ 414337 w 675"/>
              <a:gd name="T55" fmla="*/ 819150 h 762"/>
              <a:gd name="T56" fmla="*/ 434975 w 675"/>
              <a:gd name="T57" fmla="*/ 841375 h 762"/>
              <a:gd name="T58" fmla="*/ 454025 w 675"/>
              <a:gd name="T59" fmla="*/ 871538 h 762"/>
              <a:gd name="T60" fmla="*/ 454025 w 675"/>
              <a:gd name="T61" fmla="*/ 912813 h 762"/>
              <a:gd name="T62" fmla="*/ 454025 w 675"/>
              <a:gd name="T63" fmla="*/ 955675 h 762"/>
              <a:gd name="T64" fmla="*/ 484187 w 675"/>
              <a:gd name="T65" fmla="*/ 996950 h 762"/>
              <a:gd name="T66" fmla="*/ 525462 w 675"/>
              <a:gd name="T67" fmla="*/ 1009650 h 762"/>
              <a:gd name="T68" fmla="*/ 565150 w 675"/>
              <a:gd name="T69" fmla="*/ 996950 h 762"/>
              <a:gd name="T70" fmla="*/ 585787 w 675"/>
              <a:gd name="T71" fmla="*/ 955675 h 762"/>
              <a:gd name="T72" fmla="*/ 625475 w 675"/>
              <a:gd name="T73" fmla="*/ 935038 h 762"/>
              <a:gd name="T74" fmla="*/ 665162 w 675"/>
              <a:gd name="T75" fmla="*/ 935038 h 762"/>
              <a:gd name="T76" fmla="*/ 696912 w 675"/>
              <a:gd name="T77" fmla="*/ 955675 h 762"/>
              <a:gd name="T78" fmla="*/ 736600 w 675"/>
              <a:gd name="T79" fmla="*/ 977900 h 762"/>
              <a:gd name="T80" fmla="*/ 736600 w 675"/>
              <a:gd name="T81" fmla="*/ 1019175 h 762"/>
              <a:gd name="T82" fmla="*/ 757237 w 675"/>
              <a:gd name="T83" fmla="*/ 1062038 h 762"/>
              <a:gd name="T84" fmla="*/ 787400 w 675"/>
              <a:gd name="T85" fmla="*/ 1092200 h 762"/>
              <a:gd name="T86" fmla="*/ 817562 w 675"/>
              <a:gd name="T87" fmla="*/ 1133475 h 762"/>
              <a:gd name="T88" fmla="*/ 857250 w 675"/>
              <a:gd name="T89" fmla="*/ 1155700 h 762"/>
              <a:gd name="T90" fmla="*/ 898525 w 675"/>
              <a:gd name="T91" fmla="*/ 1166813 h 762"/>
              <a:gd name="T92" fmla="*/ 939800 w 675"/>
              <a:gd name="T93" fmla="*/ 1166813 h 762"/>
              <a:gd name="T94" fmla="*/ 979487 w 675"/>
              <a:gd name="T95" fmla="*/ 1176338 h 762"/>
              <a:gd name="T96" fmla="*/ 1019175 w 675"/>
              <a:gd name="T97" fmla="*/ 1176338 h 762"/>
              <a:gd name="T98" fmla="*/ 1049337 w 675"/>
              <a:gd name="T99" fmla="*/ 1208088 h 762"/>
              <a:gd name="T100" fmla="*/ 1060450 w 675"/>
              <a:gd name="T101" fmla="*/ 0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5"/>
              <a:gd name="T154" fmla="*/ 0 h 762"/>
              <a:gd name="T155" fmla="*/ 675 w 675"/>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5" h="762">
                <a:moveTo>
                  <a:pt x="668" y="0"/>
                </a:moveTo>
                <a:lnTo>
                  <a:pt x="121" y="0"/>
                </a:lnTo>
                <a:lnTo>
                  <a:pt x="121" y="13"/>
                </a:lnTo>
                <a:lnTo>
                  <a:pt x="121" y="27"/>
                </a:lnTo>
                <a:lnTo>
                  <a:pt x="121" y="39"/>
                </a:lnTo>
                <a:lnTo>
                  <a:pt x="121" y="53"/>
                </a:lnTo>
                <a:lnTo>
                  <a:pt x="114" y="66"/>
                </a:lnTo>
                <a:lnTo>
                  <a:pt x="114" y="80"/>
                </a:lnTo>
                <a:lnTo>
                  <a:pt x="114" y="92"/>
                </a:lnTo>
                <a:lnTo>
                  <a:pt x="102" y="100"/>
                </a:lnTo>
                <a:lnTo>
                  <a:pt x="89" y="100"/>
                </a:lnTo>
                <a:lnTo>
                  <a:pt x="82" y="113"/>
                </a:lnTo>
                <a:lnTo>
                  <a:pt x="70" y="119"/>
                </a:lnTo>
                <a:lnTo>
                  <a:pt x="57" y="125"/>
                </a:lnTo>
                <a:lnTo>
                  <a:pt x="45" y="125"/>
                </a:lnTo>
                <a:lnTo>
                  <a:pt x="45" y="139"/>
                </a:lnTo>
                <a:lnTo>
                  <a:pt x="38" y="152"/>
                </a:lnTo>
                <a:lnTo>
                  <a:pt x="32" y="166"/>
                </a:lnTo>
                <a:lnTo>
                  <a:pt x="32" y="178"/>
                </a:lnTo>
                <a:lnTo>
                  <a:pt x="32" y="192"/>
                </a:lnTo>
                <a:lnTo>
                  <a:pt x="32" y="205"/>
                </a:lnTo>
                <a:lnTo>
                  <a:pt x="26" y="219"/>
                </a:lnTo>
                <a:lnTo>
                  <a:pt x="19" y="231"/>
                </a:lnTo>
                <a:lnTo>
                  <a:pt x="13" y="245"/>
                </a:lnTo>
                <a:lnTo>
                  <a:pt x="13" y="258"/>
                </a:lnTo>
                <a:lnTo>
                  <a:pt x="6" y="272"/>
                </a:lnTo>
                <a:lnTo>
                  <a:pt x="6" y="284"/>
                </a:lnTo>
                <a:lnTo>
                  <a:pt x="6" y="298"/>
                </a:lnTo>
                <a:lnTo>
                  <a:pt x="0" y="311"/>
                </a:lnTo>
                <a:lnTo>
                  <a:pt x="0" y="325"/>
                </a:lnTo>
                <a:lnTo>
                  <a:pt x="0" y="338"/>
                </a:lnTo>
                <a:lnTo>
                  <a:pt x="13" y="350"/>
                </a:lnTo>
                <a:lnTo>
                  <a:pt x="26" y="358"/>
                </a:lnTo>
                <a:lnTo>
                  <a:pt x="38" y="358"/>
                </a:lnTo>
                <a:lnTo>
                  <a:pt x="45" y="370"/>
                </a:lnTo>
                <a:lnTo>
                  <a:pt x="45" y="384"/>
                </a:lnTo>
                <a:lnTo>
                  <a:pt x="38" y="397"/>
                </a:lnTo>
                <a:lnTo>
                  <a:pt x="38" y="411"/>
                </a:lnTo>
                <a:lnTo>
                  <a:pt x="45" y="424"/>
                </a:lnTo>
                <a:lnTo>
                  <a:pt x="45" y="436"/>
                </a:lnTo>
                <a:lnTo>
                  <a:pt x="57" y="450"/>
                </a:lnTo>
                <a:lnTo>
                  <a:pt x="70" y="450"/>
                </a:lnTo>
                <a:lnTo>
                  <a:pt x="82" y="456"/>
                </a:lnTo>
                <a:lnTo>
                  <a:pt x="95" y="463"/>
                </a:lnTo>
                <a:lnTo>
                  <a:pt x="108" y="470"/>
                </a:lnTo>
                <a:lnTo>
                  <a:pt x="121" y="477"/>
                </a:lnTo>
                <a:lnTo>
                  <a:pt x="134" y="483"/>
                </a:lnTo>
                <a:lnTo>
                  <a:pt x="147" y="489"/>
                </a:lnTo>
                <a:lnTo>
                  <a:pt x="166" y="503"/>
                </a:lnTo>
                <a:lnTo>
                  <a:pt x="178" y="510"/>
                </a:lnTo>
                <a:lnTo>
                  <a:pt x="191" y="516"/>
                </a:lnTo>
                <a:lnTo>
                  <a:pt x="203" y="516"/>
                </a:lnTo>
                <a:lnTo>
                  <a:pt x="216" y="516"/>
                </a:lnTo>
                <a:lnTo>
                  <a:pt x="229" y="516"/>
                </a:lnTo>
                <a:lnTo>
                  <a:pt x="242" y="516"/>
                </a:lnTo>
                <a:lnTo>
                  <a:pt x="261" y="516"/>
                </a:lnTo>
                <a:lnTo>
                  <a:pt x="261" y="530"/>
                </a:lnTo>
                <a:lnTo>
                  <a:pt x="274" y="530"/>
                </a:lnTo>
                <a:lnTo>
                  <a:pt x="286" y="536"/>
                </a:lnTo>
                <a:lnTo>
                  <a:pt x="286" y="549"/>
                </a:lnTo>
                <a:lnTo>
                  <a:pt x="286" y="563"/>
                </a:lnTo>
                <a:lnTo>
                  <a:pt x="286" y="575"/>
                </a:lnTo>
                <a:lnTo>
                  <a:pt x="286" y="589"/>
                </a:lnTo>
                <a:lnTo>
                  <a:pt x="286" y="602"/>
                </a:lnTo>
                <a:lnTo>
                  <a:pt x="299" y="616"/>
                </a:lnTo>
                <a:lnTo>
                  <a:pt x="305" y="628"/>
                </a:lnTo>
                <a:lnTo>
                  <a:pt x="318" y="636"/>
                </a:lnTo>
                <a:lnTo>
                  <a:pt x="331" y="636"/>
                </a:lnTo>
                <a:lnTo>
                  <a:pt x="343" y="636"/>
                </a:lnTo>
                <a:lnTo>
                  <a:pt x="356" y="628"/>
                </a:lnTo>
                <a:lnTo>
                  <a:pt x="363" y="616"/>
                </a:lnTo>
                <a:lnTo>
                  <a:pt x="369" y="602"/>
                </a:lnTo>
                <a:lnTo>
                  <a:pt x="382" y="596"/>
                </a:lnTo>
                <a:lnTo>
                  <a:pt x="394" y="589"/>
                </a:lnTo>
                <a:lnTo>
                  <a:pt x="407" y="589"/>
                </a:lnTo>
                <a:lnTo>
                  <a:pt x="419" y="589"/>
                </a:lnTo>
                <a:lnTo>
                  <a:pt x="432" y="589"/>
                </a:lnTo>
                <a:lnTo>
                  <a:pt x="439" y="602"/>
                </a:lnTo>
                <a:lnTo>
                  <a:pt x="452" y="609"/>
                </a:lnTo>
                <a:lnTo>
                  <a:pt x="464" y="616"/>
                </a:lnTo>
                <a:lnTo>
                  <a:pt x="464" y="628"/>
                </a:lnTo>
                <a:lnTo>
                  <a:pt x="464" y="642"/>
                </a:lnTo>
                <a:lnTo>
                  <a:pt x="471" y="655"/>
                </a:lnTo>
                <a:lnTo>
                  <a:pt x="477" y="669"/>
                </a:lnTo>
                <a:lnTo>
                  <a:pt x="484" y="682"/>
                </a:lnTo>
                <a:lnTo>
                  <a:pt x="496" y="688"/>
                </a:lnTo>
                <a:lnTo>
                  <a:pt x="508" y="702"/>
                </a:lnTo>
                <a:lnTo>
                  <a:pt x="515" y="714"/>
                </a:lnTo>
                <a:lnTo>
                  <a:pt x="528" y="714"/>
                </a:lnTo>
                <a:lnTo>
                  <a:pt x="540" y="728"/>
                </a:lnTo>
                <a:lnTo>
                  <a:pt x="553" y="735"/>
                </a:lnTo>
                <a:lnTo>
                  <a:pt x="566" y="735"/>
                </a:lnTo>
                <a:lnTo>
                  <a:pt x="579" y="735"/>
                </a:lnTo>
                <a:lnTo>
                  <a:pt x="592" y="735"/>
                </a:lnTo>
                <a:lnTo>
                  <a:pt x="604" y="741"/>
                </a:lnTo>
                <a:lnTo>
                  <a:pt x="617" y="741"/>
                </a:lnTo>
                <a:lnTo>
                  <a:pt x="629" y="748"/>
                </a:lnTo>
                <a:lnTo>
                  <a:pt x="642" y="741"/>
                </a:lnTo>
                <a:lnTo>
                  <a:pt x="655" y="748"/>
                </a:lnTo>
                <a:lnTo>
                  <a:pt x="661" y="761"/>
                </a:lnTo>
                <a:lnTo>
                  <a:pt x="674" y="755"/>
                </a:lnTo>
                <a:lnTo>
                  <a:pt x="668" y="0"/>
                </a:lnTo>
              </a:path>
            </a:pathLst>
          </a:custGeom>
          <a:solidFill>
            <a:srgbClr val="C8FEC8"/>
          </a:solidFill>
          <a:ln w="50800" cap="rnd" cmpd="sng">
            <a:solidFill>
              <a:schemeClr val="tx1"/>
            </a:solidFill>
            <a:prstDash val="solid"/>
            <a:round/>
            <a:headEnd type="none" w="med" len="med"/>
            <a:tailEnd type="none" w="med" len="med"/>
          </a:ln>
        </p:spPr>
        <p:txBody>
          <a:bodyPr/>
          <a:lstStyle/>
          <a:p>
            <a:endParaRPr lang="en-US"/>
          </a:p>
        </p:txBody>
      </p:sp>
      <p:sp>
        <p:nvSpPr>
          <p:cNvPr id="13427" name="Freeform 169"/>
          <p:cNvSpPr>
            <a:spLocks/>
          </p:cNvSpPr>
          <p:nvPr/>
        </p:nvSpPr>
        <p:spPr bwMode="auto">
          <a:xfrm>
            <a:off x="3981450" y="1841500"/>
            <a:ext cx="1771650" cy="260350"/>
          </a:xfrm>
          <a:custGeom>
            <a:avLst/>
            <a:gdLst>
              <a:gd name="T0" fmla="*/ 1746250 w 1116"/>
              <a:gd name="T1" fmla="*/ 12700 h 164"/>
              <a:gd name="T2" fmla="*/ 1701800 w 1116"/>
              <a:gd name="T3" fmla="*/ 26988 h 164"/>
              <a:gd name="T4" fmla="*/ 1657350 w 1116"/>
              <a:gd name="T5" fmla="*/ 41275 h 164"/>
              <a:gd name="T6" fmla="*/ 1611312 w 1116"/>
              <a:gd name="T7" fmla="*/ 41275 h 164"/>
              <a:gd name="T8" fmla="*/ 1566862 w 1116"/>
              <a:gd name="T9" fmla="*/ 53975 h 164"/>
              <a:gd name="T10" fmla="*/ 1520825 w 1116"/>
              <a:gd name="T11" fmla="*/ 68262 h 164"/>
              <a:gd name="T12" fmla="*/ 1476375 w 1116"/>
              <a:gd name="T13" fmla="*/ 68262 h 164"/>
              <a:gd name="T14" fmla="*/ 1431925 w 1116"/>
              <a:gd name="T15" fmla="*/ 80962 h 164"/>
              <a:gd name="T16" fmla="*/ 1385887 w 1116"/>
              <a:gd name="T17" fmla="*/ 80962 h 164"/>
              <a:gd name="T18" fmla="*/ 1341437 w 1116"/>
              <a:gd name="T19" fmla="*/ 68262 h 164"/>
              <a:gd name="T20" fmla="*/ 1285875 w 1116"/>
              <a:gd name="T21" fmla="*/ 53975 h 164"/>
              <a:gd name="T22" fmla="*/ 1241425 w 1116"/>
              <a:gd name="T23" fmla="*/ 53975 h 164"/>
              <a:gd name="T24" fmla="*/ 1195387 w 1116"/>
              <a:gd name="T25" fmla="*/ 53975 h 164"/>
              <a:gd name="T26" fmla="*/ 1150937 w 1116"/>
              <a:gd name="T27" fmla="*/ 53975 h 164"/>
              <a:gd name="T28" fmla="*/ 1082675 w 1116"/>
              <a:gd name="T29" fmla="*/ 53975 h 164"/>
              <a:gd name="T30" fmla="*/ 1036637 w 1116"/>
              <a:gd name="T31" fmla="*/ 68262 h 164"/>
              <a:gd name="T32" fmla="*/ 992187 w 1116"/>
              <a:gd name="T33" fmla="*/ 80962 h 164"/>
              <a:gd name="T34" fmla="*/ 946150 w 1116"/>
              <a:gd name="T35" fmla="*/ 80962 h 164"/>
              <a:gd name="T36" fmla="*/ 901700 w 1116"/>
              <a:gd name="T37" fmla="*/ 95250 h 164"/>
              <a:gd name="T38" fmla="*/ 857250 w 1116"/>
              <a:gd name="T39" fmla="*/ 95250 h 164"/>
              <a:gd name="T40" fmla="*/ 811212 w 1116"/>
              <a:gd name="T41" fmla="*/ 109538 h 164"/>
              <a:gd name="T42" fmla="*/ 766762 w 1116"/>
              <a:gd name="T43" fmla="*/ 122238 h 164"/>
              <a:gd name="T44" fmla="*/ 720725 w 1116"/>
              <a:gd name="T45" fmla="*/ 136525 h 164"/>
              <a:gd name="T46" fmla="*/ 676275 w 1116"/>
              <a:gd name="T47" fmla="*/ 136525 h 164"/>
              <a:gd name="T48" fmla="*/ 631825 w 1116"/>
              <a:gd name="T49" fmla="*/ 136525 h 164"/>
              <a:gd name="T50" fmla="*/ 585787 w 1116"/>
              <a:gd name="T51" fmla="*/ 149225 h 164"/>
              <a:gd name="T52" fmla="*/ 541337 w 1116"/>
              <a:gd name="T53" fmla="*/ 163512 h 164"/>
              <a:gd name="T54" fmla="*/ 495300 w 1116"/>
              <a:gd name="T55" fmla="*/ 190500 h 164"/>
              <a:gd name="T56" fmla="*/ 428625 w 1116"/>
              <a:gd name="T57" fmla="*/ 204788 h 164"/>
              <a:gd name="T58" fmla="*/ 384175 w 1116"/>
              <a:gd name="T59" fmla="*/ 190500 h 164"/>
              <a:gd name="T60" fmla="*/ 338137 w 1116"/>
              <a:gd name="T61" fmla="*/ 204788 h 164"/>
              <a:gd name="T62" fmla="*/ 282575 w 1116"/>
              <a:gd name="T63" fmla="*/ 204788 h 164"/>
              <a:gd name="T64" fmla="*/ 225425 w 1116"/>
              <a:gd name="T65" fmla="*/ 246063 h 164"/>
              <a:gd name="T66" fmla="*/ 180975 w 1116"/>
              <a:gd name="T67" fmla="*/ 246063 h 164"/>
              <a:gd name="T68" fmla="*/ 134937 w 1116"/>
              <a:gd name="T69" fmla="*/ 258763 h 164"/>
              <a:gd name="T70" fmla="*/ 90487 w 1116"/>
              <a:gd name="T71" fmla="*/ 258763 h 164"/>
              <a:gd name="T72" fmla="*/ 44450 w 1116"/>
              <a:gd name="T73" fmla="*/ 258763 h 164"/>
              <a:gd name="T74" fmla="*/ 0 w 1116"/>
              <a:gd name="T75" fmla="*/ 258763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64"/>
              <a:gd name="T116" fmla="*/ 1116 w 1116"/>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64">
                <a:moveTo>
                  <a:pt x="1115" y="0"/>
                </a:moveTo>
                <a:lnTo>
                  <a:pt x="1100" y="8"/>
                </a:lnTo>
                <a:lnTo>
                  <a:pt x="1087" y="8"/>
                </a:lnTo>
                <a:lnTo>
                  <a:pt x="1072" y="17"/>
                </a:lnTo>
                <a:lnTo>
                  <a:pt x="1058" y="26"/>
                </a:lnTo>
                <a:lnTo>
                  <a:pt x="1044" y="26"/>
                </a:lnTo>
                <a:lnTo>
                  <a:pt x="1030" y="26"/>
                </a:lnTo>
                <a:lnTo>
                  <a:pt x="1015" y="26"/>
                </a:lnTo>
                <a:lnTo>
                  <a:pt x="1001" y="34"/>
                </a:lnTo>
                <a:lnTo>
                  <a:pt x="987" y="34"/>
                </a:lnTo>
                <a:lnTo>
                  <a:pt x="973" y="43"/>
                </a:lnTo>
                <a:lnTo>
                  <a:pt x="958" y="43"/>
                </a:lnTo>
                <a:lnTo>
                  <a:pt x="945" y="43"/>
                </a:lnTo>
                <a:lnTo>
                  <a:pt x="930" y="43"/>
                </a:lnTo>
                <a:lnTo>
                  <a:pt x="916" y="51"/>
                </a:lnTo>
                <a:lnTo>
                  <a:pt x="902" y="51"/>
                </a:lnTo>
                <a:lnTo>
                  <a:pt x="888" y="51"/>
                </a:lnTo>
                <a:lnTo>
                  <a:pt x="873" y="51"/>
                </a:lnTo>
                <a:lnTo>
                  <a:pt x="859" y="43"/>
                </a:lnTo>
                <a:lnTo>
                  <a:pt x="845" y="43"/>
                </a:lnTo>
                <a:lnTo>
                  <a:pt x="824" y="34"/>
                </a:lnTo>
                <a:lnTo>
                  <a:pt x="810" y="34"/>
                </a:lnTo>
                <a:lnTo>
                  <a:pt x="795" y="26"/>
                </a:lnTo>
                <a:lnTo>
                  <a:pt x="782" y="34"/>
                </a:lnTo>
                <a:lnTo>
                  <a:pt x="767" y="34"/>
                </a:lnTo>
                <a:lnTo>
                  <a:pt x="753" y="34"/>
                </a:lnTo>
                <a:lnTo>
                  <a:pt x="739" y="34"/>
                </a:lnTo>
                <a:lnTo>
                  <a:pt x="725" y="34"/>
                </a:lnTo>
                <a:lnTo>
                  <a:pt x="696" y="26"/>
                </a:lnTo>
                <a:lnTo>
                  <a:pt x="682" y="34"/>
                </a:lnTo>
                <a:lnTo>
                  <a:pt x="668" y="43"/>
                </a:lnTo>
                <a:lnTo>
                  <a:pt x="653" y="43"/>
                </a:lnTo>
                <a:lnTo>
                  <a:pt x="640" y="51"/>
                </a:lnTo>
                <a:lnTo>
                  <a:pt x="625" y="51"/>
                </a:lnTo>
                <a:lnTo>
                  <a:pt x="611" y="51"/>
                </a:lnTo>
                <a:lnTo>
                  <a:pt x="596" y="51"/>
                </a:lnTo>
                <a:lnTo>
                  <a:pt x="583" y="60"/>
                </a:lnTo>
                <a:lnTo>
                  <a:pt x="568" y="60"/>
                </a:lnTo>
                <a:lnTo>
                  <a:pt x="554" y="60"/>
                </a:lnTo>
                <a:lnTo>
                  <a:pt x="540" y="60"/>
                </a:lnTo>
                <a:lnTo>
                  <a:pt x="526" y="69"/>
                </a:lnTo>
                <a:lnTo>
                  <a:pt x="511" y="69"/>
                </a:lnTo>
                <a:lnTo>
                  <a:pt x="498" y="69"/>
                </a:lnTo>
                <a:lnTo>
                  <a:pt x="483" y="77"/>
                </a:lnTo>
                <a:lnTo>
                  <a:pt x="469" y="77"/>
                </a:lnTo>
                <a:lnTo>
                  <a:pt x="454" y="86"/>
                </a:lnTo>
                <a:lnTo>
                  <a:pt x="441" y="86"/>
                </a:lnTo>
                <a:lnTo>
                  <a:pt x="426" y="86"/>
                </a:lnTo>
                <a:lnTo>
                  <a:pt x="412" y="86"/>
                </a:lnTo>
                <a:lnTo>
                  <a:pt x="398" y="86"/>
                </a:lnTo>
                <a:lnTo>
                  <a:pt x="384" y="86"/>
                </a:lnTo>
                <a:lnTo>
                  <a:pt x="369" y="94"/>
                </a:lnTo>
                <a:lnTo>
                  <a:pt x="356" y="103"/>
                </a:lnTo>
                <a:lnTo>
                  <a:pt x="341" y="103"/>
                </a:lnTo>
                <a:lnTo>
                  <a:pt x="327" y="112"/>
                </a:lnTo>
                <a:lnTo>
                  <a:pt x="312" y="120"/>
                </a:lnTo>
                <a:lnTo>
                  <a:pt x="284" y="129"/>
                </a:lnTo>
                <a:lnTo>
                  <a:pt x="270" y="129"/>
                </a:lnTo>
                <a:lnTo>
                  <a:pt x="256" y="120"/>
                </a:lnTo>
                <a:lnTo>
                  <a:pt x="242" y="120"/>
                </a:lnTo>
                <a:lnTo>
                  <a:pt x="227" y="120"/>
                </a:lnTo>
                <a:lnTo>
                  <a:pt x="213" y="129"/>
                </a:lnTo>
                <a:lnTo>
                  <a:pt x="191" y="129"/>
                </a:lnTo>
                <a:lnTo>
                  <a:pt x="178" y="129"/>
                </a:lnTo>
                <a:lnTo>
                  <a:pt x="157" y="146"/>
                </a:lnTo>
                <a:lnTo>
                  <a:pt x="142" y="155"/>
                </a:lnTo>
                <a:lnTo>
                  <a:pt x="128" y="155"/>
                </a:lnTo>
                <a:lnTo>
                  <a:pt x="114" y="155"/>
                </a:lnTo>
                <a:lnTo>
                  <a:pt x="100" y="163"/>
                </a:lnTo>
                <a:lnTo>
                  <a:pt x="85" y="163"/>
                </a:lnTo>
                <a:lnTo>
                  <a:pt x="71" y="163"/>
                </a:lnTo>
                <a:lnTo>
                  <a:pt x="57" y="163"/>
                </a:lnTo>
                <a:lnTo>
                  <a:pt x="43" y="163"/>
                </a:lnTo>
                <a:lnTo>
                  <a:pt x="28" y="163"/>
                </a:lnTo>
                <a:lnTo>
                  <a:pt x="15" y="163"/>
                </a:lnTo>
                <a:lnTo>
                  <a:pt x="0" y="163"/>
                </a:lnTo>
              </a:path>
            </a:pathLst>
          </a:custGeom>
          <a:noFill/>
          <a:ln w="254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8" name="Freeform 170"/>
          <p:cNvSpPr>
            <a:spLocks/>
          </p:cNvSpPr>
          <p:nvPr/>
        </p:nvSpPr>
        <p:spPr bwMode="auto">
          <a:xfrm>
            <a:off x="3963988" y="1898650"/>
            <a:ext cx="1347787" cy="962025"/>
          </a:xfrm>
          <a:custGeom>
            <a:avLst/>
            <a:gdLst>
              <a:gd name="T0" fmla="*/ 1346200 w 849"/>
              <a:gd name="T1" fmla="*/ 0 h 606"/>
              <a:gd name="T2" fmla="*/ 1335087 w 849"/>
              <a:gd name="T3" fmla="*/ 28575 h 606"/>
              <a:gd name="T4" fmla="*/ 1309687 w 849"/>
              <a:gd name="T5" fmla="*/ 44450 h 606"/>
              <a:gd name="T6" fmla="*/ 1287462 w 849"/>
              <a:gd name="T7" fmla="*/ 74612 h 606"/>
              <a:gd name="T8" fmla="*/ 1263650 w 849"/>
              <a:gd name="T9" fmla="*/ 103188 h 606"/>
              <a:gd name="T10" fmla="*/ 1227137 w 849"/>
              <a:gd name="T11" fmla="*/ 117475 h 606"/>
              <a:gd name="T12" fmla="*/ 1216025 w 849"/>
              <a:gd name="T13" fmla="*/ 147637 h 606"/>
              <a:gd name="T14" fmla="*/ 1190625 w 849"/>
              <a:gd name="T15" fmla="*/ 163512 h 606"/>
              <a:gd name="T16" fmla="*/ 1179512 w 849"/>
              <a:gd name="T17" fmla="*/ 192087 h 606"/>
              <a:gd name="T18" fmla="*/ 1155700 w 849"/>
              <a:gd name="T19" fmla="*/ 206375 h 606"/>
              <a:gd name="T20" fmla="*/ 1131887 w 849"/>
              <a:gd name="T21" fmla="*/ 222250 h 606"/>
              <a:gd name="T22" fmla="*/ 1108075 w 849"/>
              <a:gd name="T23" fmla="*/ 250825 h 606"/>
              <a:gd name="T24" fmla="*/ 1096962 w 849"/>
              <a:gd name="T25" fmla="*/ 280987 h 606"/>
              <a:gd name="T26" fmla="*/ 1084262 w 849"/>
              <a:gd name="T27" fmla="*/ 311150 h 606"/>
              <a:gd name="T28" fmla="*/ 1073150 w 849"/>
              <a:gd name="T29" fmla="*/ 339725 h 606"/>
              <a:gd name="T30" fmla="*/ 1047750 w 849"/>
              <a:gd name="T31" fmla="*/ 354012 h 606"/>
              <a:gd name="T32" fmla="*/ 1036637 w 849"/>
              <a:gd name="T33" fmla="*/ 384175 h 606"/>
              <a:gd name="T34" fmla="*/ 1012825 w 849"/>
              <a:gd name="T35" fmla="*/ 384175 h 606"/>
              <a:gd name="T36" fmla="*/ 989012 w 849"/>
              <a:gd name="T37" fmla="*/ 400050 h 606"/>
              <a:gd name="T38" fmla="*/ 965200 w 849"/>
              <a:gd name="T39" fmla="*/ 400050 h 606"/>
              <a:gd name="T40" fmla="*/ 941387 w 849"/>
              <a:gd name="T41" fmla="*/ 414338 h 606"/>
              <a:gd name="T42" fmla="*/ 917575 w 849"/>
              <a:gd name="T43" fmla="*/ 414338 h 606"/>
              <a:gd name="T44" fmla="*/ 893762 w 849"/>
              <a:gd name="T45" fmla="*/ 428625 h 606"/>
              <a:gd name="T46" fmla="*/ 869950 w 849"/>
              <a:gd name="T47" fmla="*/ 442913 h 606"/>
              <a:gd name="T48" fmla="*/ 846137 w 849"/>
              <a:gd name="T49" fmla="*/ 442913 h 606"/>
              <a:gd name="T50" fmla="*/ 820737 w 849"/>
              <a:gd name="T51" fmla="*/ 457200 h 606"/>
              <a:gd name="T52" fmla="*/ 798512 w 849"/>
              <a:gd name="T53" fmla="*/ 488950 h 606"/>
              <a:gd name="T54" fmla="*/ 774700 w 849"/>
              <a:gd name="T55" fmla="*/ 503237 h 606"/>
              <a:gd name="T56" fmla="*/ 762000 w 849"/>
              <a:gd name="T57" fmla="*/ 531812 h 606"/>
              <a:gd name="T58" fmla="*/ 715962 w 849"/>
              <a:gd name="T59" fmla="*/ 576262 h 606"/>
              <a:gd name="T60" fmla="*/ 701675 w 849"/>
              <a:gd name="T61" fmla="*/ 606425 h 606"/>
              <a:gd name="T62" fmla="*/ 666750 w 849"/>
              <a:gd name="T63" fmla="*/ 620712 h 606"/>
              <a:gd name="T64" fmla="*/ 644525 w 849"/>
              <a:gd name="T65" fmla="*/ 620712 h 606"/>
              <a:gd name="T66" fmla="*/ 619125 w 849"/>
              <a:gd name="T67" fmla="*/ 635000 h 606"/>
              <a:gd name="T68" fmla="*/ 596900 w 849"/>
              <a:gd name="T69" fmla="*/ 649287 h 606"/>
              <a:gd name="T70" fmla="*/ 571500 w 849"/>
              <a:gd name="T71" fmla="*/ 665162 h 606"/>
              <a:gd name="T72" fmla="*/ 547687 w 849"/>
              <a:gd name="T73" fmla="*/ 665162 h 606"/>
              <a:gd name="T74" fmla="*/ 511175 w 849"/>
              <a:gd name="T75" fmla="*/ 679450 h 606"/>
              <a:gd name="T76" fmla="*/ 488950 w 849"/>
              <a:gd name="T77" fmla="*/ 679450 h 606"/>
              <a:gd name="T78" fmla="*/ 465137 w 849"/>
              <a:gd name="T79" fmla="*/ 695325 h 606"/>
              <a:gd name="T80" fmla="*/ 441325 w 849"/>
              <a:gd name="T81" fmla="*/ 695325 h 606"/>
              <a:gd name="T82" fmla="*/ 417512 w 849"/>
              <a:gd name="T83" fmla="*/ 723900 h 606"/>
              <a:gd name="T84" fmla="*/ 392112 w 849"/>
              <a:gd name="T85" fmla="*/ 723900 h 606"/>
              <a:gd name="T86" fmla="*/ 369887 w 849"/>
              <a:gd name="T87" fmla="*/ 738187 h 606"/>
              <a:gd name="T88" fmla="*/ 346075 w 849"/>
              <a:gd name="T89" fmla="*/ 754062 h 606"/>
              <a:gd name="T90" fmla="*/ 320675 w 849"/>
              <a:gd name="T91" fmla="*/ 768350 h 606"/>
              <a:gd name="T92" fmla="*/ 298450 w 849"/>
              <a:gd name="T93" fmla="*/ 782637 h 606"/>
              <a:gd name="T94" fmla="*/ 273050 w 849"/>
              <a:gd name="T95" fmla="*/ 798512 h 606"/>
              <a:gd name="T96" fmla="*/ 250825 w 849"/>
              <a:gd name="T97" fmla="*/ 798512 h 606"/>
              <a:gd name="T98" fmla="*/ 227012 w 849"/>
              <a:gd name="T99" fmla="*/ 812800 h 606"/>
              <a:gd name="T100" fmla="*/ 201612 w 849"/>
              <a:gd name="T101" fmla="*/ 842963 h 606"/>
              <a:gd name="T102" fmla="*/ 179387 w 849"/>
              <a:gd name="T103" fmla="*/ 842963 h 606"/>
              <a:gd name="T104" fmla="*/ 155575 w 849"/>
              <a:gd name="T105" fmla="*/ 842963 h 606"/>
              <a:gd name="T106" fmla="*/ 142875 w 849"/>
              <a:gd name="T107" fmla="*/ 871538 h 606"/>
              <a:gd name="T108" fmla="*/ 119062 w 849"/>
              <a:gd name="T109" fmla="*/ 885825 h 606"/>
              <a:gd name="T110" fmla="*/ 60325 w 849"/>
              <a:gd name="T111" fmla="*/ 931863 h 606"/>
              <a:gd name="T112" fmla="*/ 36512 w 849"/>
              <a:gd name="T113" fmla="*/ 931863 h 606"/>
              <a:gd name="T114" fmla="*/ 23812 w 849"/>
              <a:gd name="T115" fmla="*/ 960438 h 606"/>
              <a:gd name="T116" fmla="*/ 0 w 849"/>
              <a:gd name="T117" fmla="*/ 960438 h 6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9"/>
              <a:gd name="T178" fmla="*/ 0 h 606"/>
              <a:gd name="T179" fmla="*/ 849 w 849"/>
              <a:gd name="T180" fmla="*/ 606 h 6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9" h="606">
                <a:moveTo>
                  <a:pt x="848" y="0"/>
                </a:moveTo>
                <a:lnTo>
                  <a:pt x="841" y="18"/>
                </a:lnTo>
                <a:lnTo>
                  <a:pt x="825" y="28"/>
                </a:lnTo>
                <a:lnTo>
                  <a:pt x="811" y="47"/>
                </a:lnTo>
                <a:lnTo>
                  <a:pt x="796" y="65"/>
                </a:lnTo>
                <a:lnTo>
                  <a:pt x="773" y="74"/>
                </a:lnTo>
                <a:lnTo>
                  <a:pt x="766" y="93"/>
                </a:lnTo>
                <a:lnTo>
                  <a:pt x="750" y="103"/>
                </a:lnTo>
                <a:lnTo>
                  <a:pt x="743" y="121"/>
                </a:lnTo>
                <a:lnTo>
                  <a:pt x="728" y="130"/>
                </a:lnTo>
                <a:lnTo>
                  <a:pt x="713" y="140"/>
                </a:lnTo>
                <a:lnTo>
                  <a:pt x="698" y="158"/>
                </a:lnTo>
                <a:lnTo>
                  <a:pt x="691" y="177"/>
                </a:lnTo>
                <a:lnTo>
                  <a:pt x="683" y="196"/>
                </a:lnTo>
                <a:lnTo>
                  <a:pt x="676" y="214"/>
                </a:lnTo>
                <a:lnTo>
                  <a:pt x="660" y="223"/>
                </a:lnTo>
                <a:lnTo>
                  <a:pt x="653" y="242"/>
                </a:lnTo>
                <a:lnTo>
                  <a:pt x="638" y="242"/>
                </a:lnTo>
                <a:lnTo>
                  <a:pt x="623" y="252"/>
                </a:lnTo>
                <a:lnTo>
                  <a:pt x="608" y="252"/>
                </a:lnTo>
                <a:lnTo>
                  <a:pt x="593" y="261"/>
                </a:lnTo>
                <a:lnTo>
                  <a:pt x="578" y="261"/>
                </a:lnTo>
                <a:lnTo>
                  <a:pt x="563" y="270"/>
                </a:lnTo>
                <a:lnTo>
                  <a:pt x="548" y="279"/>
                </a:lnTo>
                <a:lnTo>
                  <a:pt x="533" y="279"/>
                </a:lnTo>
                <a:lnTo>
                  <a:pt x="517" y="288"/>
                </a:lnTo>
                <a:lnTo>
                  <a:pt x="503" y="308"/>
                </a:lnTo>
                <a:lnTo>
                  <a:pt x="488" y="317"/>
                </a:lnTo>
                <a:lnTo>
                  <a:pt x="480" y="335"/>
                </a:lnTo>
                <a:lnTo>
                  <a:pt x="451" y="363"/>
                </a:lnTo>
                <a:lnTo>
                  <a:pt x="442" y="382"/>
                </a:lnTo>
                <a:lnTo>
                  <a:pt x="420" y="391"/>
                </a:lnTo>
                <a:lnTo>
                  <a:pt x="406" y="391"/>
                </a:lnTo>
                <a:lnTo>
                  <a:pt x="390" y="400"/>
                </a:lnTo>
                <a:lnTo>
                  <a:pt x="376" y="409"/>
                </a:lnTo>
                <a:lnTo>
                  <a:pt x="360" y="419"/>
                </a:lnTo>
                <a:lnTo>
                  <a:pt x="345" y="419"/>
                </a:lnTo>
                <a:lnTo>
                  <a:pt x="322" y="428"/>
                </a:lnTo>
                <a:lnTo>
                  <a:pt x="308" y="428"/>
                </a:lnTo>
                <a:lnTo>
                  <a:pt x="293" y="438"/>
                </a:lnTo>
                <a:lnTo>
                  <a:pt x="278" y="438"/>
                </a:lnTo>
                <a:lnTo>
                  <a:pt x="263" y="456"/>
                </a:lnTo>
                <a:lnTo>
                  <a:pt x="247" y="456"/>
                </a:lnTo>
                <a:lnTo>
                  <a:pt x="233" y="465"/>
                </a:lnTo>
                <a:lnTo>
                  <a:pt x="218" y="475"/>
                </a:lnTo>
                <a:lnTo>
                  <a:pt x="202" y="484"/>
                </a:lnTo>
                <a:lnTo>
                  <a:pt x="188" y="493"/>
                </a:lnTo>
                <a:lnTo>
                  <a:pt x="172" y="503"/>
                </a:lnTo>
                <a:lnTo>
                  <a:pt x="158" y="503"/>
                </a:lnTo>
                <a:lnTo>
                  <a:pt x="143" y="512"/>
                </a:lnTo>
                <a:lnTo>
                  <a:pt x="127" y="531"/>
                </a:lnTo>
                <a:lnTo>
                  <a:pt x="113" y="531"/>
                </a:lnTo>
                <a:lnTo>
                  <a:pt x="98" y="531"/>
                </a:lnTo>
                <a:lnTo>
                  <a:pt x="90" y="549"/>
                </a:lnTo>
                <a:lnTo>
                  <a:pt x="75" y="558"/>
                </a:lnTo>
                <a:lnTo>
                  <a:pt x="38" y="587"/>
                </a:lnTo>
                <a:lnTo>
                  <a:pt x="23" y="587"/>
                </a:lnTo>
                <a:lnTo>
                  <a:pt x="15" y="605"/>
                </a:lnTo>
                <a:lnTo>
                  <a:pt x="0" y="605"/>
                </a:lnTo>
              </a:path>
            </a:pathLst>
          </a:custGeom>
          <a:noFill/>
          <a:ln w="254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9" name="Freeform 171"/>
          <p:cNvSpPr>
            <a:spLocks/>
          </p:cNvSpPr>
          <p:nvPr/>
        </p:nvSpPr>
        <p:spPr bwMode="auto">
          <a:xfrm>
            <a:off x="5213350" y="1992313"/>
            <a:ext cx="393700" cy="1012825"/>
          </a:xfrm>
          <a:custGeom>
            <a:avLst/>
            <a:gdLst>
              <a:gd name="T0" fmla="*/ 0 w 248"/>
              <a:gd name="T1" fmla="*/ 0 h 638"/>
              <a:gd name="T2" fmla="*/ 17463 w 248"/>
              <a:gd name="T3" fmla="*/ 25400 h 638"/>
              <a:gd name="T4" fmla="*/ 36513 w 248"/>
              <a:gd name="T5" fmla="*/ 47625 h 638"/>
              <a:gd name="T6" fmla="*/ 71438 w 248"/>
              <a:gd name="T7" fmla="*/ 60325 h 638"/>
              <a:gd name="T8" fmla="*/ 88900 w 248"/>
              <a:gd name="T9" fmla="*/ 84137 h 638"/>
              <a:gd name="T10" fmla="*/ 88900 w 248"/>
              <a:gd name="T11" fmla="*/ 109538 h 638"/>
              <a:gd name="T12" fmla="*/ 88900 w 248"/>
              <a:gd name="T13" fmla="*/ 131762 h 638"/>
              <a:gd name="T14" fmla="*/ 107950 w 248"/>
              <a:gd name="T15" fmla="*/ 157162 h 638"/>
              <a:gd name="T16" fmla="*/ 142875 w 248"/>
              <a:gd name="T17" fmla="*/ 180975 h 638"/>
              <a:gd name="T18" fmla="*/ 160338 w 248"/>
              <a:gd name="T19" fmla="*/ 204788 h 638"/>
              <a:gd name="T20" fmla="*/ 179388 w 248"/>
              <a:gd name="T21" fmla="*/ 228600 h 638"/>
              <a:gd name="T22" fmla="*/ 179388 w 248"/>
              <a:gd name="T23" fmla="*/ 252413 h 638"/>
              <a:gd name="T24" fmla="*/ 196850 w 248"/>
              <a:gd name="T25" fmla="*/ 277812 h 638"/>
              <a:gd name="T26" fmla="*/ 214313 w 248"/>
              <a:gd name="T27" fmla="*/ 300037 h 638"/>
              <a:gd name="T28" fmla="*/ 231775 w 248"/>
              <a:gd name="T29" fmla="*/ 325437 h 638"/>
              <a:gd name="T30" fmla="*/ 266700 w 248"/>
              <a:gd name="T31" fmla="*/ 336550 h 638"/>
              <a:gd name="T32" fmla="*/ 284163 w 248"/>
              <a:gd name="T33" fmla="*/ 361950 h 638"/>
              <a:gd name="T34" fmla="*/ 303213 w 248"/>
              <a:gd name="T35" fmla="*/ 385762 h 638"/>
              <a:gd name="T36" fmla="*/ 303213 w 248"/>
              <a:gd name="T37" fmla="*/ 409575 h 638"/>
              <a:gd name="T38" fmla="*/ 320675 w 248"/>
              <a:gd name="T39" fmla="*/ 433388 h 638"/>
              <a:gd name="T40" fmla="*/ 320675 w 248"/>
              <a:gd name="T41" fmla="*/ 457200 h 638"/>
              <a:gd name="T42" fmla="*/ 338138 w 248"/>
              <a:gd name="T43" fmla="*/ 481013 h 638"/>
              <a:gd name="T44" fmla="*/ 338138 w 248"/>
              <a:gd name="T45" fmla="*/ 506413 h 638"/>
              <a:gd name="T46" fmla="*/ 338138 w 248"/>
              <a:gd name="T47" fmla="*/ 530225 h 638"/>
              <a:gd name="T48" fmla="*/ 374650 w 248"/>
              <a:gd name="T49" fmla="*/ 554037 h 638"/>
              <a:gd name="T50" fmla="*/ 374650 w 248"/>
              <a:gd name="T51" fmla="*/ 577850 h 638"/>
              <a:gd name="T52" fmla="*/ 392113 w 248"/>
              <a:gd name="T53" fmla="*/ 614362 h 638"/>
              <a:gd name="T54" fmla="*/ 392113 w 248"/>
              <a:gd name="T55" fmla="*/ 638175 h 638"/>
              <a:gd name="T56" fmla="*/ 374650 w 248"/>
              <a:gd name="T57" fmla="*/ 661987 h 638"/>
              <a:gd name="T58" fmla="*/ 374650 w 248"/>
              <a:gd name="T59" fmla="*/ 685800 h 638"/>
              <a:gd name="T60" fmla="*/ 374650 w 248"/>
              <a:gd name="T61" fmla="*/ 711200 h 638"/>
              <a:gd name="T62" fmla="*/ 392113 w 248"/>
              <a:gd name="T63" fmla="*/ 746125 h 638"/>
              <a:gd name="T64" fmla="*/ 392113 w 248"/>
              <a:gd name="T65" fmla="*/ 769937 h 638"/>
              <a:gd name="T66" fmla="*/ 392113 w 248"/>
              <a:gd name="T67" fmla="*/ 795337 h 638"/>
              <a:gd name="T68" fmla="*/ 392113 w 248"/>
              <a:gd name="T69" fmla="*/ 817563 h 638"/>
              <a:gd name="T70" fmla="*/ 392113 w 248"/>
              <a:gd name="T71" fmla="*/ 842963 h 638"/>
              <a:gd name="T72" fmla="*/ 392113 w 248"/>
              <a:gd name="T73" fmla="*/ 866775 h 638"/>
              <a:gd name="T74" fmla="*/ 392113 w 248"/>
              <a:gd name="T75" fmla="*/ 890588 h 638"/>
              <a:gd name="T76" fmla="*/ 392113 w 248"/>
              <a:gd name="T77" fmla="*/ 915988 h 638"/>
              <a:gd name="T78" fmla="*/ 374650 w 248"/>
              <a:gd name="T79" fmla="*/ 938213 h 638"/>
              <a:gd name="T80" fmla="*/ 374650 w 248"/>
              <a:gd name="T81" fmla="*/ 963613 h 638"/>
              <a:gd name="T82" fmla="*/ 392113 w 248"/>
              <a:gd name="T83" fmla="*/ 987425 h 638"/>
              <a:gd name="T84" fmla="*/ 392113 w 248"/>
              <a:gd name="T85" fmla="*/ 1011238 h 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8"/>
              <a:gd name="T130" fmla="*/ 0 h 638"/>
              <a:gd name="T131" fmla="*/ 248 w 248"/>
              <a:gd name="T132" fmla="*/ 638 h 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8" h="638">
                <a:moveTo>
                  <a:pt x="0" y="0"/>
                </a:moveTo>
                <a:lnTo>
                  <a:pt x="11" y="16"/>
                </a:lnTo>
                <a:lnTo>
                  <a:pt x="23" y="30"/>
                </a:lnTo>
                <a:lnTo>
                  <a:pt x="45" y="38"/>
                </a:lnTo>
                <a:lnTo>
                  <a:pt x="56" y="53"/>
                </a:lnTo>
                <a:lnTo>
                  <a:pt x="56" y="69"/>
                </a:lnTo>
                <a:lnTo>
                  <a:pt x="56" y="83"/>
                </a:lnTo>
                <a:lnTo>
                  <a:pt x="68" y="99"/>
                </a:lnTo>
                <a:lnTo>
                  <a:pt x="90" y="114"/>
                </a:lnTo>
                <a:lnTo>
                  <a:pt x="101" y="129"/>
                </a:lnTo>
                <a:lnTo>
                  <a:pt x="113" y="144"/>
                </a:lnTo>
                <a:lnTo>
                  <a:pt x="113" y="159"/>
                </a:lnTo>
                <a:lnTo>
                  <a:pt x="124" y="175"/>
                </a:lnTo>
                <a:lnTo>
                  <a:pt x="135" y="189"/>
                </a:lnTo>
                <a:lnTo>
                  <a:pt x="146" y="205"/>
                </a:lnTo>
                <a:lnTo>
                  <a:pt x="168" y="212"/>
                </a:lnTo>
                <a:lnTo>
                  <a:pt x="179" y="228"/>
                </a:lnTo>
                <a:lnTo>
                  <a:pt x="191" y="243"/>
                </a:lnTo>
                <a:lnTo>
                  <a:pt x="191" y="258"/>
                </a:lnTo>
                <a:lnTo>
                  <a:pt x="202" y="273"/>
                </a:lnTo>
                <a:lnTo>
                  <a:pt x="202" y="288"/>
                </a:lnTo>
                <a:lnTo>
                  <a:pt x="213" y="303"/>
                </a:lnTo>
                <a:lnTo>
                  <a:pt x="213" y="319"/>
                </a:lnTo>
                <a:lnTo>
                  <a:pt x="213" y="334"/>
                </a:lnTo>
                <a:lnTo>
                  <a:pt x="236" y="349"/>
                </a:lnTo>
                <a:lnTo>
                  <a:pt x="236" y="364"/>
                </a:lnTo>
                <a:lnTo>
                  <a:pt x="247" y="387"/>
                </a:lnTo>
                <a:lnTo>
                  <a:pt x="247" y="402"/>
                </a:lnTo>
                <a:lnTo>
                  <a:pt x="236" y="417"/>
                </a:lnTo>
                <a:lnTo>
                  <a:pt x="236" y="432"/>
                </a:lnTo>
                <a:lnTo>
                  <a:pt x="236" y="448"/>
                </a:lnTo>
                <a:lnTo>
                  <a:pt x="247" y="470"/>
                </a:lnTo>
                <a:lnTo>
                  <a:pt x="247" y="485"/>
                </a:lnTo>
                <a:lnTo>
                  <a:pt x="247" y="501"/>
                </a:lnTo>
                <a:lnTo>
                  <a:pt x="247" y="515"/>
                </a:lnTo>
                <a:lnTo>
                  <a:pt x="247" y="531"/>
                </a:lnTo>
                <a:lnTo>
                  <a:pt x="247" y="546"/>
                </a:lnTo>
                <a:lnTo>
                  <a:pt x="247" y="561"/>
                </a:lnTo>
                <a:lnTo>
                  <a:pt x="247" y="577"/>
                </a:lnTo>
                <a:lnTo>
                  <a:pt x="236" y="591"/>
                </a:lnTo>
                <a:lnTo>
                  <a:pt x="236" y="607"/>
                </a:lnTo>
                <a:lnTo>
                  <a:pt x="247" y="622"/>
                </a:lnTo>
                <a:lnTo>
                  <a:pt x="247" y="637"/>
                </a:lnTo>
              </a:path>
            </a:pathLst>
          </a:custGeom>
          <a:noFill/>
          <a:ln w="254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30" name="Line 172"/>
          <p:cNvSpPr>
            <a:spLocks noChangeShapeType="1"/>
          </p:cNvSpPr>
          <p:nvPr/>
        </p:nvSpPr>
        <p:spPr bwMode="auto">
          <a:xfrm>
            <a:off x="5514975" y="2574925"/>
            <a:ext cx="1108075" cy="51435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1" name="Line 173"/>
          <p:cNvSpPr>
            <a:spLocks noChangeShapeType="1"/>
          </p:cNvSpPr>
          <p:nvPr/>
        </p:nvSpPr>
        <p:spPr bwMode="auto">
          <a:xfrm flipV="1">
            <a:off x="3332163" y="2532063"/>
            <a:ext cx="1020762" cy="525462"/>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2" name="Line 174"/>
          <p:cNvSpPr>
            <a:spLocks noChangeShapeType="1"/>
          </p:cNvSpPr>
          <p:nvPr/>
        </p:nvSpPr>
        <p:spPr bwMode="auto">
          <a:xfrm flipV="1">
            <a:off x="2617788" y="2776538"/>
            <a:ext cx="1874837" cy="1833562"/>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3" name="Line 175"/>
          <p:cNvSpPr>
            <a:spLocks noChangeShapeType="1"/>
          </p:cNvSpPr>
          <p:nvPr/>
        </p:nvSpPr>
        <p:spPr bwMode="auto">
          <a:xfrm flipV="1">
            <a:off x="4414838" y="2724150"/>
            <a:ext cx="374650" cy="18161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4" name="Line 176"/>
          <p:cNvSpPr>
            <a:spLocks noChangeShapeType="1"/>
          </p:cNvSpPr>
          <p:nvPr/>
        </p:nvSpPr>
        <p:spPr bwMode="auto">
          <a:xfrm flipH="1" flipV="1">
            <a:off x="4984750" y="2741613"/>
            <a:ext cx="1223963" cy="216535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5" name="Line 177"/>
          <p:cNvSpPr>
            <a:spLocks noChangeShapeType="1"/>
          </p:cNvSpPr>
          <p:nvPr/>
        </p:nvSpPr>
        <p:spPr bwMode="auto">
          <a:xfrm flipH="1" flipV="1">
            <a:off x="5229225" y="2741613"/>
            <a:ext cx="2147888" cy="1920875"/>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697" name="Rectangle 185"/>
          <p:cNvSpPr>
            <a:spLocks noChangeArrowheads="1"/>
          </p:cNvSpPr>
          <p:nvPr/>
        </p:nvSpPr>
        <p:spPr bwMode="auto">
          <a:xfrm>
            <a:off x="609600" y="1352550"/>
            <a:ext cx="3182938" cy="1196975"/>
          </a:xfrm>
          <a:prstGeom prst="rect">
            <a:avLst/>
          </a:prstGeom>
          <a:solidFill>
            <a:schemeClr val="accent6">
              <a:lumMod val="20000"/>
              <a:lumOff val="80000"/>
            </a:schemeClr>
          </a:solidFill>
          <a:ln w="12700">
            <a:noFill/>
            <a:miter lim="800000"/>
            <a:headEnd/>
            <a:tailEnd/>
          </a:ln>
          <a:effectLst/>
        </p:spPr>
        <p:txBody>
          <a:bodyPr wrap="none" lIns="90488" tIns="44450" rIns="90488" bIns="44450">
            <a:spAutoFit/>
          </a:bodyPr>
          <a:lstStyle/>
          <a:p>
            <a:pPr eaLnBrk="0" hangingPunct="0">
              <a:defRPr/>
            </a:pPr>
            <a:r>
              <a:rPr lang="pt-BR" sz="2400" dirty="0">
                <a:solidFill>
                  <a:schemeClr val="bg2">
                    <a:lumMod val="75000"/>
                  </a:schemeClr>
                </a:solidFill>
                <a:latin typeface="Calibri" pitchFamily="34" charset="0"/>
                <a:ea typeface="Linux Libertine O" pitchFamily="50" charset="0"/>
                <a:cs typeface="Times New Roman" pitchFamily="18" charset="0"/>
              </a:rPr>
              <a:t>Interfaces </a:t>
            </a:r>
            <a:r>
              <a:rPr lang="pt-BR" sz="2400" dirty="0" err="1">
                <a:solidFill>
                  <a:schemeClr val="bg2">
                    <a:lumMod val="75000"/>
                  </a:schemeClr>
                </a:solidFill>
                <a:latin typeface="Calibri" pitchFamily="34" charset="0"/>
                <a:ea typeface="Linux Libertine O" pitchFamily="50" charset="0"/>
                <a:cs typeface="Times New Roman" pitchFamily="18" charset="0"/>
              </a:rPr>
              <a:t>based</a:t>
            </a:r>
            <a:r>
              <a:rPr lang="pt-BR" sz="2400" dirty="0">
                <a:solidFill>
                  <a:schemeClr val="bg2">
                    <a:lumMod val="75000"/>
                  </a:schemeClr>
                </a:solidFill>
                <a:latin typeface="Calibri" pitchFamily="34" charset="0"/>
                <a:ea typeface="Linux Libertine O" pitchFamily="50" charset="0"/>
                <a:cs typeface="Times New Roman" pitchFamily="18" charset="0"/>
              </a:rPr>
              <a:t> </a:t>
            </a:r>
            <a:r>
              <a:rPr lang="pt-BR" sz="2400" dirty="0" err="1">
                <a:solidFill>
                  <a:schemeClr val="bg2">
                    <a:lumMod val="75000"/>
                  </a:schemeClr>
                </a:solidFill>
                <a:latin typeface="Calibri" pitchFamily="34" charset="0"/>
                <a:ea typeface="Linux Libertine O" pitchFamily="50" charset="0"/>
                <a:cs typeface="Times New Roman" pitchFamily="18" charset="0"/>
              </a:rPr>
              <a:t>on</a:t>
            </a:r>
            <a:r>
              <a:rPr lang="pt-BR" sz="2400" dirty="0">
                <a:solidFill>
                  <a:schemeClr val="bg2">
                    <a:lumMod val="75000"/>
                  </a:schemeClr>
                </a:solidFill>
                <a:latin typeface="Calibri" pitchFamily="34" charset="0"/>
                <a:ea typeface="Linux Libertine O" pitchFamily="50" charset="0"/>
                <a:cs typeface="Times New Roman" pitchFamily="18" charset="0"/>
              </a:rPr>
              <a:t> </a:t>
            </a:r>
            <a:r>
              <a:rPr lang="pt-BR" sz="2400" dirty="0" err="1">
                <a:solidFill>
                  <a:schemeClr val="bg2">
                    <a:lumMod val="75000"/>
                  </a:schemeClr>
                </a:solidFill>
                <a:latin typeface="Calibri" pitchFamily="34" charset="0"/>
                <a:ea typeface="Linux Libertine O" pitchFamily="50" charset="0"/>
                <a:cs typeface="Times New Roman" pitchFamily="18" charset="0"/>
              </a:rPr>
              <a:t>the</a:t>
            </a:r>
            <a:r>
              <a:rPr lang="pt-BR" sz="2400" dirty="0">
                <a:solidFill>
                  <a:schemeClr val="bg2">
                    <a:lumMod val="75000"/>
                  </a:schemeClr>
                </a:solidFill>
                <a:latin typeface="Calibri" pitchFamily="34" charset="0"/>
                <a:ea typeface="Linux Libertine O" pitchFamily="50" charset="0"/>
                <a:cs typeface="Times New Roman" pitchFamily="18" charset="0"/>
              </a:rPr>
              <a:t> </a:t>
            </a:r>
          </a:p>
          <a:p>
            <a:pPr eaLnBrk="0" hangingPunct="0">
              <a:defRPr/>
            </a:pPr>
            <a:r>
              <a:rPr lang="pt-BR" sz="2400" dirty="0" err="1">
                <a:solidFill>
                  <a:schemeClr val="bg2">
                    <a:lumMod val="75000"/>
                  </a:schemeClr>
                </a:solidFill>
                <a:latin typeface="Calibri" pitchFamily="34" charset="0"/>
                <a:ea typeface="Linux Libertine O" pitchFamily="50" charset="0"/>
                <a:cs typeface="Times New Roman" pitchFamily="18" charset="0"/>
              </a:rPr>
              <a:t>OpenGIS</a:t>
            </a:r>
            <a:r>
              <a:rPr lang="pt-BR" sz="2400" dirty="0">
                <a:solidFill>
                  <a:schemeClr val="bg2">
                    <a:lumMod val="75000"/>
                  </a:schemeClr>
                </a:solidFill>
                <a:latin typeface="Calibri" pitchFamily="34" charset="0"/>
                <a:ea typeface="Linux Libertine O" pitchFamily="50" charset="0"/>
                <a:cs typeface="Times New Roman" pitchFamily="18" charset="0"/>
              </a:rPr>
              <a:t> </a:t>
            </a:r>
            <a:r>
              <a:rPr lang="pt-BR" sz="2400" dirty="0" err="1">
                <a:solidFill>
                  <a:schemeClr val="bg2">
                    <a:lumMod val="75000"/>
                  </a:schemeClr>
                </a:solidFill>
                <a:latin typeface="Calibri" pitchFamily="34" charset="0"/>
                <a:ea typeface="Linux Libertine O" pitchFamily="50" charset="0"/>
                <a:cs typeface="Times New Roman" pitchFamily="18" charset="0"/>
              </a:rPr>
              <a:t>Specification</a:t>
            </a:r>
            <a:endParaRPr lang="pt-BR" sz="2400" dirty="0">
              <a:solidFill>
                <a:schemeClr val="bg2">
                  <a:lumMod val="75000"/>
                </a:schemeClr>
              </a:solidFill>
              <a:latin typeface="Calibri" pitchFamily="34" charset="0"/>
              <a:ea typeface="Linux Libertine O" pitchFamily="50" charset="0"/>
              <a:cs typeface="Times New Roman" pitchFamily="18" charset="0"/>
            </a:endParaRPr>
          </a:p>
          <a:p>
            <a:pPr eaLnBrk="0" hangingPunct="0">
              <a:defRPr/>
            </a:pPr>
            <a:r>
              <a:rPr lang="pt-BR" sz="2400" dirty="0">
                <a:solidFill>
                  <a:schemeClr val="bg2">
                    <a:lumMod val="75000"/>
                  </a:schemeClr>
                </a:solidFill>
                <a:latin typeface="Calibri" pitchFamily="34" charset="0"/>
                <a:ea typeface="Linux Libertine O" pitchFamily="50" charset="0"/>
                <a:cs typeface="Times New Roman" pitchFamily="18" charset="0"/>
              </a:rPr>
              <a:t>WMS, WCS, WFS</a:t>
            </a:r>
          </a:p>
        </p:txBody>
      </p:sp>
      <p:sp>
        <p:nvSpPr>
          <p:cNvPr id="186" name="Rectangle 185"/>
          <p:cNvSpPr>
            <a:spLocks noChangeArrowheads="1"/>
          </p:cNvSpPr>
          <p:nvPr/>
        </p:nvSpPr>
        <p:spPr bwMode="auto">
          <a:xfrm>
            <a:off x="6300192" y="1484784"/>
            <a:ext cx="2571750" cy="458787"/>
          </a:xfrm>
          <a:prstGeom prst="rect">
            <a:avLst/>
          </a:prstGeom>
          <a:solidFill>
            <a:schemeClr val="accent6">
              <a:lumMod val="20000"/>
              <a:lumOff val="80000"/>
            </a:schemeClr>
          </a:solidFill>
          <a:ln w="12700">
            <a:noFill/>
            <a:miter lim="800000"/>
            <a:headEnd/>
            <a:tailEnd/>
          </a:ln>
          <a:effectLst/>
        </p:spPr>
        <p:txBody>
          <a:bodyPr wrap="none" lIns="90488" tIns="44450" rIns="90488" bIns="44450">
            <a:spAutoFit/>
          </a:bodyPr>
          <a:lstStyle/>
          <a:p>
            <a:pPr eaLnBrk="0" hangingPunct="0">
              <a:defRPr/>
            </a:pPr>
            <a:r>
              <a:rPr lang="pt-BR" sz="2400" dirty="0">
                <a:solidFill>
                  <a:schemeClr val="bg2">
                    <a:lumMod val="75000"/>
                  </a:schemeClr>
                </a:solidFill>
                <a:latin typeface="Calibri" pitchFamily="34" charset="0"/>
                <a:ea typeface="Linux Libertine O" pitchFamily="50" charset="0"/>
                <a:cs typeface="Times New Roman" pitchFamily="18" charset="0"/>
              </a:rPr>
              <a:t>OGC SQL </a:t>
            </a:r>
            <a:r>
              <a:rPr lang="pt-BR" sz="2400" dirty="0" err="1">
                <a:solidFill>
                  <a:schemeClr val="bg2">
                    <a:lumMod val="75000"/>
                  </a:schemeClr>
                </a:solidFill>
                <a:latin typeface="Calibri" pitchFamily="34" charset="0"/>
                <a:ea typeface="Linux Libertine O" pitchFamily="50" charset="0"/>
                <a:cs typeface="Times New Roman" pitchFamily="18" charset="0"/>
              </a:rPr>
              <a:t>extension</a:t>
            </a:r>
            <a:endParaRPr lang="pt-BR" sz="2400" dirty="0">
              <a:solidFill>
                <a:schemeClr val="bg2">
                  <a:lumMod val="75000"/>
                </a:schemeClr>
              </a:solidFill>
              <a:latin typeface="Calibri" pitchFamily="34" charset="0"/>
              <a:ea typeface="Linux Libertine O" pitchFamily="50" charset="0"/>
              <a:cs typeface="Times New Roman" pitchFamily="18" charset="0"/>
            </a:endParaRPr>
          </a:p>
        </p:txBody>
      </p:sp>
      <p:sp>
        <p:nvSpPr>
          <p:cNvPr id="187" name="Rectangle 185"/>
          <p:cNvSpPr>
            <a:spLocks noChangeArrowheads="1"/>
          </p:cNvSpPr>
          <p:nvPr/>
        </p:nvSpPr>
        <p:spPr bwMode="auto">
          <a:xfrm>
            <a:off x="3290888" y="6276975"/>
            <a:ext cx="2916237" cy="458788"/>
          </a:xfrm>
          <a:prstGeom prst="rect">
            <a:avLst/>
          </a:prstGeom>
          <a:solidFill>
            <a:schemeClr val="accent6">
              <a:lumMod val="20000"/>
              <a:lumOff val="80000"/>
            </a:schemeClr>
          </a:solidFill>
          <a:ln w="12700">
            <a:noFill/>
            <a:miter lim="800000"/>
            <a:headEnd/>
            <a:tailEnd/>
          </a:ln>
          <a:effectLst/>
        </p:spPr>
        <p:txBody>
          <a:bodyPr wrap="none" lIns="90488" tIns="44450" rIns="90488" bIns="44450">
            <a:spAutoFit/>
          </a:bodyPr>
          <a:lstStyle/>
          <a:p>
            <a:pPr eaLnBrk="0" hangingPunct="0">
              <a:defRPr/>
            </a:pPr>
            <a:r>
              <a:rPr lang="pt-BR" sz="2400" dirty="0">
                <a:solidFill>
                  <a:schemeClr val="bg2">
                    <a:lumMod val="75000"/>
                  </a:schemeClr>
                </a:solidFill>
                <a:latin typeface="Calibri" pitchFamily="34" charset="0"/>
                <a:ea typeface="Linux Libertine O" pitchFamily="50" charset="0"/>
                <a:cs typeface="Times New Roman" pitchFamily="18" charset="0"/>
              </a:rPr>
              <a:t>OGC </a:t>
            </a:r>
            <a:r>
              <a:rPr lang="pt-BR" sz="2400" dirty="0" err="1">
                <a:solidFill>
                  <a:schemeClr val="bg2">
                    <a:lumMod val="75000"/>
                  </a:schemeClr>
                </a:solidFill>
                <a:latin typeface="Calibri" pitchFamily="34" charset="0"/>
                <a:ea typeface="Linux Libertine O" pitchFamily="50" charset="0"/>
                <a:cs typeface="Times New Roman" pitchFamily="18" charset="0"/>
              </a:rPr>
              <a:t>archival</a:t>
            </a:r>
            <a:r>
              <a:rPr lang="pt-BR" sz="2400" dirty="0">
                <a:solidFill>
                  <a:schemeClr val="bg2">
                    <a:lumMod val="75000"/>
                  </a:schemeClr>
                </a:solidFill>
                <a:latin typeface="Calibri" pitchFamily="34" charset="0"/>
                <a:ea typeface="Linux Libertine O" pitchFamily="50" charset="0"/>
                <a:cs typeface="Times New Roman" pitchFamily="18" charset="0"/>
              </a:rPr>
              <a:t> </a:t>
            </a:r>
            <a:r>
              <a:rPr lang="pt-BR" sz="2400" dirty="0" err="1">
                <a:solidFill>
                  <a:schemeClr val="bg2">
                    <a:lumMod val="75000"/>
                  </a:schemeClr>
                </a:solidFill>
                <a:latin typeface="Calibri" pitchFamily="34" charset="0"/>
                <a:ea typeface="Linux Libertine O" pitchFamily="50" charset="0"/>
                <a:cs typeface="Times New Roman" pitchFamily="18" charset="0"/>
              </a:rPr>
              <a:t>formats</a:t>
            </a:r>
            <a:endParaRPr lang="pt-BR" sz="2400" dirty="0">
              <a:solidFill>
                <a:schemeClr val="bg2">
                  <a:lumMod val="75000"/>
                </a:schemeClr>
              </a:solidFill>
              <a:latin typeface="Calibri" pitchFamily="34" charset="0"/>
              <a:ea typeface="Linux Libertine O" pitchFamily="50" charset="0"/>
              <a:cs typeface="Times New Roman" pitchFamily="18" charset="0"/>
            </a:endParaRPr>
          </a:p>
        </p:txBody>
      </p:sp>
    </p:spTree>
    <p:extLst>
      <p:ext uri="{BB962C8B-B14F-4D97-AF65-F5344CB8AC3E}">
        <p14:creationId xmlns:p14="http://schemas.microsoft.com/office/powerpoint/2010/main" val="1449275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5" name="Rectangle 186"/>
          <p:cNvSpPr>
            <a:spLocks noGrp="1" noChangeArrowheads="1"/>
          </p:cNvSpPr>
          <p:nvPr>
            <p:ph type="title"/>
          </p:nvPr>
        </p:nvSpPr>
        <p:spPr>
          <a:xfrm>
            <a:off x="762000" y="285750"/>
            <a:ext cx="7793038" cy="922338"/>
          </a:xfrm>
        </p:spPr>
        <p:txBody>
          <a:bodyPr/>
          <a:lstStyle/>
          <a:p>
            <a:pPr eaLnBrk="1" hangingPunct="1"/>
            <a:r>
              <a:rPr lang="pt-BR" dirty="0" err="1">
                <a:latin typeface="Calibri" charset="0"/>
                <a:cs typeface="Linux Libertine O" charset="0"/>
              </a:rPr>
              <a:t>What</a:t>
            </a:r>
            <a:r>
              <a:rPr lang="pt-BR" dirty="0">
                <a:latin typeface="Calibri" charset="0"/>
                <a:cs typeface="Linux Libertine O" charset="0"/>
              </a:rPr>
              <a:t> </a:t>
            </a:r>
            <a:r>
              <a:rPr lang="pt-BR" dirty="0" err="1">
                <a:latin typeface="Calibri" charset="0"/>
                <a:cs typeface="Linux Libertine O" charset="0"/>
              </a:rPr>
              <a:t>has</a:t>
            </a:r>
            <a:r>
              <a:rPr lang="pt-BR" dirty="0">
                <a:latin typeface="Calibri" charset="0"/>
                <a:cs typeface="Linux Libertine O" charset="0"/>
              </a:rPr>
              <a:t> Open GIS </a:t>
            </a:r>
            <a:r>
              <a:rPr lang="pt-BR" dirty="0" err="1" smtClean="0">
                <a:solidFill>
                  <a:srgbClr val="800000"/>
                </a:solidFill>
                <a:latin typeface="Calibri" charset="0"/>
                <a:cs typeface="Linux Libertine O" charset="0"/>
              </a:rPr>
              <a:t>not</a:t>
            </a:r>
            <a:r>
              <a:rPr lang="pt-BR" dirty="0" smtClean="0">
                <a:latin typeface="Calibri" charset="0"/>
                <a:cs typeface="Linux Libertine O" charset="0"/>
              </a:rPr>
              <a:t> </a:t>
            </a:r>
            <a:r>
              <a:rPr lang="pt-BR" dirty="0" err="1" smtClean="0">
                <a:latin typeface="Calibri" charset="0"/>
                <a:cs typeface="Linux Libertine O" charset="0"/>
              </a:rPr>
              <a:t>given</a:t>
            </a:r>
            <a:r>
              <a:rPr lang="pt-BR" dirty="0" smtClean="0">
                <a:latin typeface="Calibri" charset="0"/>
                <a:cs typeface="Linux Libertine O" charset="0"/>
              </a:rPr>
              <a:t> </a:t>
            </a:r>
            <a:r>
              <a:rPr lang="pt-BR" dirty="0" err="1">
                <a:latin typeface="Calibri" charset="0"/>
                <a:cs typeface="Linux Libertine O" charset="0"/>
              </a:rPr>
              <a:t>us</a:t>
            </a:r>
            <a:r>
              <a:rPr lang="pt-BR" dirty="0">
                <a:latin typeface="Calibri" charset="0"/>
                <a:cs typeface="Linux Libertine O" charset="0"/>
              </a:rPr>
              <a:t>?</a:t>
            </a:r>
          </a:p>
        </p:txBody>
      </p:sp>
      <p:grpSp>
        <p:nvGrpSpPr>
          <p:cNvPr id="13316" name="Group 6"/>
          <p:cNvGrpSpPr>
            <a:grpSpLocks/>
          </p:cNvGrpSpPr>
          <p:nvPr/>
        </p:nvGrpSpPr>
        <p:grpSpPr bwMode="auto">
          <a:xfrm>
            <a:off x="6381750" y="3709988"/>
            <a:ext cx="804863" cy="4762"/>
            <a:chOff x="4020" y="2337"/>
            <a:chExt cx="507" cy="3"/>
          </a:xfrm>
        </p:grpSpPr>
        <p:sp>
          <p:nvSpPr>
            <p:cNvPr id="13489" name="AutoShape 7"/>
            <p:cNvSpPr>
              <a:spLocks noChangeArrowheads="1"/>
            </p:cNvSpPr>
            <p:nvPr/>
          </p:nvSpPr>
          <p:spPr bwMode="auto">
            <a:xfrm>
              <a:off x="4020" y="2337"/>
              <a:ext cx="25" cy="3"/>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490" name="AutoShape 8"/>
            <p:cNvSpPr>
              <a:spLocks noChangeArrowheads="1"/>
            </p:cNvSpPr>
            <p:nvPr/>
          </p:nvSpPr>
          <p:spPr bwMode="auto">
            <a:xfrm>
              <a:off x="4503" y="2337"/>
              <a:ext cx="24" cy="3"/>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317" name="Freeform 9"/>
          <p:cNvSpPr>
            <a:spLocks/>
          </p:cNvSpPr>
          <p:nvPr/>
        </p:nvSpPr>
        <p:spPr bwMode="auto">
          <a:xfrm>
            <a:off x="1833563" y="3548063"/>
            <a:ext cx="6137275" cy="558800"/>
          </a:xfrm>
          <a:custGeom>
            <a:avLst/>
            <a:gdLst>
              <a:gd name="T0" fmla="*/ 0 w 3866"/>
              <a:gd name="T1" fmla="*/ 557213 h 352"/>
              <a:gd name="T2" fmla="*/ 609600 w 3866"/>
              <a:gd name="T3" fmla="*/ 0 h 352"/>
              <a:gd name="T4" fmla="*/ 5518150 w 3866"/>
              <a:gd name="T5" fmla="*/ 0 h 352"/>
              <a:gd name="T6" fmla="*/ 6135688 w 3866"/>
              <a:gd name="T7" fmla="*/ 557213 h 352"/>
              <a:gd name="T8" fmla="*/ 0 w 3866"/>
              <a:gd name="T9" fmla="*/ 557213 h 352"/>
              <a:gd name="T10" fmla="*/ 0 60000 65536"/>
              <a:gd name="T11" fmla="*/ 0 60000 65536"/>
              <a:gd name="T12" fmla="*/ 0 60000 65536"/>
              <a:gd name="T13" fmla="*/ 0 60000 65536"/>
              <a:gd name="T14" fmla="*/ 0 60000 65536"/>
              <a:gd name="T15" fmla="*/ 0 w 3866"/>
              <a:gd name="T16" fmla="*/ 0 h 352"/>
              <a:gd name="T17" fmla="*/ 3866 w 3866"/>
              <a:gd name="T18" fmla="*/ 352 h 352"/>
            </a:gdLst>
            <a:ahLst/>
            <a:cxnLst>
              <a:cxn ang="T10">
                <a:pos x="T0" y="T1"/>
              </a:cxn>
              <a:cxn ang="T11">
                <a:pos x="T2" y="T3"/>
              </a:cxn>
              <a:cxn ang="T12">
                <a:pos x="T4" y="T5"/>
              </a:cxn>
              <a:cxn ang="T13">
                <a:pos x="T6" y="T7"/>
              </a:cxn>
              <a:cxn ang="T14">
                <a:pos x="T8" y="T9"/>
              </a:cxn>
            </a:cxnLst>
            <a:rect l="T15" t="T16" r="T17" b="T18"/>
            <a:pathLst>
              <a:path w="3866" h="352">
                <a:moveTo>
                  <a:pt x="0" y="351"/>
                </a:moveTo>
                <a:lnTo>
                  <a:pt x="384" y="0"/>
                </a:lnTo>
                <a:lnTo>
                  <a:pt x="3476" y="0"/>
                </a:lnTo>
                <a:lnTo>
                  <a:pt x="3865" y="351"/>
                </a:lnTo>
                <a:lnTo>
                  <a:pt x="0" y="351"/>
                </a:lnTo>
              </a:path>
            </a:pathLst>
          </a:custGeom>
          <a:solidFill>
            <a:srgbClr val="0066CC"/>
          </a:solidFill>
          <a:ln w="12700" cap="rnd" cmpd="sng">
            <a:solidFill>
              <a:schemeClr val="tx1"/>
            </a:solidFill>
            <a:prstDash val="solid"/>
            <a:round/>
            <a:headEnd type="none" w="med" len="med"/>
            <a:tailEnd type="none" w="med" len="med"/>
          </a:ln>
        </p:spPr>
        <p:txBody>
          <a:bodyPr/>
          <a:lstStyle/>
          <a:p>
            <a:endParaRPr lang="en-US"/>
          </a:p>
        </p:txBody>
      </p:sp>
      <p:sp>
        <p:nvSpPr>
          <p:cNvPr id="13318" name="Rectangle 10"/>
          <p:cNvSpPr>
            <a:spLocks noChangeArrowheads="1"/>
          </p:cNvSpPr>
          <p:nvPr/>
        </p:nvSpPr>
        <p:spPr bwMode="auto">
          <a:xfrm>
            <a:off x="4400550" y="3346450"/>
            <a:ext cx="10033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19" name="Oval 11"/>
          <p:cNvSpPr>
            <a:spLocks noChangeArrowheads="1"/>
          </p:cNvSpPr>
          <p:nvPr/>
        </p:nvSpPr>
        <p:spPr bwMode="auto">
          <a:xfrm>
            <a:off x="3633788" y="3667125"/>
            <a:ext cx="2471737" cy="387350"/>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20" name="Rectangle 12"/>
          <p:cNvSpPr>
            <a:spLocks noChangeArrowheads="1"/>
          </p:cNvSpPr>
          <p:nvPr/>
        </p:nvSpPr>
        <p:spPr bwMode="auto">
          <a:xfrm>
            <a:off x="3627438" y="3454400"/>
            <a:ext cx="2457450" cy="39846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21" name="Oval 13"/>
          <p:cNvSpPr>
            <a:spLocks noChangeArrowheads="1"/>
          </p:cNvSpPr>
          <p:nvPr/>
        </p:nvSpPr>
        <p:spPr bwMode="auto">
          <a:xfrm>
            <a:off x="3622675" y="3262313"/>
            <a:ext cx="2460625" cy="387350"/>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22" name="Line 14"/>
          <p:cNvSpPr>
            <a:spLocks noChangeShapeType="1"/>
          </p:cNvSpPr>
          <p:nvPr/>
        </p:nvSpPr>
        <p:spPr bwMode="auto">
          <a:xfrm flipV="1">
            <a:off x="3630613" y="3448050"/>
            <a:ext cx="0" cy="4095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3" name="Line 15"/>
          <p:cNvSpPr>
            <a:spLocks noChangeShapeType="1"/>
          </p:cNvSpPr>
          <p:nvPr/>
        </p:nvSpPr>
        <p:spPr bwMode="auto">
          <a:xfrm flipV="1">
            <a:off x="6089650" y="3459163"/>
            <a:ext cx="0" cy="40640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Rectangle 16"/>
          <p:cNvSpPr>
            <a:spLocks noChangeArrowheads="1"/>
          </p:cNvSpPr>
          <p:nvPr/>
        </p:nvSpPr>
        <p:spPr bwMode="auto">
          <a:xfrm>
            <a:off x="1833563" y="4108450"/>
            <a:ext cx="6132512" cy="292100"/>
          </a:xfrm>
          <a:prstGeom prst="rect">
            <a:avLst/>
          </a:prstGeom>
          <a:solidFill>
            <a:srgbClr val="0066CC"/>
          </a:solidFill>
          <a:ln w="12700">
            <a:solidFill>
              <a:schemeClr val="tx1"/>
            </a:solidFill>
            <a:miter lim="800000"/>
            <a:headEnd/>
            <a:tailEnd/>
          </a:ln>
        </p:spPr>
        <p:txBody>
          <a:bodyPr wrap="none" anchor="ctr"/>
          <a:lstStyle/>
          <a:p>
            <a:endParaRPr lang="en-US"/>
          </a:p>
        </p:txBody>
      </p:sp>
      <p:sp>
        <p:nvSpPr>
          <p:cNvPr id="13325" name="Rectangle 17"/>
          <p:cNvSpPr>
            <a:spLocks noChangeArrowheads="1"/>
          </p:cNvSpPr>
          <p:nvPr/>
        </p:nvSpPr>
        <p:spPr bwMode="auto">
          <a:xfrm>
            <a:off x="6430963" y="350043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26" name="Oval 18"/>
          <p:cNvSpPr>
            <a:spLocks noChangeArrowheads="1"/>
          </p:cNvSpPr>
          <p:nvPr/>
        </p:nvSpPr>
        <p:spPr bwMode="auto">
          <a:xfrm>
            <a:off x="6416675" y="3695700"/>
            <a:ext cx="1009650" cy="203200"/>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27" name="Rectangle 19"/>
          <p:cNvSpPr>
            <a:spLocks noChangeArrowheads="1"/>
          </p:cNvSpPr>
          <p:nvPr/>
        </p:nvSpPr>
        <p:spPr bwMode="auto">
          <a:xfrm>
            <a:off x="6410325" y="3579813"/>
            <a:ext cx="1031875" cy="2127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28" name="Oval 20"/>
          <p:cNvSpPr>
            <a:spLocks noChangeArrowheads="1"/>
          </p:cNvSpPr>
          <p:nvPr/>
        </p:nvSpPr>
        <p:spPr bwMode="auto">
          <a:xfrm>
            <a:off x="6410325" y="3478213"/>
            <a:ext cx="1009650"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29" name="Line 21"/>
          <p:cNvSpPr>
            <a:spLocks noChangeShapeType="1"/>
          </p:cNvSpPr>
          <p:nvPr/>
        </p:nvSpPr>
        <p:spPr bwMode="auto">
          <a:xfrm flipV="1">
            <a:off x="6413500" y="3573463"/>
            <a:ext cx="0" cy="22225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0" name="Line 22"/>
          <p:cNvSpPr>
            <a:spLocks noChangeShapeType="1"/>
          </p:cNvSpPr>
          <p:nvPr/>
        </p:nvSpPr>
        <p:spPr bwMode="auto">
          <a:xfrm flipV="1">
            <a:off x="7426325" y="357822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Rectangle 23"/>
          <p:cNvSpPr>
            <a:spLocks noChangeArrowheads="1"/>
          </p:cNvSpPr>
          <p:nvPr/>
        </p:nvSpPr>
        <p:spPr bwMode="auto">
          <a:xfrm>
            <a:off x="2263775" y="3535363"/>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32" name="Oval 24"/>
          <p:cNvSpPr>
            <a:spLocks noChangeArrowheads="1"/>
          </p:cNvSpPr>
          <p:nvPr/>
        </p:nvSpPr>
        <p:spPr bwMode="auto">
          <a:xfrm>
            <a:off x="2249488" y="3730625"/>
            <a:ext cx="1009650" cy="203200"/>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33" name="Rectangle 25"/>
          <p:cNvSpPr>
            <a:spLocks noChangeArrowheads="1"/>
          </p:cNvSpPr>
          <p:nvPr/>
        </p:nvSpPr>
        <p:spPr bwMode="auto">
          <a:xfrm>
            <a:off x="2243138" y="3614738"/>
            <a:ext cx="1012825" cy="2127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34" name="Oval 26"/>
          <p:cNvSpPr>
            <a:spLocks noChangeArrowheads="1"/>
          </p:cNvSpPr>
          <p:nvPr/>
        </p:nvSpPr>
        <p:spPr bwMode="auto">
          <a:xfrm>
            <a:off x="2243138" y="3513138"/>
            <a:ext cx="1009650"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35" name="Rectangle 27"/>
          <p:cNvSpPr>
            <a:spLocks noChangeArrowheads="1"/>
          </p:cNvSpPr>
          <p:nvPr/>
        </p:nvSpPr>
        <p:spPr bwMode="auto">
          <a:xfrm>
            <a:off x="2457450" y="3703638"/>
            <a:ext cx="57626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36" name="Line 28"/>
          <p:cNvSpPr>
            <a:spLocks noChangeShapeType="1"/>
          </p:cNvSpPr>
          <p:nvPr/>
        </p:nvSpPr>
        <p:spPr bwMode="auto">
          <a:xfrm flipV="1">
            <a:off x="2246313" y="360680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29"/>
          <p:cNvSpPr>
            <a:spLocks noChangeShapeType="1"/>
          </p:cNvSpPr>
          <p:nvPr/>
        </p:nvSpPr>
        <p:spPr bwMode="auto">
          <a:xfrm flipV="1">
            <a:off x="3259138" y="361315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8" name="Rectangle 30"/>
          <p:cNvSpPr>
            <a:spLocks noChangeArrowheads="1"/>
          </p:cNvSpPr>
          <p:nvPr/>
        </p:nvSpPr>
        <p:spPr bwMode="auto">
          <a:xfrm>
            <a:off x="5664200" y="515778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39" name="Oval 31"/>
          <p:cNvSpPr>
            <a:spLocks noChangeArrowheads="1"/>
          </p:cNvSpPr>
          <p:nvPr/>
        </p:nvSpPr>
        <p:spPr bwMode="auto">
          <a:xfrm>
            <a:off x="5648325" y="5353050"/>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40" name="Rectangle 32"/>
          <p:cNvSpPr>
            <a:spLocks noChangeArrowheads="1"/>
          </p:cNvSpPr>
          <p:nvPr/>
        </p:nvSpPr>
        <p:spPr bwMode="auto">
          <a:xfrm>
            <a:off x="5643563" y="5237163"/>
            <a:ext cx="1011237" cy="2127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41" name="Oval 33"/>
          <p:cNvSpPr>
            <a:spLocks noChangeArrowheads="1"/>
          </p:cNvSpPr>
          <p:nvPr/>
        </p:nvSpPr>
        <p:spPr bwMode="auto">
          <a:xfrm>
            <a:off x="5643563" y="5135563"/>
            <a:ext cx="1008062"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42" name="Rectangle 34"/>
          <p:cNvSpPr>
            <a:spLocks noChangeArrowheads="1"/>
          </p:cNvSpPr>
          <p:nvPr/>
        </p:nvSpPr>
        <p:spPr bwMode="auto">
          <a:xfrm>
            <a:off x="5856288" y="5326063"/>
            <a:ext cx="5762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43" name="Line 35"/>
          <p:cNvSpPr>
            <a:spLocks noChangeShapeType="1"/>
          </p:cNvSpPr>
          <p:nvPr/>
        </p:nvSpPr>
        <p:spPr bwMode="auto">
          <a:xfrm flipV="1">
            <a:off x="5646738" y="522922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4" name="Line 36"/>
          <p:cNvSpPr>
            <a:spLocks noChangeShapeType="1"/>
          </p:cNvSpPr>
          <p:nvPr/>
        </p:nvSpPr>
        <p:spPr bwMode="auto">
          <a:xfrm flipV="1">
            <a:off x="6657975" y="523557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45"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4513263"/>
            <a:ext cx="9699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46" name="Rectangle 38"/>
          <p:cNvSpPr>
            <a:spLocks noChangeArrowheads="1"/>
          </p:cNvSpPr>
          <p:nvPr/>
        </p:nvSpPr>
        <p:spPr bwMode="auto">
          <a:xfrm>
            <a:off x="5572125" y="5597525"/>
            <a:ext cx="1171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Real-Time</a:t>
            </a:r>
          </a:p>
          <a:p>
            <a:pPr algn="ctr" eaLnBrk="0" hangingPunct="0"/>
            <a:r>
              <a:rPr lang="pt-BR" sz="1200" b="1"/>
              <a:t>Data Feed</a:t>
            </a:r>
          </a:p>
        </p:txBody>
      </p:sp>
      <p:sp>
        <p:nvSpPr>
          <p:cNvPr id="13347" name="Rectangle 39"/>
          <p:cNvSpPr>
            <a:spLocks noChangeArrowheads="1"/>
          </p:cNvSpPr>
          <p:nvPr/>
        </p:nvSpPr>
        <p:spPr bwMode="auto">
          <a:xfrm>
            <a:off x="1865313" y="527843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48" name="Oval 40"/>
          <p:cNvSpPr>
            <a:spLocks noChangeArrowheads="1"/>
          </p:cNvSpPr>
          <p:nvPr/>
        </p:nvSpPr>
        <p:spPr bwMode="auto">
          <a:xfrm>
            <a:off x="1854200" y="5881688"/>
            <a:ext cx="1000125" cy="203200"/>
          </a:xfrm>
          <a:prstGeom prst="ellipse">
            <a:avLst/>
          </a:prstGeom>
          <a:solidFill>
            <a:srgbClr val="0066CC"/>
          </a:solidFill>
          <a:ln w="12700">
            <a:solidFill>
              <a:schemeClr val="folHlink"/>
            </a:solidFill>
            <a:round/>
            <a:headEnd/>
            <a:tailEnd/>
          </a:ln>
        </p:spPr>
        <p:txBody>
          <a:bodyPr wrap="none" anchor="ctr"/>
          <a:lstStyle/>
          <a:p>
            <a:endParaRPr lang="en-US"/>
          </a:p>
        </p:txBody>
      </p:sp>
      <p:sp>
        <p:nvSpPr>
          <p:cNvPr id="13349" name="Rectangle 41"/>
          <p:cNvSpPr>
            <a:spLocks noChangeArrowheads="1"/>
          </p:cNvSpPr>
          <p:nvPr/>
        </p:nvSpPr>
        <p:spPr bwMode="auto">
          <a:xfrm>
            <a:off x="1847850" y="5356225"/>
            <a:ext cx="1006475" cy="625475"/>
          </a:xfrm>
          <a:prstGeom prst="rect">
            <a:avLst/>
          </a:prstGeom>
          <a:solidFill>
            <a:srgbClr val="0066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50" name="Oval 42"/>
          <p:cNvSpPr>
            <a:spLocks noChangeArrowheads="1"/>
          </p:cNvSpPr>
          <p:nvPr/>
        </p:nvSpPr>
        <p:spPr bwMode="auto">
          <a:xfrm>
            <a:off x="1847850" y="5254625"/>
            <a:ext cx="1003300" cy="201613"/>
          </a:xfrm>
          <a:prstGeom prst="ellipse">
            <a:avLst/>
          </a:prstGeom>
          <a:solidFill>
            <a:schemeClr val="tx2"/>
          </a:solidFill>
          <a:ln w="12700">
            <a:solidFill>
              <a:schemeClr val="folHlink"/>
            </a:solidFill>
            <a:round/>
            <a:headEnd/>
            <a:tailEnd/>
          </a:ln>
        </p:spPr>
        <p:txBody>
          <a:bodyPr wrap="none" anchor="ctr"/>
          <a:lstStyle/>
          <a:p>
            <a:endParaRPr lang="en-US"/>
          </a:p>
        </p:txBody>
      </p:sp>
      <p:sp>
        <p:nvSpPr>
          <p:cNvPr id="13351" name="Rectangle 43"/>
          <p:cNvSpPr>
            <a:spLocks noChangeArrowheads="1"/>
          </p:cNvSpPr>
          <p:nvPr/>
        </p:nvSpPr>
        <p:spPr bwMode="auto">
          <a:xfrm>
            <a:off x="1830388" y="5505450"/>
            <a:ext cx="10287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Traditional</a:t>
            </a:r>
          </a:p>
          <a:p>
            <a:pPr algn="ctr" eaLnBrk="0" hangingPunct="0"/>
            <a:r>
              <a:rPr lang="pt-BR" sz="1200" b="1"/>
              <a:t>DBMS</a:t>
            </a:r>
          </a:p>
        </p:txBody>
      </p:sp>
      <p:sp>
        <p:nvSpPr>
          <p:cNvPr id="13352" name="Line 44"/>
          <p:cNvSpPr>
            <a:spLocks noChangeShapeType="1"/>
          </p:cNvSpPr>
          <p:nvPr/>
        </p:nvSpPr>
        <p:spPr bwMode="auto">
          <a:xfrm flipV="1">
            <a:off x="1851025" y="5364163"/>
            <a:ext cx="0" cy="623887"/>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 name="Line 45"/>
          <p:cNvSpPr>
            <a:spLocks noChangeShapeType="1"/>
          </p:cNvSpPr>
          <p:nvPr/>
        </p:nvSpPr>
        <p:spPr bwMode="auto">
          <a:xfrm flipV="1">
            <a:off x="2857500" y="5354638"/>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4" name="Rectangle 46"/>
          <p:cNvSpPr>
            <a:spLocks noChangeArrowheads="1"/>
          </p:cNvSpPr>
          <p:nvPr/>
        </p:nvSpPr>
        <p:spPr bwMode="auto">
          <a:xfrm>
            <a:off x="1860550" y="502443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55" name="Oval 47"/>
          <p:cNvSpPr>
            <a:spLocks noChangeArrowheads="1"/>
          </p:cNvSpPr>
          <p:nvPr/>
        </p:nvSpPr>
        <p:spPr bwMode="auto">
          <a:xfrm>
            <a:off x="1844675" y="5219700"/>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56" name="Rectangle 48"/>
          <p:cNvSpPr>
            <a:spLocks noChangeArrowheads="1"/>
          </p:cNvSpPr>
          <p:nvPr/>
        </p:nvSpPr>
        <p:spPr bwMode="auto">
          <a:xfrm>
            <a:off x="1839913" y="5103813"/>
            <a:ext cx="1011237" cy="211137"/>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57" name="Oval 49"/>
          <p:cNvSpPr>
            <a:spLocks noChangeArrowheads="1"/>
          </p:cNvSpPr>
          <p:nvPr/>
        </p:nvSpPr>
        <p:spPr bwMode="auto">
          <a:xfrm>
            <a:off x="1839913" y="5002213"/>
            <a:ext cx="1008062"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58" name="Rectangle 50"/>
          <p:cNvSpPr>
            <a:spLocks noChangeArrowheads="1"/>
          </p:cNvSpPr>
          <p:nvPr/>
        </p:nvSpPr>
        <p:spPr bwMode="auto">
          <a:xfrm>
            <a:off x="2052638" y="5191125"/>
            <a:ext cx="5762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59" name="Line 51"/>
          <p:cNvSpPr>
            <a:spLocks noChangeShapeType="1"/>
          </p:cNvSpPr>
          <p:nvPr/>
        </p:nvSpPr>
        <p:spPr bwMode="auto">
          <a:xfrm flipV="1">
            <a:off x="1843088" y="509587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0" name="Line 52"/>
          <p:cNvSpPr>
            <a:spLocks noChangeShapeType="1"/>
          </p:cNvSpPr>
          <p:nvPr/>
        </p:nvSpPr>
        <p:spPr bwMode="auto">
          <a:xfrm flipV="1">
            <a:off x="2854325" y="5102225"/>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1" name="Rectangle 53"/>
          <p:cNvSpPr>
            <a:spLocks noChangeArrowheads="1"/>
          </p:cNvSpPr>
          <p:nvPr/>
        </p:nvSpPr>
        <p:spPr bwMode="auto">
          <a:xfrm>
            <a:off x="3843338" y="5322888"/>
            <a:ext cx="1003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grpSp>
        <p:nvGrpSpPr>
          <p:cNvPr id="13362" name="Group 54"/>
          <p:cNvGrpSpPr>
            <a:grpSpLocks/>
          </p:cNvGrpSpPr>
          <p:nvPr/>
        </p:nvGrpSpPr>
        <p:grpSpPr bwMode="auto">
          <a:xfrm>
            <a:off x="3814763" y="5402263"/>
            <a:ext cx="1017587" cy="728662"/>
            <a:chOff x="2403" y="3403"/>
            <a:chExt cx="641" cy="459"/>
          </a:xfrm>
        </p:grpSpPr>
        <p:sp>
          <p:nvSpPr>
            <p:cNvPr id="13487" name="Oval 55"/>
            <p:cNvSpPr>
              <a:spLocks noChangeArrowheads="1"/>
            </p:cNvSpPr>
            <p:nvPr/>
          </p:nvSpPr>
          <p:spPr bwMode="auto">
            <a:xfrm>
              <a:off x="2407" y="3735"/>
              <a:ext cx="637" cy="127"/>
            </a:xfrm>
            <a:prstGeom prst="ellipse">
              <a:avLst/>
            </a:prstGeom>
            <a:solidFill>
              <a:srgbClr val="0066CC"/>
            </a:solidFill>
            <a:ln w="12700">
              <a:solidFill>
                <a:schemeClr val="folHlink"/>
              </a:solidFill>
              <a:round/>
              <a:headEnd/>
              <a:tailEnd/>
            </a:ln>
          </p:spPr>
          <p:txBody>
            <a:bodyPr wrap="none" anchor="ctr"/>
            <a:lstStyle/>
            <a:p>
              <a:endParaRPr lang="en-US"/>
            </a:p>
          </p:txBody>
        </p:sp>
        <p:sp>
          <p:nvSpPr>
            <p:cNvPr id="13488" name="Rectangle 56"/>
            <p:cNvSpPr>
              <a:spLocks noChangeArrowheads="1"/>
            </p:cNvSpPr>
            <p:nvPr/>
          </p:nvSpPr>
          <p:spPr bwMode="auto">
            <a:xfrm>
              <a:off x="2403" y="3403"/>
              <a:ext cx="641" cy="394"/>
            </a:xfrm>
            <a:prstGeom prst="rect">
              <a:avLst/>
            </a:prstGeom>
            <a:solidFill>
              <a:srgbClr val="0066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13363" name="Oval 57"/>
          <p:cNvSpPr>
            <a:spLocks noChangeArrowheads="1"/>
          </p:cNvSpPr>
          <p:nvPr/>
        </p:nvSpPr>
        <p:spPr bwMode="auto">
          <a:xfrm>
            <a:off x="3819525" y="5300663"/>
            <a:ext cx="1009650" cy="201612"/>
          </a:xfrm>
          <a:prstGeom prst="ellipse">
            <a:avLst/>
          </a:prstGeom>
          <a:solidFill>
            <a:schemeClr val="tx2"/>
          </a:solidFill>
          <a:ln w="12700">
            <a:solidFill>
              <a:schemeClr val="folHlink"/>
            </a:solidFill>
            <a:round/>
            <a:headEnd/>
            <a:tailEnd/>
          </a:ln>
        </p:spPr>
        <p:txBody>
          <a:bodyPr wrap="none" anchor="ctr"/>
          <a:lstStyle/>
          <a:p>
            <a:endParaRPr lang="en-US"/>
          </a:p>
        </p:txBody>
      </p:sp>
      <p:sp>
        <p:nvSpPr>
          <p:cNvPr id="13364" name="Rectangle 58"/>
          <p:cNvSpPr>
            <a:spLocks noChangeArrowheads="1"/>
          </p:cNvSpPr>
          <p:nvPr/>
        </p:nvSpPr>
        <p:spPr bwMode="auto">
          <a:xfrm>
            <a:off x="3757613" y="5494338"/>
            <a:ext cx="11715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Non-traditional</a:t>
            </a:r>
          </a:p>
          <a:p>
            <a:pPr algn="ctr" eaLnBrk="0" hangingPunct="0"/>
            <a:r>
              <a:rPr lang="pt-BR" sz="1200" b="1"/>
              <a:t>DBMS</a:t>
            </a:r>
          </a:p>
        </p:txBody>
      </p:sp>
      <p:sp>
        <p:nvSpPr>
          <p:cNvPr id="13365" name="Line 59"/>
          <p:cNvSpPr>
            <a:spLocks noChangeShapeType="1"/>
          </p:cNvSpPr>
          <p:nvPr/>
        </p:nvSpPr>
        <p:spPr bwMode="auto">
          <a:xfrm flipV="1">
            <a:off x="3816350" y="5407025"/>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6" name="Line 60"/>
          <p:cNvSpPr>
            <a:spLocks noChangeShapeType="1"/>
          </p:cNvSpPr>
          <p:nvPr/>
        </p:nvSpPr>
        <p:spPr bwMode="auto">
          <a:xfrm flipV="1">
            <a:off x="4833938" y="5400675"/>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7" name="Rectangle 61"/>
          <p:cNvSpPr>
            <a:spLocks noChangeArrowheads="1"/>
          </p:cNvSpPr>
          <p:nvPr/>
        </p:nvSpPr>
        <p:spPr bwMode="auto">
          <a:xfrm>
            <a:off x="3835400" y="5064125"/>
            <a:ext cx="10033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68" name="Oval 62"/>
          <p:cNvSpPr>
            <a:spLocks noChangeArrowheads="1"/>
          </p:cNvSpPr>
          <p:nvPr/>
        </p:nvSpPr>
        <p:spPr bwMode="auto">
          <a:xfrm>
            <a:off x="3821113" y="5260975"/>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69" name="Rectangle 63"/>
          <p:cNvSpPr>
            <a:spLocks noChangeArrowheads="1"/>
          </p:cNvSpPr>
          <p:nvPr/>
        </p:nvSpPr>
        <p:spPr bwMode="auto">
          <a:xfrm>
            <a:off x="3814763" y="5143500"/>
            <a:ext cx="1012825" cy="2127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70" name="Oval 64"/>
          <p:cNvSpPr>
            <a:spLocks noChangeArrowheads="1"/>
          </p:cNvSpPr>
          <p:nvPr/>
        </p:nvSpPr>
        <p:spPr bwMode="auto">
          <a:xfrm>
            <a:off x="3814763" y="5041900"/>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71" name="Line 65"/>
          <p:cNvSpPr>
            <a:spLocks noChangeShapeType="1"/>
          </p:cNvSpPr>
          <p:nvPr/>
        </p:nvSpPr>
        <p:spPr bwMode="auto">
          <a:xfrm flipV="1">
            <a:off x="3817938" y="513715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2" name="Line 66"/>
          <p:cNvSpPr>
            <a:spLocks noChangeShapeType="1"/>
          </p:cNvSpPr>
          <p:nvPr/>
        </p:nvSpPr>
        <p:spPr bwMode="auto">
          <a:xfrm flipV="1">
            <a:off x="4830763" y="5141913"/>
            <a:ext cx="0" cy="223837"/>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 name="Rectangle 67"/>
          <p:cNvSpPr>
            <a:spLocks noChangeArrowheads="1"/>
          </p:cNvSpPr>
          <p:nvPr/>
        </p:nvSpPr>
        <p:spPr bwMode="auto">
          <a:xfrm>
            <a:off x="2520950" y="4121150"/>
            <a:ext cx="5026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600" b="1"/>
              <a:t>NETWORKS AND CLIENT/SERVER TECHNOLOGY</a:t>
            </a:r>
          </a:p>
        </p:txBody>
      </p:sp>
      <p:pic>
        <p:nvPicPr>
          <p:cNvPr id="13374" name="Picture 6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2578100"/>
            <a:ext cx="10064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75" name="Rectangle 69"/>
          <p:cNvSpPr>
            <a:spLocks noChangeArrowheads="1"/>
          </p:cNvSpPr>
          <p:nvPr/>
        </p:nvSpPr>
        <p:spPr bwMode="auto">
          <a:xfrm>
            <a:off x="7118350" y="5253038"/>
            <a:ext cx="985838" cy="454025"/>
          </a:xfrm>
          <a:prstGeom prst="rect">
            <a:avLst/>
          </a:prstGeom>
          <a:solidFill>
            <a:srgbClr val="8CF4EA"/>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File Format</a:t>
            </a:r>
          </a:p>
        </p:txBody>
      </p:sp>
      <p:sp>
        <p:nvSpPr>
          <p:cNvPr id="13376" name="Oval 70"/>
          <p:cNvSpPr>
            <a:spLocks noChangeArrowheads="1"/>
          </p:cNvSpPr>
          <p:nvPr/>
        </p:nvSpPr>
        <p:spPr bwMode="auto">
          <a:xfrm>
            <a:off x="7112000" y="5859463"/>
            <a:ext cx="1000125" cy="201612"/>
          </a:xfrm>
          <a:prstGeom prst="ellipse">
            <a:avLst/>
          </a:prstGeom>
          <a:solidFill>
            <a:srgbClr val="0066CC"/>
          </a:solidFill>
          <a:ln w="12700">
            <a:solidFill>
              <a:schemeClr val="folHlink"/>
            </a:solidFill>
            <a:round/>
            <a:headEnd/>
            <a:tailEnd/>
          </a:ln>
        </p:spPr>
        <p:txBody>
          <a:bodyPr wrap="none" anchor="ctr"/>
          <a:lstStyle/>
          <a:p>
            <a:endParaRPr lang="en-US"/>
          </a:p>
        </p:txBody>
      </p:sp>
      <p:sp>
        <p:nvSpPr>
          <p:cNvPr id="13377" name="Rectangle 71"/>
          <p:cNvSpPr>
            <a:spLocks noChangeArrowheads="1"/>
          </p:cNvSpPr>
          <p:nvPr/>
        </p:nvSpPr>
        <p:spPr bwMode="auto">
          <a:xfrm>
            <a:off x="7105650" y="5332413"/>
            <a:ext cx="1006475" cy="625475"/>
          </a:xfrm>
          <a:prstGeom prst="rect">
            <a:avLst/>
          </a:prstGeom>
          <a:solidFill>
            <a:srgbClr val="0066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78" name="Oval 72"/>
          <p:cNvSpPr>
            <a:spLocks noChangeArrowheads="1"/>
          </p:cNvSpPr>
          <p:nvPr/>
        </p:nvSpPr>
        <p:spPr bwMode="auto">
          <a:xfrm>
            <a:off x="7108825" y="5230813"/>
            <a:ext cx="1000125" cy="201612"/>
          </a:xfrm>
          <a:prstGeom prst="ellipse">
            <a:avLst/>
          </a:prstGeom>
          <a:solidFill>
            <a:schemeClr val="tx2"/>
          </a:solidFill>
          <a:ln w="12700">
            <a:solidFill>
              <a:schemeClr val="folHlink"/>
            </a:solidFill>
            <a:round/>
            <a:headEnd/>
            <a:tailEnd/>
          </a:ln>
        </p:spPr>
        <p:txBody>
          <a:bodyPr wrap="none" anchor="ctr"/>
          <a:lstStyle/>
          <a:p>
            <a:endParaRPr lang="en-US"/>
          </a:p>
        </p:txBody>
      </p:sp>
      <p:sp>
        <p:nvSpPr>
          <p:cNvPr id="13379" name="Rectangle 73"/>
          <p:cNvSpPr>
            <a:spLocks noChangeArrowheads="1"/>
          </p:cNvSpPr>
          <p:nvPr/>
        </p:nvSpPr>
        <p:spPr bwMode="auto">
          <a:xfrm>
            <a:off x="7204075" y="5468938"/>
            <a:ext cx="795338" cy="454025"/>
          </a:xfrm>
          <a:prstGeom prst="rect">
            <a:avLst/>
          </a:prstGeom>
          <a:solidFill>
            <a:srgbClr val="0066CC"/>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pt-BR" sz="1200" b="1"/>
              <a:t>File</a:t>
            </a:r>
          </a:p>
          <a:p>
            <a:pPr algn="ctr" eaLnBrk="0" hangingPunct="0"/>
            <a:r>
              <a:rPr lang="pt-BR" sz="1200" b="1"/>
              <a:t>Format</a:t>
            </a:r>
          </a:p>
        </p:txBody>
      </p:sp>
      <p:sp>
        <p:nvSpPr>
          <p:cNvPr id="13380" name="Line 74"/>
          <p:cNvSpPr>
            <a:spLocks noChangeShapeType="1"/>
          </p:cNvSpPr>
          <p:nvPr/>
        </p:nvSpPr>
        <p:spPr bwMode="auto">
          <a:xfrm flipV="1">
            <a:off x="7108825" y="5340350"/>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81" name="Line 75"/>
          <p:cNvSpPr>
            <a:spLocks noChangeShapeType="1"/>
          </p:cNvSpPr>
          <p:nvPr/>
        </p:nvSpPr>
        <p:spPr bwMode="auto">
          <a:xfrm flipV="1">
            <a:off x="8115300" y="5330825"/>
            <a:ext cx="0" cy="625475"/>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82" name="Rectangle 76"/>
          <p:cNvSpPr>
            <a:spLocks noChangeArrowheads="1"/>
          </p:cNvSpPr>
          <p:nvPr/>
        </p:nvSpPr>
        <p:spPr bwMode="auto">
          <a:xfrm>
            <a:off x="7123113" y="4987925"/>
            <a:ext cx="10033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pt-BR" sz="1200" b="1"/>
              <a:t>File Format</a:t>
            </a:r>
          </a:p>
        </p:txBody>
      </p:sp>
      <p:sp>
        <p:nvSpPr>
          <p:cNvPr id="13383" name="Oval 77"/>
          <p:cNvSpPr>
            <a:spLocks noChangeArrowheads="1"/>
          </p:cNvSpPr>
          <p:nvPr/>
        </p:nvSpPr>
        <p:spPr bwMode="auto">
          <a:xfrm>
            <a:off x="7108825" y="5184775"/>
            <a:ext cx="1009650" cy="201613"/>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84" name="Rectangle 78"/>
          <p:cNvSpPr>
            <a:spLocks noChangeArrowheads="1"/>
          </p:cNvSpPr>
          <p:nvPr/>
        </p:nvSpPr>
        <p:spPr bwMode="auto">
          <a:xfrm>
            <a:off x="7102475" y="5068888"/>
            <a:ext cx="1012825" cy="211137"/>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85" name="Oval 79"/>
          <p:cNvSpPr>
            <a:spLocks noChangeArrowheads="1"/>
          </p:cNvSpPr>
          <p:nvPr/>
        </p:nvSpPr>
        <p:spPr bwMode="auto">
          <a:xfrm>
            <a:off x="7102475" y="4967288"/>
            <a:ext cx="1009650" cy="201612"/>
          </a:xfrm>
          <a:prstGeom prst="ellipse">
            <a:avLst/>
          </a:prstGeom>
          <a:solidFill>
            <a:schemeClr val="hlink"/>
          </a:solidFill>
          <a:ln w="12700">
            <a:solidFill>
              <a:schemeClr val="folHlink"/>
            </a:solidFill>
            <a:round/>
            <a:headEnd/>
            <a:tailEnd/>
          </a:ln>
        </p:spPr>
        <p:txBody>
          <a:bodyPr wrap="none" anchor="ctr"/>
          <a:lstStyle/>
          <a:p>
            <a:endParaRPr lang="en-US"/>
          </a:p>
        </p:txBody>
      </p:sp>
      <p:sp>
        <p:nvSpPr>
          <p:cNvPr id="13386" name="Rectangle 80"/>
          <p:cNvSpPr>
            <a:spLocks noChangeArrowheads="1"/>
          </p:cNvSpPr>
          <p:nvPr/>
        </p:nvSpPr>
        <p:spPr bwMode="auto">
          <a:xfrm>
            <a:off x="7316788" y="5157788"/>
            <a:ext cx="576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87" name="Line 81"/>
          <p:cNvSpPr>
            <a:spLocks noChangeShapeType="1"/>
          </p:cNvSpPr>
          <p:nvPr/>
        </p:nvSpPr>
        <p:spPr bwMode="auto">
          <a:xfrm flipV="1">
            <a:off x="7105650" y="506095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88" name="Line 82"/>
          <p:cNvSpPr>
            <a:spLocks noChangeShapeType="1"/>
          </p:cNvSpPr>
          <p:nvPr/>
        </p:nvSpPr>
        <p:spPr bwMode="auto">
          <a:xfrm flipV="1">
            <a:off x="8118475" y="5067300"/>
            <a:ext cx="0" cy="223838"/>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89" name="Freeform 83"/>
          <p:cNvSpPr>
            <a:spLocks/>
          </p:cNvSpPr>
          <p:nvPr/>
        </p:nvSpPr>
        <p:spPr bwMode="auto">
          <a:xfrm>
            <a:off x="7265988" y="4440238"/>
            <a:ext cx="677862" cy="487362"/>
          </a:xfrm>
          <a:custGeom>
            <a:avLst/>
            <a:gdLst>
              <a:gd name="T0" fmla="*/ 0 w 427"/>
              <a:gd name="T1" fmla="*/ 25400 h 307"/>
              <a:gd name="T2" fmla="*/ 0 w 427"/>
              <a:gd name="T3" fmla="*/ 458787 h 307"/>
              <a:gd name="T4" fmla="*/ 0 w 427"/>
              <a:gd name="T5" fmla="*/ 461962 h 307"/>
              <a:gd name="T6" fmla="*/ 1587 w 427"/>
              <a:gd name="T7" fmla="*/ 463550 h 307"/>
              <a:gd name="T8" fmla="*/ 3175 w 427"/>
              <a:gd name="T9" fmla="*/ 466725 h 307"/>
              <a:gd name="T10" fmla="*/ 4762 w 427"/>
              <a:gd name="T11" fmla="*/ 469900 h 307"/>
              <a:gd name="T12" fmla="*/ 7937 w 427"/>
              <a:gd name="T13" fmla="*/ 473075 h 307"/>
              <a:gd name="T14" fmla="*/ 7937 w 427"/>
              <a:gd name="T15" fmla="*/ 474662 h 307"/>
              <a:gd name="T16" fmla="*/ 11112 w 427"/>
              <a:gd name="T17" fmla="*/ 474662 h 307"/>
              <a:gd name="T18" fmla="*/ 14287 w 427"/>
              <a:gd name="T19" fmla="*/ 476250 h 307"/>
              <a:gd name="T20" fmla="*/ 160337 w 427"/>
              <a:gd name="T21" fmla="*/ 482600 h 307"/>
              <a:gd name="T22" fmla="*/ 338137 w 427"/>
              <a:gd name="T23" fmla="*/ 485775 h 307"/>
              <a:gd name="T24" fmla="*/ 504825 w 427"/>
              <a:gd name="T25" fmla="*/ 482600 h 307"/>
              <a:gd name="T26" fmla="*/ 658812 w 427"/>
              <a:gd name="T27" fmla="*/ 476250 h 307"/>
              <a:gd name="T28" fmla="*/ 665162 w 427"/>
              <a:gd name="T29" fmla="*/ 474662 h 307"/>
              <a:gd name="T30" fmla="*/ 669925 w 427"/>
              <a:gd name="T31" fmla="*/ 473075 h 307"/>
              <a:gd name="T32" fmla="*/ 671512 w 427"/>
              <a:gd name="T33" fmla="*/ 469900 h 307"/>
              <a:gd name="T34" fmla="*/ 674687 w 427"/>
              <a:gd name="T35" fmla="*/ 466725 h 307"/>
              <a:gd name="T36" fmla="*/ 676275 w 427"/>
              <a:gd name="T37" fmla="*/ 461962 h 307"/>
              <a:gd name="T38" fmla="*/ 676275 w 427"/>
              <a:gd name="T39" fmla="*/ 458787 h 307"/>
              <a:gd name="T40" fmla="*/ 676275 w 427"/>
              <a:gd name="T41" fmla="*/ 455612 h 307"/>
              <a:gd name="T42" fmla="*/ 676275 w 427"/>
              <a:gd name="T43" fmla="*/ 25400 h 307"/>
              <a:gd name="T44" fmla="*/ 676275 w 427"/>
              <a:gd name="T45" fmla="*/ 19050 h 307"/>
              <a:gd name="T46" fmla="*/ 673100 w 427"/>
              <a:gd name="T47" fmla="*/ 14287 h 307"/>
              <a:gd name="T48" fmla="*/ 669925 w 427"/>
              <a:gd name="T49" fmla="*/ 11112 h 307"/>
              <a:gd name="T50" fmla="*/ 666750 w 427"/>
              <a:gd name="T51" fmla="*/ 7937 h 307"/>
              <a:gd name="T52" fmla="*/ 661987 w 427"/>
              <a:gd name="T53" fmla="*/ 7937 h 307"/>
              <a:gd name="T54" fmla="*/ 657225 w 427"/>
              <a:gd name="T55" fmla="*/ 7937 h 307"/>
              <a:gd name="T56" fmla="*/ 500062 w 427"/>
              <a:gd name="T57" fmla="*/ 1587 h 307"/>
              <a:gd name="T58" fmla="*/ 338137 w 427"/>
              <a:gd name="T59" fmla="*/ 0 h 307"/>
              <a:gd name="T60" fmla="*/ 174625 w 427"/>
              <a:gd name="T61" fmla="*/ 3175 h 307"/>
              <a:gd name="T62" fmla="*/ 20637 w 427"/>
              <a:gd name="T63" fmla="*/ 7937 h 307"/>
              <a:gd name="T64" fmla="*/ 17462 w 427"/>
              <a:gd name="T65" fmla="*/ 7937 h 307"/>
              <a:gd name="T66" fmla="*/ 12700 w 427"/>
              <a:gd name="T67" fmla="*/ 7937 h 307"/>
              <a:gd name="T68" fmla="*/ 7937 w 427"/>
              <a:gd name="T69" fmla="*/ 9525 h 307"/>
              <a:gd name="T70" fmla="*/ 6350 w 427"/>
              <a:gd name="T71" fmla="*/ 11112 h 307"/>
              <a:gd name="T72" fmla="*/ 3175 w 427"/>
              <a:gd name="T73" fmla="*/ 12700 h 307"/>
              <a:gd name="T74" fmla="*/ 1587 w 427"/>
              <a:gd name="T75" fmla="*/ 17462 h 307"/>
              <a:gd name="T76" fmla="*/ 0 w 427"/>
              <a:gd name="T77" fmla="*/ 20637 h 307"/>
              <a:gd name="T78" fmla="*/ 0 w 427"/>
              <a:gd name="T79" fmla="*/ 25400 h 3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7"/>
              <a:gd name="T121" fmla="*/ 0 h 307"/>
              <a:gd name="T122" fmla="*/ 427 w 427"/>
              <a:gd name="T123" fmla="*/ 307 h 30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7" h="307">
                <a:moveTo>
                  <a:pt x="0" y="16"/>
                </a:moveTo>
                <a:lnTo>
                  <a:pt x="0" y="289"/>
                </a:lnTo>
                <a:lnTo>
                  <a:pt x="0" y="291"/>
                </a:lnTo>
                <a:lnTo>
                  <a:pt x="1" y="292"/>
                </a:lnTo>
                <a:lnTo>
                  <a:pt x="2" y="294"/>
                </a:lnTo>
                <a:lnTo>
                  <a:pt x="3" y="296"/>
                </a:lnTo>
                <a:lnTo>
                  <a:pt x="5" y="298"/>
                </a:lnTo>
                <a:lnTo>
                  <a:pt x="5" y="299"/>
                </a:lnTo>
                <a:lnTo>
                  <a:pt x="7" y="299"/>
                </a:lnTo>
                <a:lnTo>
                  <a:pt x="9" y="300"/>
                </a:lnTo>
                <a:lnTo>
                  <a:pt x="101" y="304"/>
                </a:lnTo>
                <a:lnTo>
                  <a:pt x="213" y="306"/>
                </a:lnTo>
                <a:lnTo>
                  <a:pt x="318" y="304"/>
                </a:lnTo>
                <a:lnTo>
                  <a:pt x="415" y="300"/>
                </a:lnTo>
                <a:lnTo>
                  <a:pt x="419" y="299"/>
                </a:lnTo>
                <a:lnTo>
                  <a:pt x="422" y="298"/>
                </a:lnTo>
                <a:lnTo>
                  <a:pt x="423" y="296"/>
                </a:lnTo>
                <a:lnTo>
                  <a:pt x="425" y="294"/>
                </a:lnTo>
                <a:lnTo>
                  <a:pt x="426" y="291"/>
                </a:lnTo>
                <a:lnTo>
                  <a:pt x="426" y="289"/>
                </a:lnTo>
                <a:lnTo>
                  <a:pt x="426" y="287"/>
                </a:lnTo>
                <a:lnTo>
                  <a:pt x="426" y="16"/>
                </a:lnTo>
                <a:lnTo>
                  <a:pt x="426" y="12"/>
                </a:lnTo>
                <a:lnTo>
                  <a:pt x="424" y="9"/>
                </a:lnTo>
                <a:lnTo>
                  <a:pt x="422" y="7"/>
                </a:lnTo>
                <a:lnTo>
                  <a:pt x="420" y="5"/>
                </a:lnTo>
                <a:lnTo>
                  <a:pt x="417" y="5"/>
                </a:lnTo>
                <a:lnTo>
                  <a:pt x="414" y="5"/>
                </a:lnTo>
                <a:lnTo>
                  <a:pt x="315" y="1"/>
                </a:lnTo>
                <a:lnTo>
                  <a:pt x="213" y="0"/>
                </a:lnTo>
                <a:lnTo>
                  <a:pt x="110" y="2"/>
                </a:lnTo>
                <a:lnTo>
                  <a:pt x="13" y="5"/>
                </a:lnTo>
                <a:lnTo>
                  <a:pt x="11" y="5"/>
                </a:lnTo>
                <a:lnTo>
                  <a:pt x="8" y="5"/>
                </a:lnTo>
                <a:lnTo>
                  <a:pt x="5" y="6"/>
                </a:lnTo>
                <a:lnTo>
                  <a:pt x="4" y="7"/>
                </a:lnTo>
                <a:lnTo>
                  <a:pt x="2" y="8"/>
                </a:lnTo>
                <a:lnTo>
                  <a:pt x="1" y="11"/>
                </a:lnTo>
                <a:lnTo>
                  <a:pt x="0" y="13"/>
                </a:lnTo>
                <a:lnTo>
                  <a:pt x="0" y="16"/>
                </a:lnTo>
              </a:path>
            </a:pathLst>
          </a:custGeom>
          <a:solidFill>
            <a:srgbClr val="DFDFFF"/>
          </a:solidFill>
          <a:ln w="12700" cap="rnd" cmpd="sng">
            <a:solidFill>
              <a:srgbClr val="000000"/>
            </a:solidFill>
            <a:prstDash val="solid"/>
            <a:round/>
            <a:headEnd type="none" w="med" len="med"/>
            <a:tailEnd type="none" w="med" len="med"/>
          </a:ln>
        </p:spPr>
        <p:txBody>
          <a:bodyPr/>
          <a:lstStyle/>
          <a:p>
            <a:endParaRPr lang="en-US"/>
          </a:p>
        </p:txBody>
      </p:sp>
      <p:sp>
        <p:nvSpPr>
          <p:cNvPr id="13390" name="Rectangle 84"/>
          <p:cNvSpPr>
            <a:spLocks noChangeArrowheads="1"/>
          </p:cNvSpPr>
          <p:nvPr/>
        </p:nvSpPr>
        <p:spPr bwMode="auto">
          <a:xfrm>
            <a:off x="7373938" y="4527550"/>
            <a:ext cx="458787" cy="304800"/>
          </a:xfrm>
          <a:prstGeom prst="rect">
            <a:avLst/>
          </a:prstGeom>
          <a:solidFill>
            <a:srgbClr val="FFFFCC"/>
          </a:solidFill>
          <a:ln w="12700">
            <a:solidFill>
              <a:schemeClr val="tx1"/>
            </a:solidFill>
            <a:miter lim="800000"/>
            <a:headEnd/>
            <a:tailEnd/>
          </a:ln>
        </p:spPr>
        <p:txBody>
          <a:bodyPr wrap="none" anchor="ctr"/>
          <a:lstStyle/>
          <a:p>
            <a:endParaRPr lang="en-US"/>
          </a:p>
        </p:txBody>
      </p:sp>
      <p:sp>
        <p:nvSpPr>
          <p:cNvPr id="13391" name="Freeform 85"/>
          <p:cNvSpPr>
            <a:spLocks/>
          </p:cNvSpPr>
          <p:nvPr/>
        </p:nvSpPr>
        <p:spPr bwMode="auto">
          <a:xfrm>
            <a:off x="7523163" y="4533900"/>
            <a:ext cx="306387" cy="290513"/>
          </a:xfrm>
          <a:custGeom>
            <a:avLst/>
            <a:gdLst>
              <a:gd name="T0" fmla="*/ 53975 w 193"/>
              <a:gd name="T1" fmla="*/ 0 h 183"/>
              <a:gd name="T2" fmla="*/ 53975 w 193"/>
              <a:gd name="T3" fmla="*/ 9525 h 183"/>
              <a:gd name="T4" fmla="*/ 53975 w 193"/>
              <a:gd name="T5" fmla="*/ 20638 h 183"/>
              <a:gd name="T6" fmla="*/ 50800 w 193"/>
              <a:gd name="T7" fmla="*/ 30163 h 183"/>
              <a:gd name="T8" fmla="*/ 46037 w 193"/>
              <a:gd name="T9" fmla="*/ 38100 h 183"/>
              <a:gd name="T10" fmla="*/ 38100 w 193"/>
              <a:gd name="T11" fmla="*/ 42863 h 183"/>
              <a:gd name="T12" fmla="*/ 26987 w 193"/>
              <a:gd name="T13" fmla="*/ 47625 h 183"/>
              <a:gd name="T14" fmla="*/ 20637 w 193"/>
              <a:gd name="T15" fmla="*/ 52388 h 183"/>
              <a:gd name="T16" fmla="*/ 14287 w 193"/>
              <a:gd name="T17" fmla="*/ 61913 h 183"/>
              <a:gd name="T18" fmla="*/ 14287 w 193"/>
              <a:gd name="T19" fmla="*/ 73025 h 183"/>
              <a:gd name="T20" fmla="*/ 11112 w 193"/>
              <a:gd name="T21" fmla="*/ 82550 h 183"/>
              <a:gd name="T22" fmla="*/ 6350 w 193"/>
              <a:gd name="T23" fmla="*/ 93663 h 183"/>
              <a:gd name="T24" fmla="*/ 3175 w 193"/>
              <a:gd name="T25" fmla="*/ 103188 h 183"/>
              <a:gd name="T26" fmla="*/ 3175 w 193"/>
              <a:gd name="T27" fmla="*/ 112713 h 183"/>
              <a:gd name="T28" fmla="*/ 0 w 193"/>
              <a:gd name="T29" fmla="*/ 123825 h 183"/>
              <a:gd name="T30" fmla="*/ 6350 w 193"/>
              <a:gd name="T31" fmla="*/ 133350 h 183"/>
              <a:gd name="T32" fmla="*/ 17462 w 193"/>
              <a:gd name="T33" fmla="*/ 134938 h 183"/>
              <a:gd name="T34" fmla="*/ 20637 w 193"/>
              <a:gd name="T35" fmla="*/ 144463 h 183"/>
              <a:gd name="T36" fmla="*/ 17462 w 193"/>
              <a:gd name="T37" fmla="*/ 155575 h 183"/>
              <a:gd name="T38" fmla="*/ 20637 w 193"/>
              <a:gd name="T39" fmla="*/ 165100 h 183"/>
              <a:gd name="T40" fmla="*/ 31750 w 193"/>
              <a:gd name="T41" fmla="*/ 171450 h 183"/>
              <a:gd name="T42" fmla="*/ 44450 w 193"/>
              <a:gd name="T43" fmla="*/ 176213 h 183"/>
              <a:gd name="T44" fmla="*/ 53975 w 193"/>
              <a:gd name="T45" fmla="*/ 180975 h 183"/>
              <a:gd name="T46" fmla="*/ 65087 w 193"/>
              <a:gd name="T47" fmla="*/ 185738 h 183"/>
              <a:gd name="T48" fmla="*/ 80962 w 193"/>
              <a:gd name="T49" fmla="*/ 193675 h 183"/>
              <a:gd name="T50" fmla="*/ 92075 w 193"/>
              <a:gd name="T51" fmla="*/ 196850 h 183"/>
              <a:gd name="T52" fmla="*/ 103187 w 193"/>
              <a:gd name="T53" fmla="*/ 196850 h 183"/>
              <a:gd name="T54" fmla="*/ 117475 w 193"/>
              <a:gd name="T55" fmla="*/ 196850 h 183"/>
              <a:gd name="T56" fmla="*/ 123825 w 193"/>
              <a:gd name="T57" fmla="*/ 200025 h 183"/>
              <a:gd name="T58" fmla="*/ 130175 w 193"/>
              <a:gd name="T59" fmla="*/ 209550 h 183"/>
              <a:gd name="T60" fmla="*/ 130175 w 193"/>
              <a:gd name="T61" fmla="*/ 219075 h 183"/>
              <a:gd name="T62" fmla="*/ 130175 w 193"/>
              <a:gd name="T63" fmla="*/ 228600 h 183"/>
              <a:gd name="T64" fmla="*/ 138112 w 193"/>
              <a:gd name="T65" fmla="*/ 238125 h 183"/>
              <a:gd name="T66" fmla="*/ 150812 w 193"/>
              <a:gd name="T67" fmla="*/ 241300 h 183"/>
              <a:gd name="T68" fmla="*/ 160337 w 193"/>
              <a:gd name="T69" fmla="*/ 238125 h 183"/>
              <a:gd name="T70" fmla="*/ 166687 w 193"/>
              <a:gd name="T71" fmla="*/ 228600 h 183"/>
              <a:gd name="T72" fmla="*/ 177800 w 193"/>
              <a:gd name="T73" fmla="*/ 223838 h 183"/>
              <a:gd name="T74" fmla="*/ 188912 w 193"/>
              <a:gd name="T75" fmla="*/ 223838 h 183"/>
              <a:gd name="T76" fmla="*/ 198437 w 193"/>
              <a:gd name="T77" fmla="*/ 228600 h 183"/>
              <a:gd name="T78" fmla="*/ 209550 w 193"/>
              <a:gd name="T79" fmla="*/ 233363 h 183"/>
              <a:gd name="T80" fmla="*/ 209550 w 193"/>
              <a:gd name="T81" fmla="*/ 244475 h 183"/>
              <a:gd name="T82" fmla="*/ 215900 w 193"/>
              <a:gd name="T83" fmla="*/ 254000 h 183"/>
              <a:gd name="T84" fmla="*/ 225425 w 193"/>
              <a:gd name="T85" fmla="*/ 261938 h 183"/>
              <a:gd name="T86" fmla="*/ 233362 w 193"/>
              <a:gd name="T87" fmla="*/ 271463 h 183"/>
              <a:gd name="T88" fmla="*/ 244475 w 193"/>
              <a:gd name="T89" fmla="*/ 276225 h 183"/>
              <a:gd name="T90" fmla="*/ 255587 w 193"/>
              <a:gd name="T91" fmla="*/ 279400 h 183"/>
              <a:gd name="T92" fmla="*/ 266700 w 193"/>
              <a:gd name="T93" fmla="*/ 279400 h 183"/>
              <a:gd name="T94" fmla="*/ 279400 w 193"/>
              <a:gd name="T95" fmla="*/ 282575 h 183"/>
              <a:gd name="T96" fmla="*/ 290512 w 193"/>
              <a:gd name="T97" fmla="*/ 282575 h 183"/>
              <a:gd name="T98" fmla="*/ 298450 w 193"/>
              <a:gd name="T99" fmla="*/ 288925 h 183"/>
              <a:gd name="T100" fmla="*/ 301625 w 193"/>
              <a:gd name="T101" fmla="*/ 0 h 1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
              <a:gd name="T154" fmla="*/ 0 h 183"/>
              <a:gd name="T155" fmla="*/ 193 w 193"/>
              <a:gd name="T156" fmla="*/ 183 h 1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 h="183">
                <a:moveTo>
                  <a:pt x="190" y="0"/>
                </a:moveTo>
                <a:lnTo>
                  <a:pt x="34" y="0"/>
                </a:lnTo>
                <a:lnTo>
                  <a:pt x="34" y="3"/>
                </a:lnTo>
                <a:lnTo>
                  <a:pt x="34" y="6"/>
                </a:lnTo>
                <a:lnTo>
                  <a:pt x="34" y="9"/>
                </a:lnTo>
                <a:lnTo>
                  <a:pt x="34" y="13"/>
                </a:lnTo>
                <a:lnTo>
                  <a:pt x="32" y="16"/>
                </a:lnTo>
                <a:lnTo>
                  <a:pt x="32" y="19"/>
                </a:lnTo>
                <a:lnTo>
                  <a:pt x="32" y="22"/>
                </a:lnTo>
                <a:lnTo>
                  <a:pt x="29" y="24"/>
                </a:lnTo>
                <a:lnTo>
                  <a:pt x="26" y="24"/>
                </a:lnTo>
                <a:lnTo>
                  <a:pt x="24" y="27"/>
                </a:lnTo>
                <a:lnTo>
                  <a:pt x="20" y="28"/>
                </a:lnTo>
                <a:lnTo>
                  <a:pt x="17" y="30"/>
                </a:lnTo>
                <a:lnTo>
                  <a:pt x="13" y="30"/>
                </a:lnTo>
                <a:lnTo>
                  <a:pt x="13" y="33"/>
                </a:lnTo>
                <a:lnTo>
                  <a:pt x="11" y="37"/>
                </a:lnTo>
                <a:lnTo>
                  <a:pt x="9" y="39"/>
                </a:lnTo>
                <a:lnTo>
                  <a:pt x="9" y="43"/>
                </a:lnTo>
                <a:lnTo>
                  <a:pt x="9" y="46"/>
                </a:lnTo>
                <a:lnTo>
                  <a:pt x="9" y="49"/>
                </a:lnTo>
                <a:lnTo>
                  <a:pt x="7" y="52"/>
                </a:lnTo>
                <a:lnTo>
                  <a:pt x="6" y="56"/>
                </a:lnTo>
                <a:lnTo>
                  <a:pt x="4" y="59"/>
                </a:lnTo>
                <a:lnTo>
                  <a:pt x="4" y="61"/>
                </a:lnTo>
                <a:lnTo>
                  <a:pt x="2" y="65"/>
                </a:lnTo>
                <a:lnTo>
                  <a:pt x="2" y="68"/>
                </a:lnTo>
                <a:lnTo>
                  <a:pt x="2" y="71"/>
                </a:lnTo>
                <a:lnTo>
                  <a:pt x="0" y="74"/>
                </a:lnTo>
                <a:lnTo>
                  <a:pt x="0" y="78"/>
                </a:lnTo>
                <a:lnTo>
                  <a:pt x="0" y="81"/>
                </a:lnTo>
                <a:lnTo>
                  <a:pt x="4" y="84"/>
                </a:lnTo>
                <a:lnTo>
                  <a:pt x="7" y="85"/>
                </a:lnTo>
                <a:lnTo>
                  <a:pt x="11" y="85"/>
                </a:lnTo>
                <a:lnTo>
                  <a:pt x="13" y="89"/>
                </a:lnTo>
                <a:lnTo>
                  <a:pt x="13" y="91"/>
                </a:lnTo>
                <a:lnTo>
                  <a:pt x="11" y="95"/>
                </a:lnTo>
                <a:lnTo>
                  <a:pt x="11" y="98"/>
                </a:lnTo>
                <a:lnTo>
                  <a:pt x="13" y="102"/>
                </a:lnTo>
                <a:lnTo>
                  <a:pt x="13" y="104"/>
                </a:lnTo>
                <a:lnTo>
                  <a:pt x="17" y="108"/>
                </a:lnTo>
                <a:lnTo>
                  <a:pt x="20" y="108"/>
                </a:lnTo>
                <a:lnTo>
                  <a:pt x="24" y="109"/>
                </a:lnTo>
                <a:lnTo>
                  <a:pt x="28" y="111"/>
                </a:lnTo>
                <a:lnTo>
                  <a:pt x="31" y="113"/>
                </a:lnTo>
                <a:lnTo>
                  <a:pt x="34" y="114"/>
                </a:lnTo>
                <a:lnTo>
                  <a:pt x="38" y="115"/>
                </a:lnTo>
                <a:lnTo>
                  <a:pt x="41" y="117"/>
                </a:lnTo>
                <a:lnTo>
                  <a:pt x="47" y="121"/>
                </a:lnTo>
                <a:lnTo>
                  <a:pt x="51" y="122"/>
                </a:lnTo>
                <a:lnTo>
                  <a:pt x="54" y="124"/>
                </a:lnTo>
                <a:lnTo>
                  <a:pt x="58" y="124"/>
                </a:lnTo>
                <a:lnTo>
                  <a:pt x="62" y="124"/>
                </a:lnTo>
                <a:lnTo>
                  <a:pt x="65" y="124"/>
                </a:lnTo>
                <a:lnTo>
                  <a:pt x="69" y="124"/>
                </a:lnTo>
                <a:lnTo>
                  <a:pt x="74" y="124"/>
                </a:lnTo>
                <a:lnTo>
                  <a:pt x="74" y="126"/>
                </a:lnTo>
                <a:lnTo>
                  <a:pt x="78" y="126"/>
                </a:lnTo>
                <a:lnTo>
                  <a:pt x="82" y="128"/>
                </a:lnTo>
                <a:lnTo>
                  <a:pt x="82" y="132"/>
                </a:lnTo>
                <a:lnTo>
                  <a:pt x="82" y="135"/>
                </a:lnTo>
                <a:lnTo>
                  <a:pt x="82" y="138"/>
                </a:lnTo>
                <a:lnTo>
                  <a:pt x="82" y="141"/>
                </a:lnTo>
                <a:lnTo>
                  <a:pt x="82" y="144"/>
                </a:lnTo>
                <a:lnTo>
                  <a:pt x="85" y="147"/>
                </a:lnTo>
                <a:lnTo>
                  <a:pt x="87" y="150"/>
                </a:lnTo>
                <a:lnTo>
                  <a:pt x="91" y="152"/>
                </a:lnTo>
                <a:lnTo>
                  <a:pt x="95" y="152"/>
                </a:lnTo>
                <a:lnTo>
                  <a:pt x="97" y="152"/>
                </a:lnTo>
                <a:lnTo>
                  <a:pt x="101" y="150"/>
                </a:lnTo>
                <a:lnTo>
                  <a:pt x="103" y="147"/>
                </a:lnTo>
                <a:lnTo>
                  <a:pt x="105" y="144"/>
                </a:lnTo>
                <a:lnTo>
                  <a:pt x="108" y="143"/>
                </a:lnTo>
                <a:lnTo>
                  <a:pt x="112" y="141"/>
                </a:lnTo>
                <a:lnTo>
                  <a:pt x="116" y="141"/>
                </a:lnTo>
                <a:lnTo>
                  <a:pt x="119" y="141"/>
                </a:lnTo>
                <a:lnTo>
                  <a:pt x="123" y="141"/>
                </a:lnTo>
                <a:lnTo>
                  <a:pt x="125" y="144"/>
                </a:lnTo>
                <a:lnTo>
                  <a:pt x="129" y="145"/>
                </a:lnTo>
                <a:lnTo>
                  <a:pt x="132" y="147"/>
                </a:lnTo>
                <a:lnTo>
                  <a:pt x="132" y="150"/>
                </a:lnTo>
                <a:lnTo>
                  <a:pt x="132" y="154"/>
                </a:lnTo>
                <a:lnTo>
                  <a:pt x="134" y="156"/>
                </a:lnTo>
                <a:lnTo>
                  <a:pt x="136" y="160"/>
                </a:lnTo>
                <a:lnTo>
                  <a:pt x="138" y="163"/>
                </a:lnTo>
                <a:lnTo>
                  <a:pt x="142" y="165"/>
                </a:lnTo>
                <a:lnTo>
                  <a:pt x="145" y="167"/>
                </a:lnTo>
                <a:lnTo>
                  <a:pt x="147" y="171"/>
                </a:lnTo>
                <a:lnTo>
                  <a:pt x="151" y="171"/>
                </a:lnTo>
                <a:lnTo>
                  <a:pt x="154" y="174"/>
                </a:lnTo>
                <a:lnTo>
                  <a:pt x="158" y="176"/>
                </a:lnTo>
                <a:lnTo>
                  <a:pt x="161" y="176"/>
                </a:lnTo>
                <a:lnTo>
                  <a:pt x="165" y="176"/>
                </a:lnTo>
                <a:lnTo>
                  <a:pt x="168" y="176"/>
                </a:lnTo>
                <a:lnTo>
                  <a:pt x="172" y="178"/>
                </a:lnTo>
                <a:lnTo>
                  <a:pt x="176" y="178"/>
                </a:lnTo>
                <a:lnTo>
                  <a:pt x="179" y="179"/>
                </a:lnTo>
                <a:lnTo>
                  <a:pt x="183" y="178"/>
                </a:lnTo>
                <a:lnTo>
                  <a:pt x="187" y="179"/>
                </a:lnTo>
                <a:lnTo>
                  <a:pt x="188" y="182"/>
                </a:lnTo>
                <a:lnTo>
                  <a:pt x="192" y="180"/>
                </a:lnTo>
                <a:lnTo>
                  <a:pt x="190" y="0"/>
                </a:lnTo>
              </a:path>
            </a:pathLst>
          </a:custGeom>
          <a:solidFill>
            <a:srgbClr val="C8FEC8"/>
          </a:solidFill>
          <a:ln w="12700" cap="rnd" cmpd="sng">
            <a:solidFill>
              <a:schemeClr val="tx1"/>
            </a:solidFill>
            <a:prstDash val="solid"/>
            <a:round/>
            <a:headEnd type="none" w="med" len="med"/>
            <a:tailEnd type="none" w="med" len="med"/>
          </a:ln>
        </p:spPr>
        <p:txBody>
          <a:bodyPr/>
          <a:lstStyle/>
          <a:p>
            <a:endParaRPr lang="en-US"/>
          </a:p>
        </p:txBody>
      </p:sp>
      <p:sp>
        <p:nvSpPr>
          <p:cNvPr id="13392" name="Freeform 86"/>
          <p:cNvSpPr>
            <a:spLocks/>
          </p:cNvSpPr>
          <p:nvPr/>
        </p:nvSpPr>
        <p:spPr bwMode="auto">
          <a:xfrm>
            <a:off x="7375525" y="4581525"/>
            <a:ext cx="452438" cy="49213"/>
          </a:xfrm>
          <a:custGeom>
            <a:avLst/>
            <a:gdLst>
              <a:gd name="T0" fmla="*/ 444500 w 285"/>
              <a:gd name="T1" fmla="*/ 3175 h 31"/>
              <a:gd name="T2" fmla="*/ 433388 w 285"/>
              <a:gd name="T3" fmla="*/ 4763 h 31"/>
              <a:gd name="T4" fmla="*/ 422275 w 285"/>
              <a:gd name="T5" fmla="*/ 7938 h 31"/>
              <a:gd name="T6" fmla="*/ 409575 w 285"/>
              <a:gd name="T7" fmla="*/ 7938 h 31"/>
              <a:gd name="T8" fmla="*/ 398463 w 285"/>
              <a:gd name="T9" fmla="*/ 9525 h 31"/>
              <a:gd name="T10" fmla="*/ 388938 w 285"/>
              <a:gd name="T11" fmla="*/ 12700 h 31"/>
              <a:gd name="T12" fmla="*/ 376238 w 285"/>
              <a:gd name="T13" fmla="*/ 12700 h 31"/>
              <a:gd name="T14" fmla="*/ 365125 w 285"/>
              <a:gd name="T15" fmla="*/ 14288 h 31"/>
              <a:gd name="T16" fmla="*/ 354013 w 285"/>
              <a:gd name="T17" fmla="*/ 14288 h 31"/>
              <a:gd name="T18" fmla="*/ 341313 w 285"/>
              <a:gd name="T19" fmla="*/ 12700 h 31"/>
              <a:gd name="T20" fmla="*/ 327025 w 285"/>
              <a:gd name="T21" fmla="*/ 9525 h 31"/>
              <a:gd name="T22" fmla="*/ 315913 w 285"/>
              <a:gd name="T23" fmla="*/ 9525 h 31"/>
              <a:gd name="T24" fmla="*/ 304800 w 285"/>
              <a:gd name="T25" fmla="*/ 9525 h 31"/>
              <a:gd name="T26" fmla="*/ 292100 w 285"/>
              <a:gd name="T27" fmla="*/ 9525 h 31"/>
              <a:gd name="T28" fmla="*/ 276225 w 285"/>
              <a:gd name="T29" fmla="*/ 9525 h 31"/>
              <a:gd name="T30" fmla="*/ 265113 w 285"/>
              <a:gd name="T31" fmla="*/ 12700 h 31"/>
              <a:gd name="T32" fmla="*/ 252413 w 285"/>
              <a:gd name="T33" fmla="*/ 14288 h 31"/>
              <a:gd name="T34" fmla="*/ 241300 w 285"/>
              <a:gd name="T35" fmla="*/ 14288 h 31"/>
              <a:gd name="T36" fmla="*/ 230188 w 285"/>
              <a:gd name="T37" fmla="*/ 17463 h 31"/>
              <a:gd name="T38" fmla="*/ 217488 w 285"/>
              <a:gd name="T39" fmla="*/ 17463 h 31"/>
              <a:gd name="T40" fmla="*/ 206375 w 285"/>
              <a:gd name="T41" fmla="*/ 20638 h 31"/>
              <a:gd name="T42" fmla="*/ 195263 w 285"/>
              <a:gd name="T43" fmla="*/ 23813 h 31"/>
              <a:gd name="T44" fmla="*/ 182563 w 285"/>
              <a:gd name="T45" fmla="*/ 23813 h 31"/>
              <a:gd name="T46" fmla="*/ 171450 w 285"/>
              <a:gd name="T47" fmla="*/ 23813 h 31"/>
              <a:gd name="T48" fmla="*/ 161925 w 285"/>
              <a:gd name="T49" fmla="*/ 23813 h 31"/>
              <a:gd name="T50" fmla="*/ 149225 w 285"/>
              <a:gd name="T51" fmla="*/ 26988 h 31"/>
              <a:gd name="T52" fmla="*/ 138113 w 285"/>
              <a:gd name="T53" fmla="*/ 30163 h 31"/>
              <a:gd name="T54" fmla="*/ 127000 w 285"/>
              <a:gd name="T55" fmla="*/ 34925 h 31"/>
              <a:gd name="T56" fmla="*/ 109538 w 285"/>
              <a:gd name="T57" fmla="*/ 38100 h 31"/>
              <a:gd name="T58" fmla="*/ 96838 w 285"/>
              <a:gd name="T59" fmla="*/ 34925 h 31"/>
              <a:gd name="T60" fmla="*/ 85725 w 285"/>
              <a:gd name="T61" fmla="*/ 38100 h 31"/>
              <a:gd name="T62" fmla="*/ 71438 w 285"/>
              <a:gd name="T63" fmla="*/ 38100 h 31"/>
              <a:gd name="T64" fmla="*/ 57150 w 285"/>
              <a:gd name="T65" fmla="*/ 44450 h 31"/>
              <a:gd name="T66" fmla="*/ 46038 w 285"/>
              <a:gd name="T67" fmla="*/ 44450 h 31"/>
              <a:gd name="T68" fmla="*/ 34925 w 285"/>
              <a:gd name="T69" fmla="*/ 47625 h 31"/>
              <a:gd name="T70" fmla="*/ 23813 w 285"/>
              <a:gd name="T71" fmla="*/ 47625 h 31"/>
              <a:gd name="T72" fmla="*/ 11113 w 285"/>
              <a:gd name="T73" fmla="*/ 47625 h 31"/>
              <a:gd name="T74" fmla="*/ 0 w 285"/>
              <a:gd name="T75" fmla="*/ 47625 h 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5"/>
              <a:gd name="T115" fmla="*/ 0 h 31"/>
              <a:gd name="T116" fmla="*/ 285 w 285"/>
              <a:gd name="T117" fmla="*/ 31 h 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5" h="31">
                <a:moveTo>
                  <a:pt x="284" y="0"/>
                </a:moveTo>
                <a:lnTo>
                  <a:pt x="280" y="2"/>
                </a:lnTo>
                <a:lnTo>
                  <a:pt x="277" y="2"/>
                </a:lnTo>
                <a:lnTo>
                  <a:pt x="273" y="3"/>
                </a:lnTo>
                <a:lnTo>
                  <a:pt x="269" y="5"/>
                </a:lnTo>
                <a:lnTo>
                  <a:pt x="266" y="5"/>
                </a:lnTo>
                <a:lnTo>
                  <a:pt x="262" y="5"/>
                </a:lnTo>
                <a:lnTo>
                  <a:pt x="258" y="5"/>
                </a:lnTo>
                <a:lnTo>
                  <a:pt x="255" y="6"/>
                </a:lnTo>
                <a:lnTo>
                  <a:pt x="251" y="6"/>
                </a:lnTo>
                <a:lnTo>
                  <a:pt x="248" y="8"/>
                </a:lnTo>
                <a:lnTo>
                  <a:pt x="245" y="8"/>
                </a:lnTo>
                <a:lnTo>
                  <a:pt x="241" y="8"/>
                </a:lnTo>
                <a:lnTo>
                  <a:pt x="237" y="8"/>
                </a:lnTo>
                <a:lnTo>
                  <a:pt x="234" y="9"/>
                </a:lnTo>
                <a:lnTo>
                  <a:pt x="230" y="9"/>
                </a:lnTo>
                <a:lnTo>
                  <a:pt x="226" y="9"/>
                </a:lnTo>
                <a:lnTo>
                  <a:pt x="223" y="9"/>
                </a:lnTo>
                <a:lnTo>
                  <a:pt x="219" y="8"/>
                </a:lnTo>
                <a:lnTo>
                  <a:pt x="215" y="8"/>
                </a:lnTo>
                <a:lnTo>
                  <a:pt x="210" y="6"/>
                </a:lnTo>
                <a:lnTo>
                  <a:pt x="206" y="6"/>
                </a:lnTo>
                <a:lnTo>
                  <a:pt x="203" y="5"/>
                </a:lnTo>
                <a:lnTo>
                  <a:pt x="199" y="6"/>
                </a:lnTo>
                <a:lnTo>
                  <a:pt x="195" y="6"/>
                </a:lnTo>
                <a:lnTo>
                  <a:pt x="192" y="6"/>
                </a:lnTo>
                <a:lnTo>
                  <a:pt x="188" y="6"/>
                </a:lnTo>
                <a:lnTo>
                  <a:pt x="184" y="6"/>
                </a:lnTo>
                <a:lnTo>
                  <a:pt x="178" y="5"/>
                </a:lnTo>
                <a:lnTo>
                  <a:pt x="174" y="6"/>
                </a:lnTo>
                <a:lnTo>
                  <a:pt x="170" y="8"/>
                </a:lnTo>
                <a:lnTo>
                  <a:pt x="167" y="8"/>
                </a:lnTo>
                <a:lnTo>
                  <a:pt x="163" y="9"/>
                </a:lnTo>
                <a:lnTo>
                  <a:pt x="159" y="9"/>
                </a:lnTo>
                <a:lnTo>
                  <a:pt x="156" y="9"/>
                </a:lnTo>
                <a:lnTo>
                  <a:pt x="152" y="9"/>
                </a:lnTo>
                <a:lnTo>
                  <a:pt x="148" y="11"/>
                </a:lnTo>
                <a:lnTo>
                  <a:pt x="145" y="11"/>
                </a:lnTo>
                <a:lnTo>
                  <a:pt x="141" y="11"/>
                </a:lnTo>
                <a:lnTo>
                  <a:pt x="137" y="11"/>
                </a:lnTo>
                <a:lnTo>
                  <a:pt x="134" y="13"/>
                </a:lnTo>
                <a:lnTo>
                  <a:pt x="130" y="13"/>
                </a:lnTo>
                <a:lnTo>
                  <a:pt x="126" y="13"/>
                </a:lnTo>
                <a:lnTo>
                  <a:pt x="123" y="15"/>
                </a:lnTo>
                <a:lnTo>
                  <a:pt x="119" y="15"/>
                </a:lnTo>
                <a:lnTo>
                  <a:pt x="115" y="15"/>
                </a:lnTo>
                <a:lnTo>
                  <a:pt x="112" y="15"/>
                </a:lnTo>
                <a:lnTo>
                  <a:pt x="108" y="15"/>
                </a:lnTo>
                <a:lnTo>
                  <a:pt x="105" y="15"/>
                </a:lnTo>
                <a:lnTo>
                  <a:pt x="102" y="15"/>
                </a:lnTo>
                <a:lnTo>
                  <a:pt x="98" y="15"/>
                </a:lnTo>
                <a:lnTo>
                  <a:pt x="94" y="17"/>
                </a:lnTo>
                <a:lnTo>
                  <a:pt x="91" y="19"/>
                </a:lnTo>
                <a:lnTo>
                  <a:pt x="87" y="19"/>
                </a:lnTo>
                <a:lnTo>
                  <a:pt x="83" y="21"/>
                </a:lnTo>
                <a:lnTo>
                  <a:pt x="80" y="22"/>
                </a:lnTo>
                <a:lnTo>
                  <a:pt x="72" y="24"/>
                </a:lnTo>
                <a:lnTo>
                  <a:pt x="69" y="24"/>
                </a:lnTo>
                <a:lnTo>
                  <a:pt x="65" y="22"/>
                </a:lnTo>
                <a:lnTo>
                  <a:pt x="61" y="22"/>
                </a:lnTo>
                <a:lnTo>
                  <a:pt x="58" y="22"/>
                </a:lnTo>
                <a:lnTo>
                  <a:pt x="54" y="24"/>
                </a:lnTo>
                <a:lnTo>
                  <a:pt x="49" y="24"/>
                </a:lnTo>
                <a:lnTo>
                  <a:pt x="45" y="24"/>
                </a:lnTo>
                <a:lnTo>
                  <a:pt x="39" y="27"/>
                </a:lnTo>
                <a:lnTo>
                  <a:pt x="36" y="28"/>
                </a:lnTo>
                <a:lnTo>
                  <a:pt x="33" y="28"/>
                </a:lnTo>
                <a:lnTo>
                  <a:pt x="29" y="28"/>
                </a:lnTo>
                <a:lnTo>
                  <a:pt x="26" y="30"/>
                </a:lnTo>
                <a:lnTo>
                  <a:pt x="22" y="30"/>
                </a:lnTo>
                <a:lnTo>
                  <a:pt x="18" y="30"/>
                </a:lnTo>
                <a:lnTo>
                  <a:pt x="15" y="30"/>
                </a:lnTo>
                <a:lnTo>
                  <a:pt x="11" y="30"/>
                </a:lnTo>
                <a:lnTo>
                  <a:pt x="7" y="30"/>
                </a:lnTo>
                <a:lnTo>
                  <a:pt x="4" y="30"/>
                </a:lnTo>
                <a:lnTo>
                  <a:pt x="0" y="3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93" name="Freeform 87"/>
          <p:cNvSpPr>
            <a:spLocks/>
          </p:cNvSpPr>
          <p:nvPr/>
        </p:nvSpPr>
        <p:spPr bwMode="auto">
          <a:xfrm>
            <a:off x="7377113" y="4594225"/>
            <a:ext cx="327025" cy="165100"/>
          </a:xfrm>
          <a:custGeom>
            <a:avLst/>
            <a:gdLst>
              <a:gd name="T0" fmla="*/ 325438 w 206"/>
              <a:gd name="T1" fmla="*/ 0 h 104"/>
              <a:gd name="T2" fmla="*/ 322263 w 206"/>
              <a:gd name="T3" fmla="*/ 4763 h 104"/>
              <a:gd name="T4" fmla="*/ 317500 w 206"/>
              <a:gd name="T5" fmla="*/ 7938 h 104"/>
              <a:gd name="T6" fmla="*/ 311150 w 206"/>
              <a:gd name="T7" fmla="*/ 12700 h 104"/>
              <a:gd name="T8" fmla="*/ 304800 w 206"/>
              <a:gd name="T9" fmla="*/ 17463 h 104"/>
              <a:gd name="T10" fmla="*/ 296863 w 206"/>
              <a:gd name="T11" fmla="*/ 20638 h 104"/>
              <a:gd name="T12" fmla="*/ 293688 w 206"/>
              <a:gd name="T13" fmla="*/ 25400 h 104"/>
              <a:gd name="T14" fmla="*/ 287338 w 206"/>
              <a:gd name="T15" fmla="*/ 26988 h 104"/>
              <a:gd name="T16" fmla="*/ 284163 w 206"/>
              <a:gd name="T17" fmla="*/ 33338 h 104"/>
              <a:gd name="T18" fmla="*/ 279400 w 206"/>
              <a:gd name="T19" fmla="*/ 34925 h 104"/>
              <a:gd name="T20" fmla="*/ 273050 w 206"/>
              <a:gd name="T21" fmla="*/ 38100 h 104"/>
              <a:gd name="T22" fmla="*/ 266700 w 206"/>
              <a:gd name="T23" fmla="*/ 42862 h 104"/>
              <a:gd name="T24" fmla="*/ 265113 w 206"/>
              <a:gd name="T25" fmla="*/ 47625 h 104"/>
              <a:gd name="T26" fmla="*/ 261938 w 206"/>
              <a:gd name="T27" fmla="*/ 53975 h 104"/>
              <a:gd name="T28" fmla="*/ 258763 w 206"/>
              <a:gd name="T29" fmla="*/ 57150 h 104"/>
              <a:gd name="T30" fmla="*/ 252413 w 206"/>
              <a:gd name="T31" fmla="*/ 60325 h 104"/>
              <a:gd name="T32" fmla="*/ 249238 w 206"/>
              <a:gd name="T33" fmla="*/ 65088 h 104"/>
              <a:gd name="T34" fmla="*/ 244475 w 206"/>
              <a:gd name="T35" fmla="*/ 65088 h 104"/>
              <a:gd name="T36" fmla="*/ 239713 w 206"/>
              <a:gd name="T37" fmla="*/ 68263 h 104"/>
              <a:gd name="T38" fmla="*/ 233363 w 206"/>
              <a:gd name="T39" fmla="*/ 68263 h 104"/>
              <a:gd name="T40" fmla="*/ 228600 w 206"/>
              <a:gd name="T41" fmla="*/ 71438 h 104"/>
              <a:gd name="T42" fmla="*/ 222250 w 206"/>
              <a:gd name="T43" fmla="*/ 71438 h 104"/>
              <a:gd name="T44" fmla="*/ 215900 w 206"/>
              <a:gd name="T45" fmla="*/ 73025 h 104"/>
              <a:gd name="T46" fmla="*/ 211138 w 206"/>
              <a:gd name="T47" fmla="*/ 74613 h 104"/>
              <a:gd name="T48" fmla="*/ 204788 w 206"/>
              <a:gd name="T49" fmla="*/ 74613 h 104"/>
              <a:gd name="T50" fmla="*/ 198437 w 206"/>
              <a:gd name="T51" fmla="*/ 77788 h 104"/>
              <a:gd name="T52" fmla="*/ 193675 w 206"/>
              <a:gd name="T53" fmla="*/ 82550 h 104"/>
              <a:gd name="T54" fmla="*/ 187325 w 206"/>
              <a:gd name="T55" fmla="*/ 85725 h 104"/>
              <a:gd name="T56" fmla="*/ 184150 w 206"/>
              <a:gd name="T57" fmla="*/ 90487 h 104"/>
              <a:gd name="T58" fmla="*/ 173037 w 206"/>
              <a:gd name="T59" fmla="*/ 98425 h 104"/>
              <a:gd name="T60" fmla="*/ 169862 w 206"/>
              <a:gd name="T61" fmla="*/ 103188 h 104"/>
              <a:gd name="T62" fmla="*/ 161925 w 206"/>
              <a:gd name="T63" fmla="*/ 106363 h 104"/>
              <a:gd name="T64" fmla="*/ 155575 w 206"/>
              <a:gd name="T65" fmla="*/ 106363 h 104"/>
              <a:gd name="T66" fmla="*/ 149225 w 206"/>
              <a:gd name="T67" fmla="*/ 107950 h 104"/>
              <a:gd name="T68" fmla="*/ 144463 w 206"/>
              <a:gd name="T69" fmla="*/ 109538 h 104"/>
              <a:gd name="T70" fmla="*/ 138113 w 206"/>
              <a:gd name="T71" fmla="*/ 112713 h 104"/>
              <a:gd name="T72" fmla="*/ 131763 w 206"/>
              <a:gd name="T73" fmla="*/ 112713 h 104"/>
              <a:gd name="T74" fmla="*/ 123825 w 206"/>
              <a:gd name="T75" fmla="*/ 115888 h 104"/>
              <a:gd name="T76" fmla="*/ 117475 w 206"/>
              <a:gd name="T77" fmla="*/ 115888 h 104"/>
              <a:gd name="T78" fmla="*/ 111125 w 206"/>
              <a:gd name="T79" fmla="*/ 119063 h 104"/>
              <a:gd name="T80" fmla="*/ 106363 w 206"/>
              <a:gd name="T81" fmla="*/ 119063 h 104"/>
              <a:gd name="T82" fmla="*/ 100012 w 206"/>
              <a:gd name="T83" fmla="*/ 123825 h 104"/>
              <a:gd name="T84" fmla="*/ 95250 w 206"/>
              <a:gd name="T85" fmla="*/ 123825 h 104"/>
              <a:gd name="T86" fmla="*/ 88900 w 206"/>
              <a:gd name="T87" fmla="*/ 125413 h 104"/>
              <a:gd name="T88" fmla="*/ 82550 w 206"/>
              <a:gd name="T89" fmla="*/ 128588 h 104"/>
              <a:gd name="T90" fmla="*/ 77788 w 206"/>
              <a:gd name="T91" fmla="*/ 130175 h 104"/>
              <a:gd name="T92" fmla="*/ 73025 w 206"/>
              <a:gd name="T93" fmla="*/ 133350 h 104"/>
              <a:gd name="T94" fmla="*/ 66675 w 206"/>
              <a:gd name="T95" fmla="*/ 136525 h 104"/>
              <a:gd name="T96" fmla="*/ 60325 w 206"/>
              <a:gd name="T97" fmla="*/ 136525 h 104"/>
              <a:gd name="T98" fmla="*/ 55563 w 206"/>
              <a:gd name="T99" fmla="*/ 139700 h 104"/>
              <a:gd name="T100" fmla="*/ 49212 w 206"/>
              <a:gd name="T101" fmla="*/ 142875 h 104"/>
              <a:gd name="T102" fmla="*/ 42862 w 206"/>
              <a:gd name="T103" fmla="*/ 142875 h 104"/>
              <a:gd name="T104" fmla="*/ 38100 w 206"/>
              <a:gd name="T105" fmla="*/ 142875 h 104"/>
              <a:gd name="T106" fmla="*/ 34925 w 206"/>
              <a:gd name="T107" fmla="*/ 149225 h 104"/>
              <a:gd name="T108" fmla="*/ 28575 w 206"/>
              <a:gd name="T109" fmla="*/ 150813 h 104"/>
              <a:gd name="T110" fmla="*/ 14288 w 206"/>
              <a:gd name="T111" fmla="*/ 158750 h 104"/>
              <a:gd name="T112" fmla="*/ 7938 w 206"/>
              <a:gd name="T113" fmla="*/ 158750 h 104"/>
              <a:gd name="T114" fmla="*/ 6350 w 206"/>
              <a:gd name="T115" fmla="*/ 163513 h 104"/>
              <a:gd name="T116" fmla="*/ 0 w 206"/>
              <a:gd name="T117" fmla="*/ 163513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6"/>
              <a:gd name="T178" fmla="*/ 0 h 104"/>
              <a:gd name="T179" fmla="*/ 206 w 206"/>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6" h="104">
                <a:moveTo>
                  <a:pt x="205" y="0"/>
                </a:moveTo>
                <a:lnTo>
                  <a:pt x="203" y="3"/>
                </a:lnTo>
                <a:lnTo>
                  <a:pt x="200" y="5"/>
                </a:lnTo>
                <a:lnTo>
                  <a:pt x="196" y="8"/>
                </a:lnTo>
                <a:lnTo>
                  <a:pt x="192" y="11"/>
                </a:lnTo>
                <a:lnTo>
                  <a:pt x="187" y="13"/>
                </a:lnTo>
                <a:lnTo>
                  <a:pt x="185" y="16"/>
                </a:lnTo>
                <a:lnTo>
                  <a:pt x="181" y="17"/>
                </a:lnTo>
                <a:lnTo>
                  <a:pt x="179" y="21"/>
                </a:lnTo>
                <a:lnTo>
                  <a:pt x="176" y="22"/>
                </a:lnTo>
                <a:lnTo>
                  <a:pt x="172" y="24"/>
                </a:lnTo>
                <a:lnTo>
                  <a:pt x="168" y="27"/>
                </a:lnTo>
                <a:lnTo>
                  <a:pt x="167" y="30"/>
                </a:lnTo>
                <a:lnTo>
                  <a:pt x="165" y="34"/>
                </a:lnTo>
                <a:lnTo>
                  <a:pt x="163" y="36"/>
                </a:lnTo>
                <a:lnTo>
                  <a:pt x="159" y="38"/>
                </a:lnTo>
                <a:lnTo>
                  <a:pt x="157" y="41"/>
                </a:lnTo>
                <a:lnTo>
                  <a:pt x="154" y="41"/>
                </a:lnTo>
                <a:lnTo>
                  <a:pt x="151" y="43"/>
                </a:lnTo>
                <a:lnTo>
                  <a:pt x="147" y="43"/>
                </a:lnTo>
                <a:lnTo>
                  <a:pt x="144" y="45"/>
                </a:lnTo>
                <a:lnTo>
                  <a:pt x="140" y="45"/>
                </a:lnTo>
                <a:lnTo>
                  <a:pt x="136" y="46"/>
                </a:lnTo>
                <a:lnTo>
                  <a:pt x="133" y="47"/>
                </a:lnTo>
                <a:lnTo>
                  <a:pt x="129" y="47"/>
                </a:lnTo>
                <a:lnTo>
                  <a:pt x="125" y="49"/>
                </a:lnTo>
                <a:lnTo>
                  <a:pt x="122" y="52"/>
                </a:lnTo>
                <a:lnTo>
                  <a:pt x="118" y="54"/>
                </a:lnTo>
                <a:lnTo>
                  <a:pt x="116" y="57"/>
                </a:lnTo>
                <a:lnTo>
                  <a:pt x="109" y="62"/>
                </a:lnTo>
                <a:lnTo>
                  <a:pt x="107" y="65"/>
                </a:lnTo>
                <a:lnTo>
                  <a:pt x="102" y="67"/>
                </a:lnTo>
                <a:lnTo>
                  <a:pt x="98" y="67"/>
                </a:lnTo>
                <a:lnTo>
                  <a:pt x="94" y="68"/>
                </a:lnTo>
                <a:lnTo>
                  <a:pt x="91" y="69"/>
                </a:lnTo>
                <a:lnTo>
                  <a:pt x="87" y="71"/>
                </a:lnTo>
                <a:lnTo>
                  <a:pt x="83" y="71"/>
                </a:lnTo>
                <a:lnTo>
                  <a:pt x="78" y="73"/>
                </a:lnTo>
                <a:lnTo>
                  <a:pt x="74" y="73"/>
                </a:lnTo>
                <a:lnTo>
                  <a:pt x="70" y="75"/>
                </a:lnTo>
                <a:lnTo>
                  <a:pt x="67" y="75"/>
                </a:lnTo>
                <a:lnTo>
                  <a:pt x="63" y="78"/>
                </a:lnTo>
                <a:lnTo>
                  <a:pt x="60" y="78"/>
                </a:lnTo>
                <a:lnTo>
                  <a:pt x="56" y="79"/>
                </a:lnTo>
                <a:lnTo>
                  <a:pt x="52" y="81"/>
                </a:lnTo>
                <a:lnTo>
                  <a:pt x="49" y="82"/>
                </a:lnTo>
                <a:lnTo>
                  <a:pt x="46" y="84"/>
                </a:lnTo>
                <a:lnTo>
                  <a:pt x="42" y="86"/>
                </a:lnTo>
                <a:lnTo>
                  <a:pt x="38" y="86"/>
                </a:lnTo>
                <a:lnTo>
                  <a:pt x="35" y="88"/>
                </a:lnTo>
                <a:lnTo>
                  <a:pt x="31" y="90"/>
                </a:lnTo>
                <a:lnTo>
                  <a:pt x="27" y="90"/>
                </a:lnTo>
                <a:lnTo>
                  <a:pt x="24" y="90"/>
                </a:lnTo>
                <a:lnTo>
                  <a:pt x="22" y="94"/>
                </a:lnTo>
                <a:lnTo>
                  <a:pt x="18" y="95"/>
                </a:lnTo>
                <a:lnTo>
                  <a:pt x="9" y="100"/>
                </a:lnTo>
                <a:lnTo>
                  <a:pt x="5" y="100"/>
                </a:lnTo>
                <a:lnTo>
                  <a:pt x="4" y="103"/>
                </a:lnTo>
                <a:lnTo>
                  <a:pt x="0" y="103"/>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94" name="Freeform 88"/>
          <p:cNvSpPr>
            <a:spLocks/>
          </p:cNvSpPr>
          <p:nvPr/>
        </p:nvSpPr>
        <p:spPr bwMode="auto">
          <a:xfrm>
            <a:off x="7673975" y="4618038"/>
            <a:ext cx="65088" cy="212725"/>
          </a:xfrm>
          <a:custGeom>
            <a:avLst/>
            <a:gdLst>
              <a:gd name="T0" fmla="*/ 0 w 41"/>
              <a:gd name="T1" fmla="*/ 0 h 134"/>
              <a:gd name="T2" fmla="*/ 3175 w 41"/>
              <a:gd name="T3" fmla="*/ 4762 h 134"/>
              <a:gd name="T4" fmla="*/ 6350 w 41"/>
              <a:gd name="T5" fmla="*/ 9525 h 134"/>
              <a:gd name="T6" fmla="*/ 11113 w 41"/>
              <a:gd name="T7" fmla="*/ 12700 h 134"/>
              <a:gd name="T8" fmla="*/ 14288 w 41"/>
              <a:gd name="T9" fmla="*/ 17462 h 134"/>
              <a:gd name="T10" fmla="*/ 14288 w 41"/>
              <a:gd name="T11" fmla="*/ 23812 h 134"/>
              <a:gd name="T12" fmla="*/ 14288 w 41"/>
              <a:gd name="T13" fmla="*/ 26987 h 134"/>
              <a:gd name="T14" fmla="*/ 17463 w 41"/>
              <a:gd name="T15" fmla="*/ 33337 h 134"/>
              <a:gd name="T16" fmla="*/ 23813 w 41"/>
              <a:gd name="T17" fmla="*/ 38100 h 134"/>
              <a:gd name="T18" fmla="*/ 26988 w 41"/>
              <a:gd name="T19" fmla="*/ 42862 h 134"/>
              <a:gd name="T20" fmla="*/ 30163 w 41"/>
              <a:gd name="T21" fmla="*/ 47625 h 134"/>
              <a:gd name="T22" fmla="*/ 30163 w 41"/>
              <a:gd name="T23" fmla="*/ 53975 h 134"/>
              <a:gd name="T24" fmla="*/ 31750 w 41"/>
              <a:gd name="T25" fmla="*/ 57150 h 134"/>
              <a:gd name="T26" fmla="*/ 33338 w 41"/>
              <a:gd name="T27" fmla="*/ 61912 h 134"/>
              <a:gd name="T28" fmla="*/ 36513 w 41"/>
              <a:gd name="T29" fmla="*/ 68262 h 134"/>
              <a:gd name="T30" fmla="*/ 42863 w 41"/>
              <a:gd name="T31" fmla="*/ 71437 h 134"/>
              <a:gd name="T32" fmla="*/ 46038 w 41"/>
              <a:gd name="T33" fmla="*/ 74612 h 134"/>
              <a:gd name="T34" fmla="*/ 49213 w 41"/>
              <a:gd name="T35" fmla="*/ 80962 h 134"/>
              <a:gd name="T36" fmla="*/ 49213 w 41"/>
              <a:gd name="T37" fmla="*/ 85725 h 134"/>
              <a:gd name="T38" fmla="*/ 52388 w 41"/>
              <a:gd name="T39" fmla="*/ 90487 h 134"/>
              <a:gd name="T40" fmla="*/ 52388 w 41"/>
              <a:gd name="T41" fmla="*/ 95250 h 134"/>
              <a:gd name="T42" fmla="*/ 53975 w 41"/>
              <a:gd name="T43" fmla="*/ 101600 h 134"/>
              <a:gd name="T44" fmla="*/ 53975 w 41"/>
              <a:gd name="T45" fmla="*/ 106363 h 134"/>
              <a:gd name="T46" fmla="*/ 53975 w 41"/>
              <a:gd name="T47" fmla="*/ 109537 h 134"/>
              <a:gd name="T48" fmla="*/ 60325 w 41"/>
              <a:gd name="T49" fmla="*/ 115887 h 134"/>
              <a:gd name="T50" fmla="*/ 60325 w 41"/>
              <a:gd name="T51" fmla="*/ 120650 h 134"/>
              <a:gd name="T52" fmla="*/ 63500 w 41"/>
              <a:gd name="T53" fmla="*/ 128587 h 134"/>
              <a:gd name="T54" fmla="*/ 63500 w 41"/>
              <a:gd name="T55" fmla="*/ 133350 h 134"/>
              <a:gd name="T56" fmla="*/ 60325 w 41"/>
              <a:gd name="T57" fmla="*/ 139700 h 134"/>
              <a:gd name="T58" fmla="*/ 60325 w 41"/>
              <a:gd name="T59" fmla="*/ 142875 h 134"/>
              <a:gd name="T60" fmla="*/ 60325 w 41"/>
              <a:gd name="T61" fmla="*/ 149225 h 134"/>
              <a:gd name="T62" fmla="*/ 63500 w 41"/>
              <a:gd name="T63" fmla="*/ 155575 h 134"/>
              <a:gd name="T64" fmla="*/ 63500 w 41"/>
              <a:gd name="T65" fmla="*/ 160337 h 134"/>
              <a:gd name="T66" fmla="*/ 63500 w 41"/>
              <a:gd name="T67" fmla="*/ 166687 h 134"/>
              <a:gd name="T68" fmla="*/ 63500 w 41"/>
              <a:gd name="T69" fmla="*/ 171450 h 134"/>
              <a:gd name="T70" fmla="*/ 63500 w 41"/>
              <a:gd name="T71" fmla="*/ 176212 h 134"/>
              <a:gd name="T72" fmla="*/ 63500 w 41"/>
              <a:gd name="T73" fmla="*/ 180975 h 134"/>
              <a:gd name="T74" fmla="*/ 63500 w 41"/>
              <a:gd name="T75" fmla="*/ 187325 h 134"/>
              <a:gd name="T76" fmla="*/ 63500 w 41"/>
              <a:gd name="T77" fmla="*/ 190500 h 134"/>
              <a:gd name="T78" fmla="*/ 60325 w 41"/>
              <a:gd name="T79" fmla="*/ 196850 h 134"/>
              <a:gd name="T80" fmla="*/ 60325 w 41"/>
              <a:gd name="T81" fmla="*/ 201612 h 134"/>
              <a:gd name="T82" fmla="*/ 63500 w 41"/>
              <a:gd name="T83" fmla="*/ 206375 h 134"/>
              <a:gd name="T84" fmla="*/ 63500 w 41"/>
              <a:gd name="T85" fmla="*/ 211138 h 1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
              <a:gd name="T130" fmla="*/ 0 h 134"/>
              <a:gd name="T131" fmla="*/ 41 w 41"/>
              <a:gd name="T132" fmla="*/ 134 h 1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 h="134">
                <a:moveTo>
                  <a:pt x="0" y="0"/>
                </a:moveTo>
                <a:lnTo>
                  <a:pt x="2" y="3"/>
                </a:lnTo>
                <a:lnTo>
                  <a:pt x="4" y="6"/>
                </a:lnTo>
                <a:lnTo>
                  <a:pt x="7" y="8"/>
                </a:lnTo>
                <a:lnTo>
                  <a:pt x="9" y="11"/>
                </a:lnTo>
                <a:lnTo>
                  <a:pt x="9" y="15"/>
                </a:lnTo>
                <a:lnTo>
                  <a:pt x="9" y="17"/>
                </a:lnTo>
                <a:lnTo>
                  <a:pt x="11" y="21"/>
                </a:lnTo>
                <a:lnTo>
                  <a:pt x="15" y="24"/>
                </a:lnTo>
                <a:lnTo>
                  <a:pt x="17" y="27"/>
                </a:lnTo>
                <a:lnTo>
                  <a:pt x="19" y="30"/>
                </a:lnTo>
                <a:lnTo>
                  <a:pt x="19" y="34"/>
                </a:lnTo>
                <a:lnTo>
                  <a:pt x="20" y="36"/>
                </a:lnTo>
                <a:lnTo>
                  <a:pt x="21" y="39"/>
                </a:lnTo>
                <a:lnTo>
                  <a:pt x="23" y="43"/>
                </a:lnTo>
                <a:lnTo>
                  <a:pt x="27" y="45"/>
                </a:lnTo>
                <a:lnTo>
                  <a:pt x="29" y="47"/>
                </a:lnTo>
                <a:lnTo>
                  <a:pt x="31" y="51"/>
                </a:lnTo>
                <a:lnTo>
                  <a:pt x="31" y="54"/>
                </a:lnTo>
                <a:lnTo>
                  <a:pt x="33" y="57"/>
                </a:lnTo>
                <a:lnTo>
                  <a:pt x="33" y="60"/>
                </a:lnTo>
                <a:lnTo>
                  <a:pt x="34" y="64"/>
                </a:lnTo>
                <a:lnTo>
                  <a:pt x="34" y="67"/>
                </a:lnTo>
                <a:lnTo>
                  <a:pt x="34" y="69"/>
                </a:lnTo>
                <a:lnTo>
                  <a:pt x="38" y="73"/>
                </a:lnTo>
                <a:lnTo>
                  <a:pt x="38" y="76"/>
                </a:lnTo>
                <a:lnTo>
                  <a:pt x="40" y="81"/>
                </a:lnTo>
                <a:lnTo>
                  <a:pt x="40" y="84"/>
                </a:lnTo>
                <a:lnTo>
                  <a:pt x="38" y="88"/>
                </a:lnTo>
                <a:lnTo>
                  <a:pt x="38" y="90"/>
                </a:lnTo>
                <a:lnTo>
                  <a:pt x="38" y="94"/>
                </a:lnTo>
                <a:lnTo>
                  <a:pt x="40" y="98"/>
                </a:lnTo>
                <a:lnTo>
                  <a:pt x="40" y="101"/>
                </a:lnTo>
                <a:lnTo>
                  <a:pt x="40" y="105"/>
                </a:lnTo>
                <a:lnTo>
                  <a:pt x="40" y="108"/>
                </a:lnTo>
                <a:lnTo>
                  <a:pt x="40" y="111"/>
                </a:lnTo>
                <a:lnTo>
                  <a:pt x="40" y="114"/>
                </a:lnTo>
                <a:lnTo>
                  <a:pt x="40" y="118"/>
                </a:lnTo>
                <a:lnTo>
                  <a:pt x="40" y="120"/>
                </a:lnTo>
                <a:lnTo>
                  <a:pt x="38" y="124"/>
                </a:lnTo>
                <a:lnTo>
                  <a:pt x="38" y="127"/>
                </a:lnTo>
                <a:lnTo>
                  <a:pt x="40" y="130"/>
                </a:lnTo>
                <a:lnTo>
                  <a:pt x="40" y="133"/>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3395" name="Group 89"/>
          <p:cNvGrpSpPr>
            <a:grpSpLocks/>
          </p:cNvGrpSpPr>
          <p:nvPr/>
        </p:nvGrpSpPr>
        <p:grpSpPr bwMode="auto">
          <a:xfrm>
            <a:off x="7229475" y="5086350"/>
            <a:ext cx="736600" cy="3175"/>
            <a:chOff x="4554" y="3204"/>
            <a:chExt cx="464" cy="2"/>
          </a:xfrm>
        </p:grpSpPr>
        <p:sp>
          <p:nvSpPr>
            <p:cNvPr id="13485" name="AutoShape 90"/>
            <p:cNvSpPr>
              <a:spLocks noChangeArrowheads="1"/>
            </p:cNvSpPr>
            <p:nvPr/>
          </p:nvSpPr>
          <p:spPr bwMode="auto">
            <a:xfrm>
              <a:off x="4554" y="3204"/>
              <a:ext cx="24" cy="2"/>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486" name="AutoShape 91"/>
            <p:cNvSpPr>
              <a:spLocks noChangeArrowheads="1"/>
            </p:cNvSpPr>
            <p:nvPr/>
          </p:nvSpPr>
          <p:spPr bwMode="auto">
            <a:xfrm>
              <a:off x="4994" y="3204"/>
              <a:ext cx="24" cy="2"/>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396" name="Freeform 92"/>
          <p:cNvSpPr>
            <a:spLocks/>
          </p:cNvSpPr>
          <p:nvPr/>
        </p:nvSpPr>
        <p:spPr bwMode="auto">
          <a:xfrm>
            <a:off x="7215188" y="4938713"/>
            <a:ext cx="777875" cy="57150"/>
          </a:xfrm>
          <a:custGeom>
            <a:avLst/>
            <a:gdLst>
              <a:gd name="T0" fmla="*/ 0 w 490"/>
              <a:gd name="T1" fmla="*/ 55563 h 36"/>
              <a:gd name="T2" fmla="*/ 112713 w 490"/>
              <a:gd name="T3" fmla="*/ 0 h 36"/>
              <a:gd name="T4" fmla="*/ 661988 w 490"/>
              <a:gd name="T5" fmla="*/ 0 h 36"/>
              <a:gd name="T6" fmla="*/ 776288 w 490"/>
              <a:gd name="T7" fmla="*/ 55563 h 36"/>
              <a:gd name="T8" fmla="*/ 0 w 490"/>
              <a:gd name="T9" fmla="*/ 55563 h 36"/>
              <a:gd name="T10" fmla="*/ 0 60000 65536"/>
              <a:gd name="T11" fmla="*/ 0 60000 65536"/>
              <a:gd name="T12" fmla="*/ 0 60000 65536"/>
              <a:gd name="T13" fmla="*/ 0 60000 65536"/>
              <a:gd name="T14" fmla="*/ 0 60000 65536"/>
              <a:gd name="T15" fmla="*/ 0 w 490"/>
              <a:gd name="T16" fmla="*/ 0 h 36"/>
              <a:gd name="T17" fmla="*/ 490 w 490"/>
              <a:gd name="T18" fmla="*/ 36 h 36"/>
            </a:gdLst>
            <a:ahLst/>
            <a:cxnLst>
              <a:cxn ang="T10">
                <a:pos x="T0" y="T1"/>
              </a:cxn>
              <a:cxn ang="T11">
                <a:pos x="T2" y="T3"/>
              </a:cxn>
              <a:cxn ang="T12">
                <a:pos x="T4" y="T5"/>
              </a:cxn>
              <a:cxn ang="T13">
                <a:pos x="T6" y="T7"/>
              </a:cxn>
              <a:cxn ang="T14">
                <a:pos x="T8" y="T9"/>
              </a:cxn>
            </a:cxnLst>
            <a:rect l="T15" t="T16" r="T17" b="T18"/>
            <a:pathLst>
              <a:path w="490" h="36">
                <a:moveTo>
                  <a:pt x="0" y="35"/>
                </a:moveTo>
                <a:lnTo>
                  <a:pt x="71" y="0"/>
                </a:lnTo>
                <a:lnTo>
                  <a:pt x="417" y="0"/>
                </a:lnTo>
                <a:lnTo>
                  <a:pt x="489" y="35"/>
                </a:lnTo>
                <a:lnTo>
                  <a:pt x="0" y="3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13397" name="Rectangle 93"/>
          <p:cNvSpPr>
            <a:spLocks noChangeArrowheads="1"/>
          </p:cNvSpPr>
          <p:nvPr/>
        </p:nvSpPr>
        <p:spPr bwMode="auto">
          <a:xfrm>
            <a:off x="7218363" y="5002213"/>
            <a:ext cx="766762" cy="76200"/>
          </a:xfrm>
          <a:prstGeom prst="rect">
            <a:avLst/>
          </a:prstGeom>
          <a:solidFill>
            <a:srgbClr val="C0C0C0"/>
          </a:solidFill>
          <a:ln w="12700">
            <a:solidFill>
              <a:srgbClr val="000000"/>
            </a:solidFill>
            <a:miter lim="800000"/>
            <a:headEnd/>
            <a:tailEnd/>
          </a:ln>
        </p:spPr>
        <p:txBody>
          <a:bodyPr wrap="none" anchor="ctr"/>
          <a:lstStyle/>
          <a:p>
            <a:endParaRPr lang="en-US"/>
          </a:p>
        </p:txBody>
      </p:sp>
      <p:grpSp>
        <p:nvGrpSpPr>
          <p:cNvPr id="13398" name="Group 94"/>
          <p:cNvGrpSpPr>
            <a:grpSpLocks/>
          </p:cNvGrpSpPr>
          <p:nvPr/>
        </p:nvGrpSpPr>
        <p:grpSpPr bwMode="auto">
          <a:xfrm>
            <a:off x="7712075" y="5010150"/>
            <a:ext cx="220663" cy="41275"/>
            <a:chOff x="4858" y="3156"/>
            <a:chExt cx="139" cy="26"/>
          </a:xfrm>
        </p:grpSpPr>
        <p:sp>
          <p:nvSpPr>
            <p:cNvPr id="13479" name="Freeform 95"/>
            <p:cNvSpPr>
              <a:spLocks/>
            </p:cNvSpPr>
            <p:nvPr/>
          </p:nvSpPr>
          <p:spPr bwMode="auto">
            <a:xfrm>
              <a:off x="4994" y="3161"/>
              <a:ext cx="3" cy="18"/>
            </a:xfrm>
            <a:custGeom>
              <a:avLst/>
              <a:gdLst>
                <a:gd name="T0" fmla="*/ 0 w 3"/>
                <a:gd name="T1" fmla="*/ 0 h 18"/>
                <a:gd name="T2" fmla="*/ 2 w 3"/>
                <a:gd name="T3" fmla="*/ 2 h 18"/>
                <a:gd name="T4" fmla="*/ 2 w 3"/>
                <a:gd name="T5" fmla="*/ 14 h 18"/>
                <a:gd name="T6" fmla="*/ 0 w 3"/>
                <a:gd name="T7" fmla="*/ 17 h 18"/>
                <a:gd name="T8" fmla="*/ 0 w 3"/>
                <a:gd name="T9" fmla="*/ 0 h 18"/>
                <a:gd name="T10" fmla="*/ 0 60000 65536"/>
                <a:gd name="T11" fmla="*/ 0 60000 65536"/>
                <a:gd name="T12" fmla="*/ 0 60000 65536"/>
                <a:gd name="T13" fmla="*/ 0 60000 65536"/>
                <a:gd name="T14" fmla="*/ 0 60000 65536"/>
                <a:gd name="T15" fmla="*/ 0 w 3"/>
                <a:gd name="T16" fmla="*/ 0 h 18"/>
                <a:gd name="T17" fmla="*/ 3 w 3"/>
                <a:gd name="T18" fmla="*/ 18 h 18"/>
              </a:gdLst>
              <a:ahLst/>
              <a:cxnLst>
                <a:cxn ang="T10">
                  <a:pos x="T0" y="T1"/>
                </a:cxn>
                <a:cxn ang="T11">
                  <a:pos x="T2" y="T3"/>
                </a:cxn>
                <a:cxn ang="T12">
                  <a:pos x="T4" y="T5"/>
                </a:cxn>
                <a:cxn ang="T13">
                  <a:pos x="T6" y="T7"/>
                </a:cxn>
                <a:cxn ang="T14">
                  <a:pos x="T8" y="T9"/>
                </a:cxn>
              </a:cxnLst>
              <a:rect l="T15" t="T16" r="T17" b="T18"/>
              <a:pathLst>
                <a:path w="3" h="18">
                  <a:moveTo>
                    <a:pt x="0" y="0"/>
                  </a:moveTo>
                  <a:lnTo>
                    <a:pt x="2" y="2"/>
                  </a:lnTo>
                  <a:lnTo>
                    <a:pt x="2" y="14"/>
                  </a:lnTo>
                  <a:lnTo>
                    <a:pt x="0" y="17"/>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0" name="Freeform 96"/>
            <p:cNvSpPr>
              <a:spLocks/>
            </p:cNvSpPr>
            <p:nvPr/>
          </p:nvSpPr>
          <p:spPr bwMode="auto">
            <a:xfrm>
              <a:off x="4858" y="3159"/>
              <a:ext cx="4" cy="20"/>
            </a:xfrm>
            <a:custGeom>
              <a:avLst/>
              <a:gdLst>
                <a:gd name="T0" fmla="*/ 3 w 4"/>
                <a:gd name="T1" fmla="*/ 0 h 20"/>
                <a:gd name="T2" fmla="*/ 0 w 4"/>
                <a:gd name="T3" fmla="*/ 3 h 20"/>
                <a:gd name="T4" fmla="*/ 0 w 4"/>
                <a:gd name="T5" fmla="*/ 17 h 20"/>
                <a:gd name="T6" fmla="*/ 3 w 4"/>
                <a:gd name="T7" fmla="*/ 19 h 20"/>
                <a:gd name="T8" fmla="*/ 3 w 4"/>
                <a:gd name="T9" fmla="*/ 0 h 20"/>
                <a:gd name="T10" fmla="*/ 0 60000 65536"/>
                <a:gd name="T11" fmla="*/ 0 60000 65536"/>
                <a:gd name="T12" fmla="*/ 0 60000 65536"/>
                <a:gd name="T13" fmla="*/ 0 60000 65536"/>
                <a:gd name="T14" fmla="*/ 0 60000 65536"/>
                <a:gd name="T15" fmla="*/ 0 w 4"/>
                <a:gd name="T16" fmla="*/ 0 h 20"/>
                <a:gd name="T17" fmla="*/ 4 w 4"/>
                <a:gd name="T18" fmla="*/ 20 h 20"/>
              </a:gdLst>
              <a:ahLst/>
              <a:cxnLst>
                <a:cxn ang="T10">
                  <a:pos x="T0" y="T1"/>
                </a:cxn>
                <a:cxn ang="T11">
                  <a:pos x="T2" y="T3"/>
                </a:cxn>
                <a:cxn ang="T12">
                  <a:pos x="T4" y="T5"/>
                </a:cxn>
                <a:cxn ang="T13">
                  <a:pos x="T6" y="T7"/>
                </a:cxn>
                <a:cxn ang="T14">
                  <a:pos x="T8" y="T9"/>
                </a:cxn>
              </a:cxnLst>
              <a:rect l="T15" t="T16" r="T17" b="T18"/>
              <a:pathLst>
                <a:path w="4" h="20">
                  <a:moveTo>
                    <a:pt x="3" y="0"/>
                  </a:moveTo>
                  <a:lnTo>
                    <a:pt x="0" y="3"/>
                  </a:lnTo>
                  <a:lnTo>
                    <a:pt x="0" y="17"/>
                  </a:lnTo>
                  <a:lnTo>
                    <a:pt x="3" y="19"/>
                  </a:lnTo>
                  <a:lnTo>
                    <a:pt x="3"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1" name="Freeform 97"/>
            <p:cNvSpPr>
              <a:spLocks/>
            </p:cNvSpPr>
            <p:nvPr/>
          </p:nvSpPr>
          <p:spPr bwMode="auto">
            <a:xfrm>
              <a:off x="4861" y="3156"/>
              <a:ext cx="134" cy="4"/>
            </a:xfrm>
            <a:custGeom>
              <a:avLst/>
              <a:gdLst>
                <a:gd name="T0" fmla="*/ 0 w 134"/>
                <a:gd name="T1" fmla="*/ 3 h 4"/>
                <a:gd name="T2" fmla="*/ 2 w 134"/>
                <a:gd name="T3" fmla="*/ 0 h 4"/>
                <a:gd name="T4" fmla="*/ 130 w 134"/>
                <a:gd name="T5" fmla="*/ 0 h 4"/>
                <a:gd name="T6" fmla="*/ 133 w 134"/>
                <a:gd name="T7" fmla="*/ 2 h 4"/>
                <a:gd name="T8" fmla="*/ 0 w 134"/>
                <a:gd name="T9" fmla="*/ 3 h 4"/>
                <a:gd name="T10" fmla="*/ 0 60000 65536"/>
                <a:gd name="T11" fmla="*/ 0 60000 65536"/>
                <a:gd name="T12" fmla="*/ 0 60000 65536"/>
                <a:gd name="T13" fmla="*/ 0 60000 65536"/>
                <a:gd name="T14" fmla="*/ 0 60000 65536"/>
                <a:gd name="T15" fmla="*/ 0 w 134"/>
                <a:gd name="T16" fmla="*/ 0 h 4"/>
                <a:gd name="T17" fmla="*/ 134 w 134"/>
                <a:gd name="T18" fmla="*/ 4 h 4"/>
              </a:gdLst>
              <a:ahLst/>
              <a:cxnLst>
                <a:cxn ang="T10">
                  <a:pos x="T0" y="T1"/>
                </a:cxn>
                <a:cxn ang="T11">
                  <a:pos x="T2" y="T3"/>
                </a:cxn>
                <a:cxn ang="T12">
                  <a:pos x="T4" y="T5"/>
                </a:cxn>
                <a:cxn ang="T13">
                  <a:pos x="T6" y="T7"/>
                </a:cxn>
                <a:cxn ang="T14">
                  <a:pos x="T8" y="T9"/>
                </a:cxn>
              </a:cxnLst>
              <a:rect l="T15" t="T16" r="T17" b="T18"/>
              <a:pathLst>
                <a:path w="134" h="4">
                  <a:moveTo>
                    <a:pt x="0" y="3"/>
                  </a:moveTo>
                  <a:lnTo>
                    <a:pt x="2" y="0"/>
                  </a:lnTo>
                  <a:lnTo>
                    <a:pt x="130" y="0"/>
                  </a:lnTo>
                  <a:lnTo>
                    <a:pt x="133" y="2"/>
                  </a:lnTo>
                  <a:lnTo>
                    <a:pt x="0" y="3"/>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2" name="Freeform 98"/>
            <p:cNvSpPr>
              <a:spLocks/>
            </p:cNvSpPr>
            <p:nvPr/>
          </p:nvSpPr>
          <p:spPr bwMode="auto">
            <a:xfrm>
              <a:off x="4861" y="3178"/>
              <a:ext cx="134" cy="4"/>
            </a:xfrm>
            <a:custGeom>
              <a:avLst/>
              <a:gdLst>
                <a:gd name="T0" fmla="*/ 0 w 134"/>
                <a:gd name="T1" fmla="*/ 0 h 4"/>
                <a:gd name="T2" fmla="*/ 2 w 134"/>
                <a:gd name="T3" fmla="*/ 3 h 4"/>
                <a:gd name="T4" fmla="*/ 130 w 134"/>
                <a:gd name="T5" fmla="*/ 3 h 4"/>
                <a:gd name="T6" fmla="*/ 133 w 134"/>
                <a:gd name="T7" fmla="*/ 0 h 4"/>
                <a:gd name="T8" fmla="*/ 0 w 134"/>
                <a:gd name="T9" fmla="*/ 0 h 4"/>
                <a:gd name="T10" fmla="*/ 0 60000 65536"/>
                <a:gd name="T11" fmla="*/ 0 60000 65536"/>
                <a:gd name="T12" fmla="*/ 0 60000 65536"/>
                <a:gd name="T13" fmla="*/ 0 60000 65536"/>
                <a:gd name="T14" fmla="*/ 0 60000 65536"/>
                <a:gd name="T15" fmla="*/ 0 w 134"/>
                <a:gd name="T16" fmla="*/ 0 h 4"/>
                <a:gd name="T17" fmla="*/ 134 w 134"/>
                <a:gd name="T18" fmla="*/ 4 h 4"/>
              </a:gdLst>
              <a:ahLst/>
              <a:cxnLst>
                <a:cxn ang="T10">
                  <a:pos x="T0" y="T1"/>
                </a:cxn>
                <a:cxn ang="T11">
                  <a:pos x="T2" y="T3"/>
                </a:cxn>
                <a:cxn ang="T12">
                  <a:pos x="T4" y="T5"/>
                </a:cxn>
                <a:cxn ang="T13">
                  <a:pos x="T6" y="T7"/>
                </a:cxn>
                <a:cxn ang="T14">
                  <a:pos x="T8" y="T9"/>
                </a:cxn>
              </a:cxnLst>
              <a:rect l="T15" t="T16" r="T17" b="T18"/>
              <a:pathLst>
                <a:path w="134" h="4">
                  <a:moveTo>
                    <a:pt x="0" y="0"/>
                  </a:moveTo>
                  <a:lnTo>
                    <a:pt x="2" y="3"/>
                  </a:lnTo>
                  <a:lnTo>
                    <a:pt x="130" y="3"/>
                  </a:lnTo>
                  <a:lnTo>
                    <a:pt x="133"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3" name="Freeform 99"/>
            <p:cNvSpPr>
              <a:spLocks/>
            </p:cNvSpPr>
            <p:nvPr/>
          </p:nvSpPr>
          <p:spPr bwMode="auto">
            <a:xfrm>
              <a:off x="4862" y="3162"/>
              <a:ext cx="130" cy="15"/>
            </a:xfrm>
            <a:custGeom>
              <a:avLst/>
              <a:gdLst>
                <a:gd name="T0" fmla="*/ 0 w 130"/>
                <a:gd name="T1" fmla="*/ 0 h 15"/>
                <a:gd name="T2" fmla="*/ 0 w 130"/>
                <a:gd name="T3" fmla="*/ 14 h 15"/>
                <a:gd name="T4" fmla="*/ 129 w 130"/>
                <a:gd name="T5" fmla="*/ 14 h 15"/>
                <a:gd name="T6" fmla="*/ 129 w 130"/>
                <a:gd name="T7" fmla="*/ 0 h 15"/>
                <a:gd name="T8" fmla="*/ 0 w 130"/>
                <a:gd name="T9" fmla="*/ 0 h 15"/>
                <a:gd name="T10" fmla="*/ 0 60000 65536"/>
                <a:gd name="T11" fmla="*/ 0 60000 65536"/>
                <a:gd name="T12" fmla="*/ 0 60000 65536"/>
                <a:gd name="T13" fmla="*/ 0 60000 65536"/>
                <a:gd name="T14" fmla="*/ 0 60000 65536"/>
                <a:gd name="T15" fmla="*/ 0 w 130"/>
                <a:gd name="T16" fmla="*/ 0 h 15"/>
                <a:gd name="T17" fmla="*/ 130 w 130"/>
                <a:gd name="T18" fmla="*/ 15 h 15"/>
              </a:gdLst>
              <a:ahLst/>
              <a:cxnLst>
                <a:cxn ang="T10">
                  <a:pos x="T0" y="T1"/>
                </a:cxn>
                <a:cxn ang="T11">
                  <a:pos x="T2" y="T3"/>
                </a:cxn>
                <a:cxn ang="T12">
                  <a:pos x="T4" y="T5"/>
                </a:cxn>
                <a:cxn ang="T13">
                  <a:pos x="T6" y="T7"/>
                </a:cxn>
                <a:cxn ang="T14">
                  <a:pos x="T8" y="T9"/>
                </a:cxn>
              </a:cxnLst>
              <a:rect l="T15" t="T16" r="T17" b="T18"/>
              <a:pathLst>
                <a:path w="130" h="15">
                  <a:moveTo>
                    <a:pt x="0" y="0"/>
                  </a:moveTo>
                  <a:lnTo>
                    <a:pt x="0" y="14"/>
                  </a:lnTo>
                  <a:lnTo>
                    <a:pt x="129" y="14"/>
                  </a:lnTo>
                  <a:lnTo>
                    <a:pt x="129"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84" name="Rectangle 100"/>
            <p:cNvSpPr>
              <a:spLocks noChangeArrowheads="1"/>
            </p:cNvSpPr>
            <p:nvPr/>
          </p:nvSpPr>
          <p:spPr bwMode="auto">
            <a:xfrm>
              <a:off x="4863" y="3162"/>
              <a:ext cx="128" cy="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399" name="Freeform 101"/>
          <p:cNvSpPr>
            <a:spLocks/>
          </p:cNvSpPr>
          <p:nvPr/>
        </p:nvSpPr>
        <p:spPr bwMode="auto">
          <a:xfrm>
            <a:off x="3963988" y="4443413"/>
            <a:ext cx="725487" cy="530225"/>
          </a:xfrm>
          <a:custGeom>
            <a:avLst/>
            <a:gdLst>
              <a:gd name="T0" fmla="*/ 0 w 457"/>
              <a:gd name="T1" fmla="*/ 25400 h 334"/>
              <a:gd name="T2" fmla="*/ 0 w 457"/>
              <a:gd name="T3" fmla="*/ 498475 h 334"/>
              <a:gd name="T4" fmla="*/ 0 w 457"/>
              <a:gd name="T5" fmla="*/ 503238 h 334"/>
              <a:gd name="T6" fmla="*/ 1587 w 457"/>
              <a:gd name="T7" fmla="*/ 504825 h 334"/>
              <a:gd name="T8" fmla="*/ 3175 w 457"/>
              <a:gd name="T9" fmla="*/ 508000 h 334"/>
              <a:gd name="T10" fmla="*/ 4762 w 457"/>
              <a:gd name="T11" fmla="*/ 511175 h 334"/>
              <a:gd name="T12" fmla="*/ 7937 w 457"/>
              <a:gd name="T13" fmla="*/ 514350 h 334"/>
              <a:gd name="T14" fmla="*/ 9525 w 457"/>
              <a:gd name="T15" fmla="*/ 515938 h 334"/>
              <a:gd name="T16" fmla="*/ 12700 w 457"/>
              <a:gd name="T17" fmla="*/ 517525 h 334"/>
              <a:gd name="T18" fmla="*/ 15875 w 457"/>
              <a:gd name="T19" fmla="*/ 517525 h 334"/>
              <a:gd name="T20" fmla="*/ 171450 w 457"/>
              <a:gd name="T21" fmla="*/ 525463 h 334"/>
              <a:gd name="T22" fmla="*/ 361950 w 457"/>
              <a:gd name="T23" fmla="*/ 528638 h 334"/>
              <a:gd name="T24" fmla="*/ 541337 w 457"/>
              <a:gd name="T25" fmla="*/ 525463 h 334"/>
              <a:gd name="T26" fmla="*/ 704850 w 457"/>
              <a:gd name="T27" fmla="*/ 517525 h 334"/>
              <a:gd name="T28" fmla="*/ 711200 w 457"/>
              <a:gd name="T29" fmla="*/ 517525 h 334"/>
              <a:gd name="T30" fmla="*/ 717550 w 457"/>
              <a:gd name="T31" fmla="*/ 515938 h 334"/>
              <a:gd name="T32" fmla="*/ 719137 w 457"/>
              <a:gd name="T33" fmla="*/ 511175 h 334"/>
              <a:gd name="T34" fmla="*/ 722312 w 457"/>
              <a:gd name="T35" fmla="*/ 508000 h 334"/>
              <a:gd name="T36" fmla="*/ 723900 w 457"/>
              <a:gd name="T37" fmla="*/ 503238 h 334"/>
              <a:gd name="T38" fmla="*/ 723900 w 457"/>
              <a:gd name="T39" fmla="*/ 498475 h 334"/>
              <a:gd name="T40" fmla="*/ 723900 w 457"/>
              <a:gd name="T41" fmla="*/ 495300 h 334"/>
              <a:gd name="T42" fmla="*/ 723900 w 457"/>
              <a:gd name="T43" fmla="*/ 25400 h 334"/>
              <a:gd name="T44" fmla="*/ 723900 w 457"/>
              <a:gd name="T45" fmla="*/ 22225 h 334"/>
              <a:gd name="T46" fmla="*/ 720725 w 457"/>
              <a:gd name="T47" fmla="*/ 15875 h 334"/>
              <a:gd name="T48" fmla="*/ 717550 w 457"/>
              <a:gd name="T49" fmla="*/ 12700 h 334"/>
              <a:gd name="T50" fmla="*/ 714375 w 457"/>
              <a:gd name="T51" fmla="*/ 7938 h 334"/>
              <a:gd name="T52" fmla="*/ 709612 w 457"/>
              <a:gd name="T53" fmla="*/ 7938 h 334"/>
              <a:gd name="T54" fmla="*/ 703262 w 457"/>
              <a:gd name="T55" fmla="*/ 7938 h 334"/>
              <a:gd name="T56" fmla="*/ 534987 w 457"/>
              <a:gd name="T57" fmla="*/ 1588 h 334"/>
              <a:gd name="T58" fmla="*/ 361950 w 457"/>
              <a:gd name="T59" fmla="*/ 0 h 334"/>
              <a:gd name="T60" fmla="*/ 185737 w 457"/>
              <a:gd name="T61" fmla="*/ 3175 h 334"/>
              <a:gd name="T62" fmla="*/ 22225 w 457"/>
              <a:gd name="T63" fmla="*/ 7938 h 334"/>
              <a:gd name="T64" fmla="*/ 17462 w 457"/>
              <a:gd name="T65" fmla="*/ 7938 h 334"/>
              <a:gd name="T66" fmla="*/ 12700 w 457"/>
              <a:gd name="T67" fmla="*/ 7938 h 334"/>
              <a:gd name="T68" fmla="*/ 9525 w 457"/>
              <a:gd name="T69" fmla="*/ 9525 h 334"/>
              <a:gd name="T70" fmla="*/ 6350 w 457"/>
              <a:gd name="T71" fmla="*/ 12700 h 334"/>
              <a:gd name="T72" fmla="*/ 3175 w 457"/>
              <a:gd name="T73" fmla="*/ 14288 h 334"/>
              <a:gd name="T74" fmla="*/ 1587 w 457"/>
              <a:gd name="T75" fmla="*/ 19050 h 334"/>
              <a:gd name="T76" fmla="*/ 0 w 457"/>
              <a:gd name="T77" fmla="*/ 22225 h 334"/>
              <a:gd name="T78" fmla="*/ 0 w 457"/>
              <a:gd name="T79" fmla="*/ 25400 h 3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7"/>
              <a:gd name="T121" fmla="*/ 0 h 334"/>
              <a:gd name="T122" fmla="*/ 457 w 457"/>
              <a:gd name="T123" fmla="*/ 334 h 3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7" h="334">
                <a:moveTo>
                  <a:pt x="0" y="16"/>
                </a:moveTo>
                <a:lnTo>
                  <a:pt x="0" y="314"/>
                </a:lnTo>
                <a:lnTo>
                  <a:pt x="0" y="317"/>
                </a:lnTo>
                <a:lnTo>
                  <a:pt x="1" y="318"/>
                </a:lnTo>
                <a:lnTo>
                  <a:pt x="2" y="320"/>
                </a:lnTo>
                <a:lnTo>
                  <a:pt x="3" y="322"/>
                </a:lnTo>
                <a:lnTo>
                  <a:pt x="5" y="324"/>
                </a:lnTo>
                <a:lnTo>
                  <a:pt x="6" y="325"/>
                </a:lnTo>
                <a:lnTo>
                  <a:pt x="8" y="326"/>
                </a:lnTo>
                <a:lnTo>
                  <a:pt x="10" y="326"/>
                </a:lnTo>
                <a:lnTo>
                  <a:pt x="108" y="331"/>
                </a:lnTo>
                <a:lnTo>
                  <a:pt x="228" y="333"/>
                </a:lnTo>
                <a:lnTo>
                  <a:pt x="341" y="331"/>
                </a:lnTo>
                <a:lnTo>
                  <a:pt x="444" y="326"/>
                </a:lnTo>
                <a:lnTo>
                  <a:pt x="448" y="326"/>
                </a:lnTo>
                <a:lnTo>
                  <a:pt x="452" y="325"/>
                </a:lnTo>
                <a:lnTo>
                  <a:pt x="453" y="322"/>
                </a:lnTo>
                <a:lnTo>
                  <a:pt x="455" y="320"/>
                </a:lnTo>
                <a:lnTo>
                  <a:pt x="456" y="317"/>
                </a:lnTo>
                <a:lnTo>
                  <a:pt x="456" y="314"/>
                </a:lnTo>
                <a:lnTo>
                  <a:pt x="456" y="312"/>
                </a:lnTo>
                <a:lnTo>
                  <a:pt x="456" y="16"/>
                </a:lnTo>
                <a:lnTo>
                  <a:pt x="456" y="14"/>
                </a:lnTo>
                <a:lnTo>
                  <a:pt x="454" y="10"/>
                </a:lnTo>
                <a:lnTo>
                  <a:pt x="452" y="8"/>
                </a:lnTo>
                <a:lnTo>
                  <a:pt x="450" y="5"/>
                </a:lnTo>
                <a:lnTo>
                  <a:pt x="447" y="5"/>
                </a:lnTo>
                <a:lnTo>
                  <a:pt x="443" y="5"/>
                </a:lnTo>
                <a:lnTo>
                  <a:pt x="337" y="1"/>
                </a:lnTo>
                <a:lnTo>
                  <a:pt x="228" y="0"/>
                </a:lnTo>
                <a:lnTo>
                  <a:pt x="117" y="2"/>
                </a:lnTo>
                <a:lnTo>
                  <a:pt x="14" y="5"/>
                </a:lnTo>
                <a:lnTo>
                  <a:pt x="11" y="5"/>
                </a:lnTo>
                <a:lnTo>
                  <a:pt x="8" y="5"/>
                </a:lnTo>
                <a:lnTo>
                  <a:pt x="6" y="6"/>
                </a:lnTo>
                <a:lnTo>
                  <a:pt x="4" y="8"/>
                </a:lnTo>
                <a:lnTo>
                  <a:pt x="2" y="9"/>
                </a:lnTo>
                <a:lnTo>
                  <a:pt x="1" y="12"/>
                </a:lnTo>
                <a:lnTo>
                  <a:pt x="0" y="14"/>
                </a:lnTo>
                <a:lnTo>
                  <a:pt x="0" y="16"/>
                </a:lnTo>
              </a:path>
            </a:pathLst>
          </a:custGeom>
          <a:solidFill>
            <a:srgbClr val="DFDFFF"/>
          </a:solidFill>
          <a:ln w="12700" cap="rnd" cmpd="sng">
            <a:solidFill>
              <a:schemeClr val="tx1"/>
            </a:solidFill>
            <a:prstDash val="solid"/>
            <a:round/>
            <a:headEnd type="none" w="med" len="med"/>
            <a:tailEnd type="none" w="med" len="med"/>
          </a:ln>
        </p:spPr>
        <p:txBody>
          <a:bodyPr/>
          <a:lstStyle/>
          <a:p>
            <a:endParaRPr lang="en-US"/>
          </a:p>
        </p:txBody>
      </p:sp>
      <p:sp>
        <p:nvSpPr>
          <p:cNvPr id="13400" name="Rectangle 102"/>
          <p:cNvSpPr>
            <a:spLocks noChangeArrowheads="1"/>
          </p:cNvSpPr>
          <p:nvPr/>
        </p:nvSpPr>
        <p:spPr bwMode="auto">
          <a:xfrm>
            <a:off x="4079875" y="4537075"/>
            <a:ext cx="492125" cy="333375"/>
          </a:xfrm>
          <a:prstGeom prst="rect">
            <a:avLst/>
          </a:prstGeom>
          <a:solidFill>
            <a:srgbClr val="FFFFCC"/>
          </a:solidFill>
          <a:ln w="12700">
            <a:solidFill>
              <a:schemeClr val="tx1"/>
            </a:solidFill>
            <a:miter lim="800000"/>
            <a:headEnd/>
            <a:tailEnd/>
          </a:ln>
        </p:spPr>
        <p:txBody>
          <a:bodyPr wrap="none" anchor="ctr"/>
          <a:lstStyle/>
          <a:p>
            <a:endParaRPr lang="en-US"/>
          </a:p>
        </p:txBody>
      </p:sp>
      <p:sp>
        <p:nvSpPr>
          <p:cNvPr id="13401" name="Freeform 103"/>
          <p:cNvSpPr>
            <a:spLocks/>
          </p:cNvSpPr>
          <p:nvPr/>
        </p:nvSpPr>
        <p:spPr bwMode="auto">
          <a:xfrm>
            <a:off x="4433888" y="4543425"/>
            <a:ext cx="136525" cy="130175"/>
          </a:xfrm>
          <a:custGeom>
            <a:avLst/>
            <a:gdLst>
              <a:gd name="T0" fmla="*/ 25400 w 86"/>
              <a:gd name="T1" fmla="*/ 0 h 82"/>
              <a:gd name="T2" fmla="*/ 25400 w 86"/>
              <a:gd name="T3" fmla="*/ 4762 h 82"/>
              <a:gd name="T4" fmla="*/ 23812 w 86"/>
              <a:gd name="T5" fmla="*/ 11112 h 82"/>
              <a:gd name="T6" fmla="*/ 23812 w 86"/>
              <a:gd name="T7" fmla="*/ 15875 h 82"/>
              <a:gd name="T8" fmla="*/ 17462 w 86"/>
              <a:gd name="T9" fmla="*/ 17462 h 82"/>
              <a:gd name="T10" fmla="*/ 14288 w 86"/>
              <a:gd name="T11" fmla="*/ 20637 h 82"/>
              <a:gd name="T12" fmla="*/ 7938 w 86"/>
              <a:gd name="T13" fmla="*/ 22225 h 82"/>
              <a:gd name="T14" fmla="*/ 7938 w 86"/>
              <a:gd name="T15" fmla="*/ 25400 h 82"/>
              <a:gd name="T16" fmla="*/ 6350 w 86"/>
              <a:gd name="T17" fmla="*/ 30163 h 82"/>
              <a:gd name="T18" fmla="*/ 6350 w 86"/>
              <a:gd name="T19" fmla="*/ 34925 h 82"/>
              <a:gd name="T20" fmla="*/ 4762 w 86"/>
              <a:gd name="T21" fmla="*/ 39687 h 82"/>
              <a:gd name="T22" fmla="*/ 3175 w 86"/>
              <a:gd name="T23" fmla="*/ 42862 h 82"/>
              <a:gd name="T24" fmla="*/ 1588 w 86"/>
              <a:gd name="T25" fmla="*/ 47625 h 82"/>
              <a:gd name="T26" fmla="*/ 0 w 86"/>
              <a:gd name="T27" fmla="*/ 52388 h 82"/>
              <a:gd name="T28" fmla="*/ 0 w 86"/>
              <a:gd name="T29" fmla="*/ 57150 h 82"/>
              <a:gd name="T30" fmla="*/ 6350 w 86"/>
              <a:gd name="T31" fmla="*/ 60325 h 82"/>
              <a:gd name="T32" fmla="*/ 7938 w 86"/>
              <a:gd name="T33" fmla="*/ 61913 h 82"/>
              <a:gd name="T34" fmla="*/ 7938 w 86"/>
              <a:gd name="T35" fmla="*/ 66675 h 82"/>
              <a:gd name="T36" fmla="*/ 7938 w 86"/>
              <a:gd name="T37" fmla="*/ 73025 h 82"/>
              <a:gd name="T38" fmla="*/ 14288 w 86"/>
              <a:gd name="T39" fmla="*/ 76200 h 82"/>
              <a:gd name="T40" fmla="*/ 19050 w 86"/>
              <a:gd name="T41" fmla="*/ 77787 h 82"/>
              <a:gd name="T42" fmla="*/ 25400 w 86"/>
              <a:gd name="T43" fmla="*/ 80962 h 82"/>
              <a:gd name="T44" fmla="*/ 33338 w 86"/>
              <a:gd name="T45" fmla="*/ 85725 h 82"/>
              <a:gd name="T46" fmla="*/ 38100 w 86"/>
              <a:gd name="T47" fmla="*/ 87312 h 82"/>
              <a:gd name="T48" fmla="*/ 42862 w 86"/>
              <a:gd name="T49" fmla="*/ 87312 h 82"/>
              <a:gd name="T50" fmla="*/ 47625 w 86"/>
              <a:gd name="T51" fmla="*/ 87312 h 82"/>
              <a:gd name="T52" fmla="*/ 52388 w 86"/>
              <a:gd name="T53" fmla="*/ 88900 h 82"/>
              <a:gd name="T54" fmla="*/ 57150 w 86"/>
              <a:gd name="T55" fmla="*/ 90487 h 82"/>
              <a:gd name="T56" fmla="*/ 57150 w 86"/>
              <a:gd name="T57" fmla="*/ 95250 h 82"/>
              <a:gd name="T58" fmla="*/ 57150 w 86"/>
              <a:gd name="T59" fmla="*/ 100012 h 82"/>
              <a:gd name="T60" fmla="*/ 60325 w 86"/>
              <a:gd name="T61" fmla="*/ 104775 h 82"/>
              <a:gd name="T62" fmla="*/ 63500 w 86"/>
              <a:gd name="T63" fmla="*/ 106363 h 82"/>
              <a:gd name="T64" fmla="*/ 68263 w 86"/>
              <a:gd name="T65" fmla="*/ 106363 h 82"/>
              <a:gd name="T66" fmla="*/ 73025 w 86"/>
              <a:gd name="T67" fmla="*/ 104775 h 82"/>
              <a:gd name="T68" fmla="*/ 76200 w 86"/>
              <a:gd name="T69" fmla="*/ 101600 h 82"/>
              <a:gd name="T70" fmla="*/ 80962 w 86"/>
              <a:gd name="T71" fmla="*/ 100012 h 82"/>
              <a:gd name="T72" fmla="*/ 87312 w 86"/>
              <a:gd name="T73" fmla="*/ 100012 h 82"/>
              <a:gd name="T74" fmla="*/ 90487 w 86"/>
              <a:gd name="T75" fmla="*/ 103188 h 82"/>
              <a:gd name="T76" fmla="*/ 93662 w 86"/>
              <a:gd name="T77" fmla="*/ 106363 h 82"/>
              <a:gd name="T78" fmla="*/ 93662 w 86"/>
              <a:gd name="T79" fmla="*/ 111125 h 82"/>
              <a:gd name="T80" fmla="*/ 96837 w 86"/>
              <a:gd name="T81" fmla="*/ 115888 h 82"/>
              <a:gd name="T82" fmla="*/ 101600 w 86"/>
              <a:gd name="T83" fmla="*/ 119063 h 82"/>
              <a:gd name="T84" fmla="*/ 106363 w 86"/>
              <a:gd name="T85" fmla="*/ 122238 h 82"/>
              <a:gd name="T86" fmla="*/ 111125 w 86"/>
              <a:gd name="T87" fmla="*/ 123825 h 82"/>
              <a:gd name="T88" fmla="*/ 115888 w 86"/>
              <a:gd name="T89" fmla="*/ 123825 h 82"/>
              <a:gd name="T90" fmla="*/ 120650 w 86"/>
              <a:gd name="T91" fmla="*/ 125413 h 82"/>
              <a:gd name="T92" fmla="*/ 127000 w 86"/>
              <a:gd name="T93" fmla="*/ 125413 h 82"/>
              <a:gd name="T94" fmla="*/ 130175 w 86"/>
              <a:gd name="T95" fmla="*/ 125413 h 82"/>
              <a:gd name="T96" fmla="*/ 134938 w 86"/>
              <a:gd name="T97" fmla="*/ 127000 h 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6"/>
              <a:gd name="T148" fmla="*/ 0 h 82"/>
              <a:gd name="T149" fmla="*/ 86 w 86"/>
              <a:gd name="T150" fmla="*/ 82 h 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6" h="82">
                <a:moveTo>
                  <a:pt x="84" y="0"/>
                </a:moveTo>
                <a:lnTo>
                  <a:pt x="16" y="0"/>
                </a:lnTo>
                <a:lnTo>
                  <a:pt x="16" y="2"/>
                </a:lnTo>
                <a:lnTo>
                  <a:pt x="16" y="3"/>
                </a:lnTo>
                <a:lnTo>
                  <a:pt x="16" y="5"/>
                </a:lnTo>
                <a:lnTo>
                  <a:pt x="15" y="7"/>
                </a:lnTo>
                <a:lnTo>
                  <a:pt x="15" y="8"/>
                </a:lnTo>
                <a:lnTo>
                  <a:pt x="15" y="10"/>
                </a:lnTo>
                <a:lnTo>
                  <a:pt x="13" y="11"/>
                </a:lnTo>
                <a:lnTo>
                  <a:pt x="11" y="11"/>
                </a:lnTo>
                <a:lnTo>
                  <a:pt x="10" y="12"/>
                </a:lnTo>
                <a:lnTo>
                  <a:pt x="9" y="13"/>
                </a:lnTo>
                <a:lnTo>
                  <a:pt x="7" y="14"/>
                </a:lnTo>
                <a:lnTo>
                  <a:pt x="5" y="14"/>
                </a:lnTo>
                <a:lnTo>
                  <a:pt x="5" y="15"/>
                </a:lnTo>
                <a:lnTo>
                  <a:pt x="5" y="16"/>
                </a:lnTo>
                <a:lnTo>
                  <a:pt x="4" y="17"/>
                </a:lnTo>
                <a:lnTo>
                  <a:pt x="4" y="19"/>
                </a:lnTo>
                <a:lnTo>
                  <a:pt x="4" y="20"/>
                </a:lnTo>
                <a:lnTo>
                  <a:pt x="4" y="22"/>
                </a:lnTo>
                <a:lnTo>
                  <a:pt x="4" y="24"/>
                </a:lnTo>
                <a:lnTo>
                  <a:pt x="3" y="25"/>
                </a:lnTo>
                <a:lnTo>
                  <a:pt x="2" y="26"/>
                </a:lnTo>
                <a:lnTo>
                  <a:pt x="2" y="27"/>
                </a:lnTo>
                <a:lnTo>
                  <a:pt x="1" y="29"/>
                </a:lnTo>
                <a:lnTo>
                  <a:pt x="1" y="30"/>
                </a:lnTo>
                <a:lnTo>
                  <a:pt x="1" y="32"/>
                </a:lnTo>
                <a:lnTo>
                  <a:pt x="0" y="33"/>
                </a:lnTo>
                <a:lnTo>
                  <a:pt x="0" y="35"/>
                </a:lnTo>
                <a:lnTo>
                  <a:pt x="0" y="36"/>
                </a:lnTo>
                <a:lnTo>
                  <a:pt x="2" y="37"/>
                </a:lnTo>
                <a:lnTo>
                  <a:pt x="4" y="38"/>
                </a:lnTo>
                <a:lnTo>
                  <a:pt x="5" y="38"/>
                </a:lnTo>
                <a:lnTo>
                  <a:pt x="5" y="39"/>
                </a:lnTo>
                <a:lnTo>
                  <a:pt x="5" y="41"/>
                </a:lnTo>
                <a:lnTo>
                  <a:pt x="5" y="42"/>
                </a:lnTo>
                <a:lnTo>
                  <a:pt x="5" y="44"/>
                </a:lnTo>
                <a:lnTo>
                  <a:pt x="5" y="46"/>
                </a:lnTo>
                <a:lnTo>
                  <a:pt x="7" y="48"/>
                </a:lnTo>
                <a:lnTo>
                  <a:pt x="9" y="48"/>
                </a:lnTo>
                <a:lnTo>
                  <a:pt x="10" y="48"/>
                </a:lnTo>
                <a:lnTo>
                  <a:pt x="12" y="49"/>
                </a:lnTo>
                <a:lnTo>
                  <a:pt x="14" y="50"/>
                </a:lnTo>
                <a:lnTo>
                  <a:pt x="16" y="51"/>
                </a:lnTo>
                <a:lnTo>
                  <a:pt x="18" y="52"/>
                </a:lnTo>
                <a:lnTo>
                  <a:pt x="21" y="54"/>
                </a:lnTo>
                <a:lnTo>
                  <a:pt x="23" y="55"/>
                </a:lnTo>
                <a:lnTo>
                  <a:pt x="24" y="55"/>
                </a:lnTo>
                <a:lnTo>
                  <a:pt x="26" y="55"/>
                </a:lnTo>
                <a:lnTo>
                  <a:pt x="27" y="55"/>
                </a:lnTo>
                <a:lnTo>
                  <a:pt x="29" y="55"/>
                </a:lnTo>
                <a:lnTo>
                  <a:pt x="30" y="55"/>
                </a:lnTo>
                <a:lnTo>
                  <a:pt x="33" y="55"/>
                </a:lnTo>
                <a:lnTo>
                  <a:pt x="33" y="56"/>
                </a:lnTo>
                <a:lnTo>
                  <a:pt x="35" y="56"/>
                </a:lnTo>
                <a:lnTo>
                  <a:pt x="36" y="57"/>
                </a:lnTo>
                <a:lnTo>
                  <a:pt x="36" y="58"/>
                </a:lnTo>
                <a:lnTo>
                  <a:pt x="36" y="60"/>
                </a:lnTo>
                <a:lnTo>
                  <a:pt x="36" y="61"/>
                </a:lnTo>
                <a:lnTo>
                  <a:pt x="36" y="63"/>
                </a:lnTo>
                <a:lnTo>
                  <a:pt x="36" y="64"/>
                </a:lnTo>
                <a:lnTo>
                  <a:pt x="38" y="66"/>
                </a:lnTo>
                <a:lnTo>
                  <a:pt x="38" y="67"/>
                </a:lnTo>
                <a:lnTo>
                  <a:pt x="40" y="67"/>
                </a:lnTo>
                <a:lnTo>
                  <a:pt x="42" y="67"/>
                </a:lnTo>
                <a:lnTo>
                  <a:pt x="43" y="67"/>
                </a:lnTo>
                <a:lnTo>
                  <a:pt x="45" y="67"/>
                </a:lnTo>
                <a:lnTo>
                  <a:pt x="46" y="66"/>
                </a:lnTo>
                <a:lnTo>
                  <a:pt x="47" y="64"/>
                </a:lnTo>
                <a:lnTo>
                  <a:pt x="48" y="64"/>
                </a:lnTo>
                <a:lnTo>
                  <a:pt x="49" y="63"/>
                </a:lnTo>
                <a:lnTo>
                  <a:pt x="51" y="63"/>
                </a:lnTo>
                <a:lnTo>
                  <a:pt x="53" y="63"/>
                </a:lnTo>
                <a:lnTo>
                  <a:pt x="55" y="63"/>
                </a:lnTo>
                <a:lnTo>
                  <a:pt x="56" y="64"/>
                </a:lnTo>
                <a:lnTo>
                  <a:pt x="57" y="65"/>
                </a:lnTo>
                <a:lnTo>
                  <a:pt x="59" y="66"/>
                </a:lnTo>
                <a:lnTo>
                  <a:pt x="59" y="67"/>
                </a:lnTo>
                <a:lnTo>
                  <a:pt x="59" y="68"/>
                </a:lnTo>
                <a:lnTo>
                  <a:pt x="59" y="70"/>
                </a:lnTo>
                <a:lnTo>
                  <a:pt x="60" y="71"/>
                </a:lnTo>
                <a:lnTo>
                  <a:pt x="61" y="73"/>
                </a:lnTo>
                <a:lnTo>
                  <a:pt x="62" y="73"/>
                </a:lnTo>
                <a:lnTo>
                  <a:pt x="64" y="75"/>
                </a:lnTo>
                <a:lnTo>
                  <a:pt x="65" y="77"/>
                </a:lnTo>
                <a:lnTo>
                  <a:pt x="67" y="77"/>
                </a:lnTo>
                <a:lnTo>
                  <a:pt x="69" y="77"/>
                </a:lnTo>
                <a:lnTo>
                  <a:pt x="70" y="78"/>
                </a:lnTo>
                <a:lnTo>
                  <a:pt x="71" y="78"/>
                </a:lnTo>
                <a:lnTo>
                  <a:pt x="73" y="78"/>
                </a:lnTo>
                <a:lnTo>
                  <a:pt x="75" y="78"/>
                </a:lnTo>
                <a:lnTo>
                  <a:pt x="76" y="79"/>
                </a:lnTo>
                <a:lnTo>
                  <a:pt x="78" y="79"/>
                </a:lnTo>
                <a:lnTo>
                  <a:pt x="80" y="79"/>
                </a:lnTo>
                <a:lnTo>
                  <a:pt x="81" y="79"/>
                </a:lnTo>
                <a:lnTo>
                  <a:pt x="82" y="79"/>
                </a:lnTo>
                <a:lnTo>
                  <a:pt x="83" y="81"/>
                </a:lnTo>
                <a:lnTo>
                  <a:pt x="85" y="80"/>
                </a:lnTo>
                <a:lnTo>
                  <a:pt x="84" y="0"/>
                </a:lnTo>
              </a:path>
            </a:pathLst>
          </a:custGeom>
          <a:solidFill>
            <a:srgbClr val="C8FEC8"/>
          </a:solidFill>
          <a:ln w="12700" cap="rnd" cmpd="sng">
            <a:solidFill>
              <a:schemeClr val="tx1"/>
            </a:solidFill>
            <a:prstDash val="solid"/>
            <a:round/>
            <a:headEnd type="none" w="med" len="med"/>
            <a:tailEnd type="none" w="med" len="med"/>
          </a:ln>
        </p:spPr>
        <p:txBody>
          <a:bodyPr/>
          <a:lstStyle/>
          <a:p>
            <a:endParaRPr lang="en-US"/>
          </a:p>
        </p:txBody>
      </p:sp>
      <p:grpSp>
        <p:nvGrpSpPr>
          <p:cNvPr id="13402" name="Group 104"/>
          <p:cNvGrpSpPr>
            <a:grpSpLocks/>
          </p:cNvGrpSpPr>
          <p:nvPr/>
        </p:nvGrpSpPr>
        <p:grpSpPr bwMode="auto">
          <a:xfrm>
            <a:off x="3940175" y="5135563"/>
            <a:ext cx="760413" cy="25400"/>
            <a:chOff x="2482" y="3235"/>
            <a:chExt cx="479" cy="16"/>
          </a:xfrm>
        </p:grpSpPr>
        <p:sp>
          <p:nvSpPr>
            <p:cNvPr id="13477" name="AutoShape 105"/>
            <p:cNvSpPr>
              <a:spLocks noChangeArrowheads="1"/>
            </p:cNvSpPr>
            <p:nvPr/>
          </p:nvSpPr>
          <p:spPr bwMode="auto">
            <a:xfrm>
              <a:off x="2482" y="3235"/>
              <a:ext cx="9" cy="16"/>
            </a:xfrm>
            <a:prstGeom prst="roundRect">
              <a:avLst>
                <a:gd name="adj" fmla="val 39986"/>
              </a:avLst>
            </a:prstGeom>
            <a:solidFill>
              <a:srgbClr val="3F3F3F"/>
            </a:solidFill>
            <a:ln w="25400">
              <a:solidFill>
                <a:schemeClr val="tx1"/>
              </a:solidFill>
              <a:round/>
              <a:headEnd/>
              <a:tailEnd/>
            </a:ln>
          </p:spPr>
          <p:txBody>
            <a:bodyPr wrap="none" anchor="ctr"/>
            <a:lstStyle/>
            <a:p>
              <a:endParaRPr lang="en-US"/>
            </a:p>
          </p:txBody>
        </p:sp>
        <p:sp>
          <p:nvSpPr>
            <p:cNvPr id="13478" name="AutoShape 106"/>
            <p:cNvSpPr>
              <a:spLocks noChangeArrowheads="1"/>
            </p:cNvSpPr>
            <p:nvPr/>
          </p:nvSpPr>
          <p:spPr bwMode="auto">
            <a:xfrm>
              <a:off x="2952" y="3235"/>
              <a:ext cx="9" cy="16"/>
            </a:xfrm>
            <a:prstGeom prst="roundRect">
              <a:avLst>
                <a:gd name="adj" fmla="val 39986"/>
              </a:avLst>
            </a:prstGeom>
            <a:solidFill>
              <a:srgbClr val="3F3F3F"/>
            </a:solidFill>
            <a:ln w="25400">
              <a:solidFill>
                <a:schemeClr val="tx1"/>
              </a:solidFill>
              <a:round/>
              <a:headEnd/>
              <a:tailEnd/>
            </a:ln>
          </p:spPr>
          <p:txBody>
            <a:bodyPr wrap="none" anchor="ctr"/>
            <a:lstStyle/>
            <a:p>
              <a:endParaRPr lang="en-US"/>
            </a:p>
          </p:txBody>
        </p:sp>
      </p:grpSp>
      <p:sp>
        <p:nvSpPr>
          <p:cNvPr id="13403" name="Freeform 107"/>
          <p:cNvSpPr>
            <a:spLocks/>
          </p:cNvSpPr>
          <p:nvPr/>
        </p:nvSpPr>
        <p:spPr bwMode="auto">
          <a:xfrm>
            <a:off x="3913188" y="4984750"/>
            <a:ext cx="828675" cy="63500"/>
          </a:xfrm>
          <a:custGeom>
            <a:avLst/>
            <a:gdLst>
              <a:gd name="T0" fmla="*/ 0 w 522"/>
              <a:gd name="T1" fmla="*/ 61913 h 40"/>
              <a:gd name="T2" fmla="*/ 120650 w 522"/>
              <a:gd name="T3" fmla="*/ 0 h 40"/>
              <a:gd name="T4" fmla="*/ 704850 w 522"/>
              <a:gd name="T5" fmla="*/ 0 h 40"/>
              <a:gd name="T6" fmla="*/ 827088 w 522"/>
              <a:gd name="T7" fmla="*/ 61913 h 40"/>
              <a:gd name="T8" fmla="*/ 0 w 522"/>
              <a:gd name="T9" fmla="*/ 61913 h 40"/>
              <a:gd name="T10" fmla="*/ 0 60000 65536"/>
              <a:gd name="T11" fmla="*/ 0 60000 65536"/>
              <a:gd name="T12" fmla="*/ 0 60000 65536"/>
              <a:gd name="T13" fmla="*/ 0 60000 65536"/>
              <a:gd name="T14" fmla="*/ 0 60000 65536"/>
              <a:gd name="T15" fmla="*/ 0 w 522"/>
              <a:gd name="T16" fmla="*/ 0 h 40"/>
              <a:gd name="T17" fmla="*/ 522 w 522"/>
              <a:gd name="T18" fmla="*/ 40 h 40"/>
            </a:gdLst>
            <a:ahLst/>
            <a:cxnLst>
              <a:cxn ang="T10">
                <a:pos x="T0" y="T1"/>
              </a:cxn>
              <a:cxn ang="T11">
                <a:pos x="T2" y="T3"/>
              </a:cxn>
              <a:cxn ang="T12">
                <a:pos x="T4" y="T5"/>
              </a:cxn>
              <a:cxn ang="T13">
                <a:pos x="T6" y="T7"/>
              </a:cxn>
              <a:cxn ang="T14">
                <a:pos x="T8" y="T9"/>
              </a:cxn>
            </a:cxnLst>
            <a:rect l="T15" t="T16" r="T17" b="T18"/>
            <a:pathLst>
              <a:path w="522" h="40">
                <a:moveTo>
                  <a:pt x="0" y="39"/>
                </a:moveTo>
                <a:lnTo>
                  <a:pt x="76" y="0"/>
                </a:lnTo>
                <a:lnTo>
                  <a:pt x="444" y="0"/>
                </a:lnTo>
                <a:lnTo>
                  <a:pt x="521" y="39"/>
                </a:lnTo>
                <a:lnTo>
                  <a:pt x="0" y="39"/>
                </a:lnTo>
              </a:path>
            </a:pathLst>
          </a:custGeom>
          <a:solidFill>
            <a:srgbClr val="C0C0C0"/>
          </a:solidFill>
          <a:ln w="12700" cap="rnd" cmpd="sng">
            <a:solidFill>
              <a:schemeClr val="tx1"/>
            </a:solidFill>
            <a:prstDash val="solid"/>
            <a:round/>
            <a:headEnd type="none" w="med" len="med"/>
            <a:tailEnd type="none" w="med" len="med"/>
          </a:ln>
        </p:spPr>
        <p:txBody>
          <a:bodyPr/>
          <a:lstStyle/>
          <a:p>
            <a:endParaRPr lang="en-US"/>
          </a:p>
        </p:txBody>
      </p:sp>
      <p:sp>
        <p:nvSpPr>
          <p:cNvPr id="13404" name="Rectangle 108"/>
          <p:cNvSpPr>
            <a:spLocks noChangeArrowheads="1"/>
          </p:cNvSpPr>
          <p:nvPr/>
        </p:nvSpPr>
        <p:spPr bwMode="auto">
          <a:xfrm>
            <a:off x="3914775" y="5053013"/>
            <a:ext cx="819150" cy="84137"/>
          </a:xfrm>
          <a:prstGeom prst="rect">
            <a:avLst/>
          </a:prstGeom>
          <a:solidFill>
            <a:srgbClr val="C0C0C0"/>
          </a:solidFill>
          <a:ln w="12700">
            <a:solidFill>
              <a:schemeClr val="tx1"/>
            </a:solidFill>
            <a:miter lim="800000"/>
            <a:headEnd/>
            <a:tailEnd/>
          </a:ln>
        </p:spPr>
        <p:txBody>
          <a:bodyPr wrap="none" anchor="ctr"/>
          <a:lstStyle/>
          <a:p>
            <a:endParaRPr lang="en-US"/>
          </a:p>
        </p:txBody>
      </p:sp>
      <p:grpSp>
        <p:nvGrpSpPr>
          <p:cNvPr id="13405" name="Group 109"/>
          <p:cNvGrpSpPr>
            <a:grpSpLocks/>
          </p:cNvGrpSpPr>
          <p:nvPr/>
        </p:nvGrpSpPr>
        <p:grpSpPr bwMode="auto">
          <a:xfrm>
            <a:off x="4443413" y="5064125"/>
            <a:ext cx="234950" cy="44450"/>
            <a:chOff x="2799" y="3190"/>
            <a:chExt cx="148" cy="28"/>
          </a:xfrm>
        </p:grpSpPr>
        <p:sp>
          <p:nvSpPr>
            <p:cNvPr id="13471" name="Freeform 110"/>
            <p:cNvSpPr>
              <a:spLocks/>
            </p:cNvSpPr>
            <p:nvPr/>
          </p:nvSpPr>
          <p:spPr bwMode="auto">
            <a:xfrm>
              <a:off x="2945" y="3194"/>
              <a:ext cx="2" cy="20"/>
            </a:xfrm>
            <a:custGeom>
              <a:avLst/>
              <a:gdLst>
                <a:gd name="T0" fmla="*/ 0 w 2"/>
                <a:gd name="T1" fmla="*/ 0 h 20"/>
                <a:gd name="T2" fmla="*/ 1 w 2"/>
                <a:gd name="T3" fmla="*/ 2 h 20"/>
                <a:gd name="T4" fmla="*/ 1 w 2"/>
                <a:gd name="T5" fmla="*/ 17 h 20"/>
                <a:gd name="T6" fmla="*/ 0 w 2"/>
                <a:gd name="T7" fmla="*/ 19 h 20"/>
                <a:gd name="T8" fmla="*/ 0 w 2"/>
                <a:gd name="T9" fmla="*/ 0 h 20"/>
                <a:gd name="T10" fmla="*/ 0 60000 65536"/>
                <a:gd name="T11" fmla="*/ 0 60000 65536"/>
                <a:gd name="T12" fmla="*/ 0 60000 65536"/>
                <a:gd name="T13" fmla="*/ 0 60000 65536"/>
                <a:gd name="T14" fmla="*/ 0 60000 65536"/>
                <a:gd name="T15" fmla="*/ 0 w 2"/>
                <a:gd name="T16" fmla="*/ 0 h 20"/>
                <a:gd name="T17" fmla="*/ 2 w 2"/>
                <a:gd name="T18" fmla="*/ 20 h 20"/>
              </a:gdLst>
              <a:ahLst/>
              <a:cxnLst>
                <a:cxn ang="T10">
                  <a:pos x="T0" y="T1"/>
                </a:cxn>
                <a:cxn ang="T11">
                  <a:pos x="T2" y="T3"/>
                </a:cxn>
                <a:cxn ang="T12">
                  <a:pos x="T4" y="T5"/>
                </a:cxn>
                <a:cxn ang="T13">
                  <a:pos x="T6" y="T7"/>
                </a:cxn>
                <a:cxn ang="T14">
                  <a:pos x="T8" y="T9"/>
                </a:cxn>
              </a:cxnLst>
              <a:rect l="T15" t="T16" r="T17" b="T18"/>
              <a:pathLst>
                <a:path w="2" h="20">
                  <a:moveTo>
                    <a:pt x="0" y="0"/>
                  </a:moveTo>
                  <a:lnTo>
                    <a:pt x="1" y="2"/>
                  </a:lnTo>
                  <a:lnTo>
                    <a:pt x="1" y="17"/>
                  </a:lnTo>
                  <a:lnTo>
                    <a:pt x="0" y="19"/>
                  </a:lnTo>
                  <a:lnTo>
                    <a:pt x="0" y="0"/>
                  </a:lnTo>
                </a:path>
              </a:pathLst>
            </a:custGeom>
            <a:solidFill>
              <a:srgbClr val="9F9F9F"/>
            </a:solidFill>
            <a:ln w="25400" cap="rnd" cmpd="sng">
              <a:solidFill>
                <a:schemeClr val="tx1"/>
              </a:solidFill>
              <a:prstDash val="solid"/>
              <a:round/>
              <a:headEnd type="triangle" w="med" len="med"/>
              <a:tailEnd type="none" w="med" len="med"/>
            </a:ln>
          </p:spPr>
          <p:txBody>
            <a:bodyPr/>
            <a:lstStyle/>
            <a:p>
              <a:endParaRPr lang="en-US"/>
            </a:p>
          </p:txBody>
        </p:sp>
        <p:sp>
          <p:nvSpPr>
            <p:cNvPr id="13472" name="Freeform 111"/>
            <p:cNvSpPr>
              <a:spLocks/>
            </p:cNvSpPr>
            <p:nvPr/>
          </p:nvSpPr>
          <p:spPr bwMode="auto">
            <a:xfrm>
              <a:off x="2799" y="3193"/>
              <a:ext cx="3" cy="21"/>
            </a:xfrm>
            <a:custGeom>
              <a:avLst/>
              <a:gdLst>
                <a:gd name="T0" fmla="*/ 2 w 3"/>
                <a:gd name="T1" fmla="*/ 0 h 21"/>
                <a:gd name="T2" fmla="*/ 0 w 3"/>
                <a:gd name="T3" fmla="*/ 3 h 21"/>
                <a:gd name="T4" fmla="*/ 0 w 3"/>
                <a:gd name="T5" fmla="*/ 17 h 21"/>
                <a:gd name="T6" fmla="*/ 2 w 3"/>
                <a:gd name="T7" fmla="*/ 20 h 21"/>
                <a:gd name="T8" fmla="*/ 2 w 3"/>
                <a:gd name="T9" fmla="*/ 0 h 21"/>
                <a:gd name="T10" fmla="*/ 0 60000 65536"/>
                <a:gd name="T11" fmla="*/ 0 60000 65536"/>
                <a:gd name="T12" fmla="*/ 0 60000 65536"/>
                <a:gd name="T13" fmla="*/ 0 60000 65536"/>
                <a:gd name="T14" fmla="*/ 0 60000 65536"/>
                <a:gd name="T15" fmla="*/ 0 w 3"/>
                <a:gd name="T16" fmla="*/ 0 h 21"/>
                <a:gd name="T17" fmla="*/ 3 w 3"/>
                <a:gd name="T18" fmla="*/ 21 h 21"/>
              </a:gdLst>
              <a:ahLst/>
              <a:cxnLst>
                <a:cxn ang="T10">
                  <a:pos x="T0" y="T1"/>
                </a:cxn>
                <a:cxn ang="T11">
                  <a:pos x="T2" y="T3"/>
                </a:cxn>
                <a:cxn ang="T12">
                  <a:pos x="T4" y="T5"/>
                </a:cxn>
                <a:cxn ang="T13">
                  <a:pos x="T6" y="T7"/>
                </a:cxn>
                <a:cxn ang="T14">
                  <a:pos x="T8" y="T9"/>
                </a:cxn>
              </a:cxnLst>
              <a:rect l="T15" t="T16" r="T17" b="T18"/>
              <a:pathLst>
                <a:path w="3" h="21">
                  <a:moveTo>
                    <a:pt x="2" y="0"/>
                  </a:moveTo>
                  <a:lnTo>
                    <a:pt x="0" y="3"/>
                  </a:lnTo>
                  <a:lnTo>
                    <a:pt x="0" y="17"/>
                  </a:lnTo>
                  <a:lnTo>
                    <a:pt x="2" y="20"/>
                  </a:lnTo>
                  <a:lnTo>
                    <a:pt x="2" y="0"/>
                  </a:lnTo>
                </a:path>
              </a:pathLst>
            </a:custGeom>
            <a:solidFill>
              <a:srgbClr val="9F9F9F"/>
            </a:solidFill>
            <a:ln w="25400" cap="rnd" cmpd="sng">
              <a:solidFill>
                <a:schemeClr val="tx1"/>
              </a:solidFill>
              <a:prstDash val="solid"/>
              <a:round/>
              <a:headEnd type="triangle" w="med" len="med"/>
              <a:tailEnd type="none" w="med" len="med"/>
            </a:ln>
          </p:spPr>
          <p:txBody>
            <a:bodyPr/>
            <a:lstStyle/>
            <a:p>
              <a:endParaRPr lang="en-US"/>
            </a:p>
          </p:txBody>
        </p:sp>
        <p:sp>
          <p:nvSpPr>
            <p:cNvPr id="13473" name="Freeform 112"/>
            <p:cNvSpPr>
              <a:spLocks/>
            </p:cNvSpPr>
            <p:nvPr/>
          </p:nvSpPr>
          <p:spPr bwMode="auto">
            <a:xfrm>
              <a:off x="2801" y="3190"/>
              <a:ext cx="145" cy="4"/>
            </a:xfrm>
            <a:custGeom>
              <a:avLst/>
              <a:gdLst>
                <a:gd name="T0" fmla="*/ 0 w 145"/>
                <a:gd name="T1" fmla="*/ 3 h 4"/>
                <a:gd name="T2" fmla="*/ 3 w 145"/>
                <a:gd name="T3" fmla="*/ 0 h 4"/>
                <a:gd name="T4" fmla="*/ 140 w 145"/>
                <a:gd name="T5" fmla="*/ 0 h 4"/>
                <a:gd name="T6" fmla="*/ 144 w 145"/>
                <a:gd name="T7" fmla="*/ 2 h 4"/>
                <a:gd name="T8" fmla="*/ 0 w 145"/>
                <a:gd name="T9" fmla="*/ 3 h 4"/>
                <a:gd name="T10" fmla="*/ 0 60000 65536"/>
                <a:gd name="T11" fmla="*/ 0 60000 65536"/>
                <a:gd name="T12" fmla="*/ 0 60000 65536"/>
                <a:gd name="T13" fmla="*/ 0 60000 65536"/>
                <a:gd name="T14" fmla="*/ 0 60000 65536"/>
                <a:gd name="T15" fmla="*/ 0 w 145"/>
                <a:gd name="T16" fmla="*/ 0 h 4"/>
                <a:gd name="T17" fmla="*/ 145 w 145"/>
                <a:gd name="T18" fmla="*/ 4 h 4"/>
              </a:gdLst>
              <a:ahLst/>
              <a:cxnLst>
                <a:cxn ang="T10">
                  <a:pos x="T0" y="T1"/>
                </a:cxn>
                <a:cxn ang="T11">
                  <a:pos x="T2" y="T3"/>
                </a:cxn>
                <a:cxn ang="T12">
                  <a:pos x="T4" y="T5"/>
                </a:cxn>
                <a:cxn ang="T13">
                  <a:pos x="T6" y="T7"/>
                </a:cxn>
                <a:cxn ang="T14">
                  <a:pos x="T8" y="T9"/>
                </a:cxn>
              </a:cxnLst>
              <a:rect l="T15" t="T16" r="T17" b="T18"/>
              <a:pathLst>
                <a:path w="145" h="4">
                  <a:moveTo>
                    <a:pt x="0" y="3"/>
                  </a:moveTo>
                  <a:lnTo>
                    <a:pt x="3" y="0"/>
                  </a:lnTo>
                  <a:lnTo>
                    <a:pt x="140" y="0"/>
                  </a:lnTo>
                  <a:lnTo>
                    <a:pt x="144" y="2"/>
                  </a:lnTo>
                  <a:lnTo>
                    <a:pt x="0" y="3"/>
                  </a:lnTo>
                </a:path>
              </a:pathLst>
            </a:custGeom>
            <a:solidFill>
              <a:srgbClr val="5F5F5F"/>
            </a:solidFill>
            <a:ln w="25400" cap="rnd" cmpd="sng">
              <a:solidFill>
                <a:schemeClr val="tx1"/>
              </a:solidFill>
              <a:prstDash val="solid"/>
              <a:round/>
              <a:headEnd type="triangle" w="med" len="med"/>
              <a:tailEnd type="none" w="med" len="med"/>
            </a:ln>
          </p:spPr>
          <p:txBody>
            <a:bodyPr/>
            <a:lstStyle/>
            <a:p>
              <a:endParaRPr lang="en-US"/>
            </a:p>
          </p:txBody>
        </p:sp>
        <p:sp>
          <p:nvSpPr>
            <p:cNvPr id="13474" name="Freeform 113"/>
            <p:cNvSpPr>
              <a:spLocks/>
            </p:cNvSpPr>
            <p:nvPr/>
          </p:nvSpPr>
          <p:spPr bwMode="auto">
            <a:xfrm>
              <a:off x="2801" y="3213"/>
              <a:ext cx="145" cy="5"/>
            </a:xfrm>
            <a:custGeom>
              <a:avLst/>
              <a:gdLst>
                <a:gd name="T0" fmla="*/ 0 w 145"/>
                <a:gd name="T1" fmla="*/ 0 h 5"/>
                <a:gd name="T2" fmla="*/ 3 w 145"/>
                <a:gd name="T3" fmla="*/ 4 h 5"/>
                <a:gd name="T4" fmla="*/ 140 w 145"/>
                <a:gd name="T5" fmla="*/ 4 h 5"/>
                <a:gd name="T6" fmla="*/ 144 w 145"/>
                <a:gd name="T7" fmla="*/ 0 h 5"/>
                <a:gd name="T8" fmla="*/ 0 w 145"/>
                <a:gd name="T9" fmla="*/ 0 h 5"/>
                <a:gd name="T10" fmla="*/ 0 60000 65536"/>
                <a:gd name="T11" fmla="*/ 0 60000 65536"/>
                <a:gd name="T12" fmla="*/ 0 60000 65536"/>
                <a:gd name="T13" fmla="*/ 0 60000 65536"/>
                <a:gd name="T14" fmla="*/ 0 60000 65536"/>
                <a:gd name="T15" fmla="*/ 0 w 145"/>
                <a:gd name="T16" fmla="*/ 0 h 5"/>
                <a:gd name="T17" fmla="*/ 145 w 145"/>
                <a:gd name="T18" fmla="*/ 5 h 5"/>
              </a:gdLst>
              <a:ahLst/>
              <a:cxnLst>
                <a:cxn ang="T10">
                  <a:pos x="T0" y="T1"/>
                </a:cxn>
                <a:cxn ang="T11">
                  <a:pos x="T2" y="T3"/>
                </a:cxn>
                <a:cxn ang="T12">
                  <a:pos x="T4" y="T5"/>
                </a:cxn>
                <a:cxn ang="T13">
                  <a:pos x="T6" y="T7"/>
                </a:cxn>
                <a:cxn ang="T14">
                  <a:pos x="T8" y="T9"/>
                </a:cxn>
              </a:cxnLst>
              <a:rect l="T15" t="T16" r="T17" b="T18"/>
              <a:pathLst>
                <a:path w="145" h="5">
                  <a:moveTo>
                    <a:pt x="0" y="0"/>
                  </a:moveTo>
                  <a:lnTo>
                    <a:pt x="3" y="4"/>
                  </a:lnTo>
                  <a:lnTo>
                    <a:pt x="140" y="4"/>
                  </a:lnTo>
                  <a:lnTo>
                    <a:pt x="144" y="0"/>
                  </a:lnTo>
                  <a:lnTo>
                    <a:pt x="0" y="0"/>
                  </a:lnTo>
                </a:path>
              </a:pathLst>
            </a:custGeom>
            <a:solidFill>
              <a:srgbClr val="808080"/>
            </a:solidFill>
            <a:ln w="25400" cap="rnd" cmpd="sng">
              <a:solidFill>
                <a:schemeClr val="tx1"/>
              </a:solidFill>
              <a:prstDash val="solid"/>
              <a:round/>
              <a:headEnd type="triangle" w="med" len="med"/>
              <a:tailEnd type="none" w="med" len="med"/>
            </a:ln>
          </p:spPr>
          <p:txBody>
            <a:bodyPr/>
            <a:lstStyle/>
            <a:p>
              <a:endParaRPr lang="en-US"/>
            </a:p>
          </p:txBody>
        </p:sp>
        <p:sp>
          <p:nvSpPr>
            <p:cNvPr id="13475" name="Freeform 114"/>
            <p:cNvSpPr>
              <a:spLocks/>
            </p:cNvSpPr>
            <p:nvPr/>
          </p:nvSpPr>
          <p:spPr bwMode="auto">
            <a:xfrm>
              <a:off x="2803" y="3196"/>
              <a:ext cx="139" cy="16"/>
            </a:xfrm>
            <a:custGeom>
              <a:avLst/>
              <a:gdLst>
                <a:gd name="T0" fmla="*/ 0 w 139"/>
                <a:gd name="T1" fmla="*/ 0 h 16"/>
                <a:gd name="T2" fmla="*/ 0 w 139"/>
                <a:gd name="T3" fmla="*/ 15 h 16"/>
                <a:gd name="T4" fmla="*/ 138 w 139"/>
                <a:gd name="T5" fmla="*/ 15 h 16"/>
                <a:gd name="T6" fmla="*/ 138 w 139"/>
                <a:gd name="T7" fmla="*/ 0 h 16"/>
                <a:gd name="T8" fmla="*/ 0 w 139"/>
                <a:gd name="T9" fmla="*/ 0 h 16"/>
                <a:gd name="T10" fmla="*/ 0 60000 65536"/>
                <a:gd name="T11" fmla="*/ 0 60000 65536"/>
                <a:gd name="T12" fmla="*/ 0 60000 65536"/>
                <a:gd name="T13" fmla="*/ 0 60000 65536"/>
                <a:gd name="T14" fmla="*/ 0 60000 65536"/>
                <a:gd name="T15" fmla="*/ 0 w 139"/>
                <a:gd name="T16" fmla="*/ 0 h 16"/>
                <a:gd name="T17" fmla="*/ 139 w 139"/>
                <a:gd name="T18" fmla="*/ 16 h 16"/>
              </a:gdLst>
              <a:ahLst/>
              <a:cxnLst>
                <a:cxn ang="T10">
                  <a:pos x="T0" y="T1"/>
                </a:cxn>
                <a:cxn ang="T11">
                  <a:pos x="T2" y="T3"/>
                </a:cxn>
                <a:cxn ang="T12">
                  <a:pos x="T4" y="T5"/>
                </a:cxn>
                <a:cxn ang="T13">
                  <a:pos x="T6" y="T7"/>
                </a:cxn>
                <a:cxn ang="T14">
                  <a:pos x="T8" y="T9"/>
                </a:cxn>
              </a:cxnLst>
              <a:rect l="T15" t="T16" r="T17" b="T18"/>
              <a:pathLst>
                <a:path w="139" h="16">
                  <a:moveTo>
                    <a:pt x="0" y="0"/>
                  </a:moveTo>
                  <a:lnTo>
                    <a:pt x="0" y="15"/>
                  </a:lnTo>
                  <a:lnTo>
                    <a:pt x="138" y="15"/>
                  </a:lnTo>
                  <a:lnTo>
                    <a:pt x="138" y="0"/>
                  </a:lnTo>
                  <a:lnTo>
                    <a:pt x="0" y="0"/>
                  </a:lnTo>
                </a:path>
              </a:pathLst>
            </a:custGeom>
            <a:solidFill>
              <a:srgbClr val="3F3F3F"/>
            </a:solidFill>
            <a:ln w="25400" cap="rnd" cmpd="sng">
              <a:solidFill>
                <a:schemeClr val="tx1"/>
              </a:solidFill>
              <a:prstDash val="solid"/>
              <a:round/>
              <a:headEnd type="triangle" w="med" len="med"/>
              <a:tailEnd type="none" w="med" len="med"/>
            </a:ln>
          </p:spPr>
          <p:txBody>
            <a:bodyPr/>
            <a:lstStyle/>
            <a:p>
              <a:endParaRPr lang="en-US"/>
            </a:p>
          </p:txBody>
        </p:sp>
        <p:sp>
          <p:nvSpPr>
            <p:cNvPr id="13476" name="Rectangle 115"/>
            <p:cNvSpPr>
              <a:spLocks noChangeArrowheads="1"/>
            </p:cNvSpPr>
            <p:nvPr/>
          </p:nvSpPr>
          <p:spPr bwMode="auto">
            <a:xfrm>
              <a:off x="2804" y="3196"/>
              <a:ext cx="137" cy="1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406" name="Freeform 116"/>
          <p:cNvSpPr>
            <a:spLocks/>
          </p:cNvSpPr>
          <p:nvPr/>
        </p:nvSpPr>
        <p:spPr bwMode="auto">
          <a:xfrm>
            <a:off x="4165600" y="4564063"/>
            <a:ext cx="63500" cy="174625"/>
          </a:xfrm>
          <a:custGeom>
            <a:avLst/>
            <a:gdLst>
              <a:gd name="T0" fmla="*/ 49212 w 40"/>
              <a:gd name="T1" fmla="*/ 22225 h 110"/>
              <a:gd name="T2" fmla="*/ 55563 w 40"/>
              <a:gd name="T3" fmla="*/ 30163 h 110"/>
              <a:gd name="T4" fmla="*/ 55563 w 40"/>
              <a:gd name="T5" fmla="*/ 41275 h 110"/>
              <a:gd name="T6" fmla="*/ 55563 w 40"/>
              <a:gd name="T7" fmla="*/ 52388 h 110"/>
              <a:gd name="T8" fmla="*/ 55563 w 40"/>
              <a:gd name="T9" fmla="*/ 61913 h 110"/>
              <a:gd name="T10" fmla="*/ 53975 w 40"/>
              <a:gd name="T11" fmla="*/ 74613 h 110"/>
              <a:gd name="T12" fmla="*/ 46037 w 40"/>
              <a:gd name="T13" fmla="*/ 85725 h 110"/>
              <a:gd name="T14" fmla="*/ 42862 w 40"/>
              <a:gd name="T15" fmla="*/ 95250 h 110"/>
              <a:gd name="T16" fmla="*/ 42862 w 40"/>
              <a:gd name="T17" fmla="*/ 107950 h 110"/>
              <a:gd name="T18" fmla="*/ 42862 w 40"/>
              <a:gd name="T19" fmla="*/ 117475 h 110"/>
              <a:gd name="T20" fmla="*/ 46037 w 40"/>
              <a:gd name="T21" fmla="*/ 130175 h 110"/>
              <a:gd name="T22" fmla="*/ 55563 w 40"/>
              <a:gd name="T23" fmla="*/ 136525 h 110"/>
              <a:gd name="T24" fmla="*/ 55563 w 40"/>
              <a:gd name="T25" fmla="*/ 147638 h 110"/>
              <a:gd name="T26" fmla="*/ 61913 w 40"/>
              <a:gd name="T27" fmla="*/ 160338 h 110"/>
              <a:gd name="T28" fmla="*/ 61913 w 40"/>
              <a:gd name="T29" fmla="*/ 169863 h 110"/>
              <a:gd name="T30" fmla="*/ 49212 w 40"/>
              <a:gd name="T31" fmla="*/ 169863 h 110"/>
              <a:gd name="T32" fmla="*/ 42862 w 40"/>
              <a:gd name="T33" fmla="*/ 160338 h 110"/>
              <a:gd name="T34" fmla="*/ 26988 w 40"/>
              <a:gd name="T35" fmla="*/ 147638 h 110"/>
              <a:gd name="T36" fmla="*/ 19050 w 40"/>
              <a:gd name="T37" fmla="*/ 136525 h 110"/>
              <a:gd name="T38" fmla="*/ 7938 w 40"/>
              <a:gd name="T39" fmla="*/ 130175 h 110"/>
              <a:gd name="T40" fmla="*/ 6350 w 40"/>
              <a:gd name="T41" fmla="*/ 117475 h 110"/>
              <a:gd name="T42" fmla="*/ 7938 w 40"/>
              <a:gd name="T43" fmla="*/ 107950 h 110"/>
              <a:gd name="T44" fmla="*/ 12700 w 40"/>
              <a:gd name="T45" fmla="*/ 95250 h 110"/>
              <a:gd name="T46" fmla="*/ 6350 w 40"/>
              <a:gd name="T47" fmla="*/ 85725 h 110"/>
              <a:gd name="T48" fmla="*/ 3175 w 40"/>
              <a:gd name="T49" fmla="*/ 74613 h 110"/>
              <a:gd name="T50" fmla="*/ 0 w 40"/>
              <a:gd name="T51" fmla="*/ 61913 h 110"/>
              <a:gd name="T52" fmla="*/ 0 w 40"/>
              <a:gd name="T53" fmla="*/ 52388 h 110"/>
              <a:gd name="T54" fmla="*/ 6350 w 40"/>
              <a:gd name="T55" fmla="*/ 41275 h 110"/>
              <a:gd name="T56" fmla="*/ 6350 w 40"/>
              <a:gd name="T57" fmla="*/ 30163 h 110"/>
              <a:gd name="T58" fmla="*/ 12700 w 40"/>
              <a:gd name="T59" fmla="*/ 19050 h 110"/>
              <a:gd name="T60" fmla="*/ 19050 w 40"/>
              <a:gd name="T61" fmla="*/ 11112 h 110"/>
              <a:gd name="T62" fmla="*/ 23812 w 40"/>
              <a:gd name="T63" fmla="*/ 0 h 110"/>
              <a:gd name="T64" fmla="*/ 38100 w 40"/>
              <a:gd name="T65" fmla="*/ 0 h 110"/>
              <a:gd name="T66" fmla="*/ 42862 w 40"/>
              <a:gd name="T67" fmla="*/ 11112 h 110"/>
              <a:gd name="T68" fmla="*/ 46037 w 40"/>
              <a:gd name="T69" fmla="*/ 22225 h 1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110"/>
              <a:gd name="T107" fmla="*/ 40 w 40"/>
              <a:gd name="T108" fmla="*/ 110 h 1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110">
                <a:moveTo>
                  <a:pt x="29" y="10"/>
                </a:moveTo>
                <a:lnTo>
                  <a:pt x="31" y="14"/>
                </a:lnTo>
                <a:lnTo>
                  <a:pt x="35" y="16"/>
                </a:lnTo>
                <a:lnTo>
                  <a:pt x="35" y="19"/>
                </a:lnTo>
                <a:lnTo>
                  <a:pt x="35" y="23"/>
                </a:lnTo>
                <a:lnTo>
                  <a:pt x="35" y="26"/>
                </a:lnTo>
                <a:lnTo>
                  <a:pt x="35" y="29"/>
                </a:lnTo>
                <a:lnTo>
                  <a:pt x="35" y="33"/>
                </a:lnTo>
                <a:lnTo>
                  <a:pt x="35" y="37"/>
                </a:lnTo>
                <a:lnTo>
                  <a:pt x="35" y="39"/>
                </a:lnTo>
                <a:lnTo>
                  <a:pt x="35" y="43"/>
                </a:lnTo>
                <a:lnTo>
                  <a:pt x="34" y="47"/>
                </a:lnTo>
                <a:lnTo>
                  <a:pt x="31" y="50"/>
                </a:lnTo>
                <a:lnTo>
                  <a:pt x="29" y="54"/>
                </a:lnTo>
                <a:lnTo>
                  <a:pt x="27" y="57"/>
                </a:lnTo>
                <a:lnTo>
                  <a:pt x="27" y="60"/>
                </a:lnTo>
                <a:lnTo>
                  <a:pt x="27" y="64"/>
                </a:lnTo>
                <a:lnTo>
                  <a:pt x="27" y="68"/>
                </a:lnTo>
                <a:lnTo>
                  <a:pt x="27" y="71"/>
                </a:lnTo>
                <a:lnTo>
                  <a:pt x="27" y="74"/>
                </a:lnTo>
                <a:lnTo>
                  <a:pt x="27" y="78"/>
                </a:lnTo>
                <a:lnTo>
                  <a:pt x="29" y="82"/>
                </a:lnTo>
                <a:lnTo>
                  <a:pt x="34" y="83"/>
                </a:lnTo>
                <a:lnTo>
                  <a:pt x="35" y="86"/>
                </a:lnTo>
                <a:lnTo>
                  <a:pt x="35" y="90"/>
                </a:lnTo>
                <a:lnTo>
                  <a:pt x="35" y="93"/>
                </a:lnTo>
                <a:lnTo>
                  <a:pt x="37" y="97"/>
                </a:lnTo>
                <a:lnTo>
                  <a:pt x="39" y="101"/>
                </a:lnTo>
                <a:lnTo>
                  <a:pt x="39" y="104"/>
                </a:lnTo>
                <a:lnTo>
                  <a:pt x="39" y="107"/>
                </a:lnTo>
                <a:lnTo>
                  <a:pt x="35" y="109"/>
                </a:lnTo>
                <a:lnTo>
                  <a:pt x="31" y="107"/>
                </a:lnTo>
                <a:lnTo>
                  <a:pt x="29" y="104"/>
                </a:lnTo>
                <a:lnTo>
                  <a:pt x="27" y="101"/>
                </a:lnTo>
                <a:lnTo>
                  <a:pt x="24" y="97"/>
                </a:lnTo>
                <a:lnTo>
                  <a:pt x="17" y="93"/>
                </a:lnTo>
                <a:lnTo>
                  <a:pt x="14" y="90"/>
                </a:lnTo>
                <a:lnTo>
                  <a:pt x="12" y="86"/>
                </a:lnTo>
                <a:lnTo>
                  <a:pt x="8" y="85"/>
                </a:lnTo>
                <a:lnTo>
                  <a:pt x="5" y="82"/>
                </a:lnTo>
                <a:lnTo>
                  <a:pt x="2" y="78"/>
                </a:lnTo>
                <a:lnTo>
                  <a:pt x="4" y="74"/>
                </a:lnTo>
                <a:lnTo>
                  <a:pt x="5" y="71"/>
                </a:lnTo>
                <a:lnTo>
                  <a:pt x="5" y="68"/>
                </a:lnTo>
                <a:lnTo>
                  <a:pt x="8" y="64"/>
                </a:lnTo>
                <a:lnTo>
                  <a:pt x="8" y="60"/>
                </a:lnTo>
                <a:lnTo>
                  <a:pt x="5" y="57"/>
                </a:lnTo>
                <a:lnTo>
                  <a:pt x="4" y="54"/>
                </a:lnTo>
                <a:lnTo>
                  <a:pt x="2" y="50"/>
                </a:lnTo>
                <a:lnTo>
                  <a:pt x="2" y="47"/>
                </a:lnTo>
                <a:lnTo>
                  <a:pt x="2" y="43"/>
                </a:lnTo>
                <a:lnTo>
                  <a:pt x="0" y="39"/>
                </a:lnTo>
                <a:lnTo>
                  <a:pt x="0" y="37"/>
                </a:lnTo>
                <a:lnTo>
                  <a:pt x="0" y="33"/>
                </a:lnTo>
                <a:lnTo>
                  <a:pt x="2" y="29"/>
                </a:lnTo>
                <a:lnTo>
                  <a:pt x="4" y="26"/>
                </a:lnTo>
                <a:lnTo>
                  <a:pt x="4" y="23"/>
                </a:lnTo>
                <a:lnTo>
                  <a:pt x="4" y="19"/>
                </a:lnTo>
                <a:lnTo>
                  <a:pt x="5" y="16"/>
                </a:lnTo>
                <a:lnTo>
                  <a:pt x="8" y="12"/>
                </a:lnTo>
                <a:lnTo>
                  <a:pt x="8" y="8"/>
                </a:lnTo>
                <a:lnTo>
                  <a:pt x="12" y="7"/>
                </a:lnTo>
                <a:lnTo>
                  <a:pt x="14" y="4"/>
                </a:lnTo>
                <a:lnTo>
                  <a:pt x="15" y="0"/>
                </a:lnTo>
                <a:lnTo>
                  <a:pt x="20" y="0"/>
                </a:lnTo>
                <a:lnTo>
                  <a:pt x="24" y="0"/>
                </a:lnTo>
                <a:lnTo>
                  <a:pt x="25" y="4"/>
                </a:lnTo>
                <a:lnTo>
                  <a:pt x="27" y="7"/>
                </a:lnTo>
                <a:lnTo>
                  <a:pt x="27" y="10"/>
                </a:lnTo>
                <a:lnTo>
                  <a:pt x="29" y="14"/>
                </a:lnTo>
              </a:path>
            </a:pathLst>
          </a:custGeom>
          <a:solidFill>
            <a:srgbClr val="C8FEC8"/>
          </a:solidFill>
          <a:ln w="12700" cap="rnd" cmpd="sng">
            <a:solidFill>
              <a:schemeClr val="tx1"/>
            </a:solidFill>
            <a:prstDash val="solid"/>
            <a:round/>
            <a:headEnd type="none" w="med" len="med"/>
            <a:tailEnd type="none" w="med" len="med"/>
          </a:ln>
        </p:spPr>
        <p:txBody>
          <a:bodyPr/>
          <a:lstStyle/>
          <a:p>
            <a:endParaRPr lang="en-US"/>
          </a:p>
        </p:txBody>
      </p:sp>
      <p:sp>
        <p:nvSpPr>
          <p:cNvPr id="13407" name="Freeform 117"/>
          <p:cNvSpPr>
            <a:spLocks/>
          </p:cNvSpPr>
          <p:nvPr/>
        </p:nvSpPr>
        <p:spPr bwMode="auto">
          <a:xfrm>
            <a:off x="4233863" y="4751388"/>
            <a:ext cx="150812" cy="103187"/>
          </a:xfrm>
          <a:custGeom>
            <a:avLst/>
            <a:gdLst>
              <a:gd name="T0" fmla="*/ 22225 w 95"/>
              <a:gd name="T1" fmla="*/ 3175 h 65"/>
              <a:gd name="T2" fmla="*/ 25400 w 95"/>
              <a:gd name="T3" fmla="*/ 7937 h 65"/>
              <a:gd name="T4" fmla="*/ 30162 w 95"/>
              <a:gd name="T5" fmla="*/ 11112 h 65"/>
              <a:gd name="T6" fmla="*/ 33337 w 95"/>
              <a:gd name="T7" fmla="*/ 15875 h 65"/>
              <a:gd name="T8" fmla="*/ 39687 w 95"/>
              <a:gd name="T9" fmla="*/ 19050 h 65"/>
              <a:gd name="T10" fmla="*/ 41275 w 95"/>
              <a:gd name="T11" fmla="*/ 25400 h 65"/>
              <a:gd name="T12" fmla="*/ 49212 w 95"/>
              <a:gd name="T13" fmla="*/ 30162 h 65"/>
              <a:gd name="T14" fmla="*/ 55562 w 95"/>
              <a:gd name="T15" fmla="*/ 30162 h 65"/>
              <a:gd name="T16" fmla="*/ 60325 w 95"/>
              <a:gd name="T17" fmla="*/ 30162 h 65"/>
              <a:gd name="T18" fmla="*/ 66675 w 95"/>
              <a:gd name="T19" fmla="*/ 30162 h 65"/>
              <a:gd name="T20" fmla="*/ 73025 w 95"/>
              <a:gd name="T21" fmla="*/ 30162 h 65"/>
              <a:gd name="T22" fmla="*/ 76200 w 95"/>
              <a:gd name="T23" fmla="*/ 36512 h 65"/>
              <a:gd name="T24" fmla="*/ 82550 w 95"/>
              <a:gd name="T25" fmla="*/ 41275 h 65"/>
              <a:gd name="T26" fmla="*/ 88900 w 95"/>
              <a:gd name="T27" fmla="*/ 42862 h 65"/>
              <a:gd name="T28" fmla="*/ 92075 w 95"/>
              <a:gd name="T29" fmla="*/ 49212 h 65"/>
              <a:gd name="T30" fmla="*/ 96837 w 95"/>
              <a:gd name="T31" fmla="*/ 52387 h 65"/>
              <a:gd name="T32" fmla="*/ 107950 w 95"/>
              <a:gd name="T33" fmla="*/ 58737 h 65"/>
              <a:gd name="T34" fmla="*/ 112712 w 95"/>
              <a:gd name="T35" fmla="*/ 60325 h 65"/>
              <a:gd name="T36" fmla="*/ 119062 w 95"/>
              <a:gd name="T37" fmla="*/ 63500 h 65"/>
              <a:gd name="T38" fmla="*/ 122237 w 95"/>
              <a:gd name="T39" fmla="*/ 68262 h 65"/>
              <a:gd name="T40" fmla="*/ 127000 w 95"/>
              <a:gd name="T41" fmla="*/ 71437 h 65"/>
              <a:gd name="T42" fmla="*/ 130175 w 95"/>
              <a:gd name="T43" fmla="*/ 77787 h 65"/>
              <a:gd name="T44" fmla="*/ 138112 w 95"/>
              <a:gd name="T45" fmla="*/ 79375 h 65"/>
              <a:gd name="T46" fmla="*/ 142875 w 95"/>
              <a:gd name="T47" fmla="*/ 82550 h 65"/>
              <a:gd name="T48" fmla="*/ 146050 w 95"/>
              <a:gd name="T49" fmla="*/ 88900 h 65"/>
              <a:gd name="T50" fmla="*/ 149225 w 95"/>
              <a:gd name="T51" fmla="*/ 93662 h 65"/>
              <a:gd name="T52" fmla="*/ 146050 w 95"/>
              <a:gd name="T53" fmla="*/ 98425 h 65"/>
              <a:gd name="T54" fmla="*/ 141287 w 95"/>
              <a:gd name="T55" fmla="*/ 101600 h 65"/>
              <a:gd name="T56" fmla="*/ 133350 w 95"/>
              <a:gd name="T57" fmla="*/ 101600 h 65"/>
              <a:gd name="T58" fmla="*/ 127000 w 95"/>
              <a:gd name="T59" fmla="*/ 98425 h 65"/>
              <a:gd name="T60" fmla="*/ 122237 w 95"/>
              <a:gd name="T61" fmla="*/ 95250 h 65"/>
              <a:gd name="T62" fmla="*/ 115887 w 95"/>
              <a:gd name="T63" fmla="*/ 93662 h 65"/>
              <a:gd name="T64" fmla="*/ 109537 w 95"/>
              <a:gd name="T65" fmla="*/ 93662 h 65"/>
              <a:gd name="T66" fmla="*/ 103187 w 95"/>
              <a:gd name="T67" fmla="*/ 93662 h 65"/>
              <a:gd name="T68" fmla="*/ 96837 w 95"/>
              <a:gd name="T69" fmla="*/ 90487 h 65"/>
              <a:gd name="T70" fmla="*/ 92075 w 95"/>
              <a:gd name="T71" fmla="*/ 90487 h 65"/>
              <a:gd name="T72" fmla="*/ 85725 w 95"/>
              <a:gd name="T73" fmla="*/ 90487 h 65"/>
              <a:gd name="T74" fmla="*/ 79375 w 95"/>
              <a:gd name="T75" fmla="*/ 88900 h 65"/>
              <a:gd name="T76" fmla="*/ 73025 w 95"/>
              <a:gd name="T77" fmla="*/ 85725 h 65"/>
              <a:gd name="T78" fmla="*/ 66675 w 95"/>
              <a:gd name="T79" fmla="*/ 79375 h 65"/>
              <a:gd name="T80" fmla="*/ 60325 w 95"/>
              <a:gd name="T81" fmla="*/ 77787 h 65"/>
              <a:gd name="T82" fmla="*/ 55562 w 95"/>
              <a:gd name="T83" fmla="*/ 71437 h 65"/>
              <a:gd name="T84" fmla="*/ 49212 w 95"/>
              <a:gd name="T85" fmla="*/ 65087 h 65"/>
              <a:gd name="T86" fmla="*/ 41275 w 95"/>
              <a:gd name="T87" fmla="*/ 60325 h 65"/>
              <a:gd name="T88" fmla="*/ 36512 w 95"/>
              <a:gd name="T89" fmla="*/ 55562 h 65"/>
              <a:gd name="T90" fmla="*/ 30162 w 95"/>
              <a:gd name="T91" fmla="*/ 52387 h 65"/>
              <a:gd name="T92" fmla="*/ 25400 w 95"/>
              <a:gd name="T93" fmla="*/ 52387 h 65"/>
              <a:gd name="T94" fmla="*/ 15875 w 95"/>
              <a:gd name="T95" fmla="*/ 49212 h 65"/>
              <a:gd name="T96" fmla="*/ 7937 w 95"/>
              <a:gd name="T97" fmla="*/ 49212 h 65"/>
              <a:gd name="T98" fmla="*/ 6350 w 95"/>
              <a:gd name="T99" fmla="*/ 42862 h 65"/>
              <a:gd name="T100" fmla="*/ 0 w 95"/>
              <a:gd name="T101" fmla="*/ 41275 h 65"/>
              <a:gd name="T102" fmla="*/ 0 w 95"/>
              <a:gd name="T103" fmla="*/ 36512 h 65"/>
              <a:gd name="T104" fmla="*/ 3175 w 95"/>
              <a:gd name="T105" fmla="*/ 30162 h 65"/>
              <a:gd name="T106" fmla="*/ 3175 w 95"/>
              <a:gd name="T107" fmla="*/ 25400 h 65"/>
              <a:gd name="T108" fmla="*/ 3175 w 95"/>
              <a:gd name="T109" fmla="*/ 19050 h 65"/>
              <a:gd name="T110" fmla="*/ 0 w 95"/>
              <a:gd name="T111" fmla="*/ 12700 h 65"/>
              <a:gd name="T112" fmla="*/ 3175 w 95"/>
              <a:gd name="T113" fmla="*/ 7937 h 65"/>
              <a:gd name="T114" fmla="*/ 6350 w 95"/>
              <a:gd name="T115" fmla="*/ 3175 h 65"/>
              <a:gd name="T116" fmla="*/ 11112 w 95"/>
              <a:gd name="T117" fmla="*/ 0 h 65"/>
              <a:gd name="T118" fmla="*/ 19050 w 95"/>
              <a:gd name="T119" fmla="*/ 0 h 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
              <a:gd name="T181" fmla="*/ 0 h 65"/>
              <a:gd name="T182" fmla="*/ 95 w 95"/>
              <a:gd name="T183" fmla="*/ 65 h 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 h="65">
                <a:moveTo>
                  <a:pt x="14" y="2"/>
                </a:moveTo>
                <a:lnTo>
                  <a:pt x="16" y="5"/>
                </a:lnTo>
                <a:lnTo>
                  <a:pt x="19" y="7"/>
                </a:lnTo>
                <a:lnTo>
                  <a:pt x="21" y="10"/>
                </a:lnTo>
                <a:lnTo>
                  <a:pt x="25" y="12"/>
                </a:lnTo>
                <a:lnTo>
                  <a:pt x="26" y="16"/>
                </a:lnTo>
                <a:lnTo>
                  <a:pt x="31" y="19"/>
                </a:lnTo>
                <a:lnTo>
                  <a:pt x="35" y="19"/>
                </a:lnTo>
                <a:lnTo>
                  <a:pt x="38" y="19"/>
                </a:lnTo>
                <a:lnTo>
                  <a:pt x="42" y="19"/>
                </a:lnTo>
                <a:lnTo>
                  <a:pt x="46" y="19"/>
                </a:lnTo>
                <a:lnTo>
                  <a:pt x="48" y="23"/>
                </a:lnTo>
                <a:lnTo>
                  <a:pt x="52" y="26"/>
                </a:lnTo>
                <a:lnTo>
                  <a:pt x="56" y="27"/>
                </a:lnTo>
                <a:lnTo>
                  <a:pt x="58" y="31"/>
                </a:lnTo>
                <a:lnTo>
                  <a:pt x="61" y="33"/>
                </a:lnTo>
                <a:lnTo>
                  <a:pt x="68" y="37"/>
                </a:lnTo>
                <a:lnTo>
                  <a:pt x="71" y="38"/>
                </a:lnTo>
                <a:lnTo>
                  <a:pt x="75" y="40"/>
                </a:lnTo>
                <a:lnTo>
                  <a:pt x="77" y="43"/>
                </a:lnTo>
                <a:lnTo>
                  <a:pt x="80" y="45"/>
                </a:lnTo>
                <a:lnTo>
                  <a:pt x="82" y="49"/>
                </a:lnTo>
                <a:lnTo>
                  <a:pt x="87" y="50"/>
                </a:lnTo>
                <a:lnTo>
                  <a:pt x="90" y="52"/>
                </a:lnTo>
                <a:lnTo>
                  <a:pt x="92" y="56"/>
                </a:lnTo>
                <a:lnTo>
                  <a:pt x="94" y="59"/>
                </a:lnTo>
                <a:lnTo>
                  <a:pt x="92" y="62"/>
                </a:lnTo>
                <a:lnTo>
                  <a:pt x="89" y="64"/>
                </a:lnTo>
                <a:lnTo>
                  <a:pt x="84" y="64"/>
                </a:lnTo>
                <a:lnTo>
                  <a:pt x="80" y="62"/>
                </a:lnTo>
                <a:lnTo>
                  <a:pt x="77" y="60"/>
                </a:lnTo>
                <a:lnTo>
                  <a:pt x="73" y="59"/>
                </a:lnTo>
                <a:lnTo>
                  <a:pt x="69" y="59"/>
                </a:lnTo>
                <a:lnTo>
                  <a:pt x="65" y="59"/>
                </a:lnTo>
                <a:lnTo>
                  <a:pt x="61" y="57"/>
                </a:lnTo>
                <a:lnTo>
                  <a:pt x="58" y="57"/>
                </a:lnTo>
                <a:lnTo>
                  <a:pt x="54" y="57"/>
                </a:lnTo>
                <a:lnTo>
                  <a:pt x="50" y="56"/>
                </a:lnTo>
                <a:lnTo>
                  <a:pt x="46" y="54"/>
                </a:lnTo>
                <a:lnTo>
                  <a:pt x="42" y="50"/>
                </a:lnTo>
                <a:lnTo>
                  <a:pt x="38" y="49"/>
                </a:lnTo>
                <a:lnTo>
                  <a:pt x="35" y="45"/>
                </a:lnTo>
                <a:lnTo>
                  <a:pt x="31" y="41"/>
                </a:lnTo>
                <a:lnTo>
                  <a:pt x="26" y="38"/>
                </a:lnTo>
                <a:lnTo>
                  <a:pt x="23" y="35"/>
                </a:lnTo>
                <a:lnTo>
                  <a:pt x="19" y="33"/>
                </a:lnTo>
                <a:lnTo>
                  <a:pt x="16" y="33"/>
                </a:lnTo>
                <a:lnTo>
                  <a:pt x="10" y="31"/>
                </a:lnTo>
                <a:lnTo>
                  <a:pt x="5" y="31"/>
                </a:lnTo>
                <a:lnTo>
                  <a:pt x="4" y="27"/>
                </a:lnTo>
                <a:lnTo>
                  <a:pt x="0" y="26"/>
                </a:lnTo>
                <a:lnTo>
                  <a:pt x="0" y="23"/>
                </a:lnTo>
                <a:lnTo>
                  <a:pt x="2" y="19"/>
                </a:lnTo>
                <a:lnTo>
                  <a:pt x="2" y="16"/>
                </a:lnTo>
                <a:lnTo>
                  <a:pt x="2" y="12"/>
                </a:lnTo>
                <a:lnTo>
                  <a:pt x="0" y="8"/>
                </a:lnTo>
                <a:lnTo>
                  <a:pt x="2" y="5"/>
                </a:lnTo>
                <a:lnTo>
                  <a:pt x="4" y="2"/>
                </a:lnTo>
                <a:lnTo>
                  <a:pt x="7" y="0"/>
                </a:lnTo>
                <a:lnTo>
                  <a:pt x="12" y="0"/>
                </a:lnTo>
              </a:path>
            </a:pathLst>
          </a:custGeom>
          <a:solidFill>
            <a:srgbClr val="C8FEC8"/>
          </a:solidFill>
          <a:ln w="12700" cap="rnd" cmpd="sng">
            <a:solidFill>
              <a:schemeClr val="tx1"/>
            </a:solidFill>
            <a:prstDash val="solid"/>
            <a:round/>
            <a:headEnd type="none" w="med" len="med"/>
            <a:tailEnd type="none" w="med" len="med"/>
          </a:ln>
        </p:spPr>
        <p:txBody>
          <a:bodyPr/>
          <a:lstStyle/>
          <a:p>
            <a:endParaRPr lang="en-US"/>
          </a:p>
        </p:txBody>
      </p:sp>
      <p:sp>
        <p:nvSpPr>
          <p:cNvPr id="13408" name="Rectangle 118"/>
          <p:cNvSpPr>
            <a:spLocks noChangeArrowheads="1"/>
          </p:cNvSpPr>
          <p:nvPr/>
        </p:nvSpPr>
        <p:spPr bwMode="auto">
          <a:xfrm>
            <a:off x="6564313" y="2970213"/>
            <a:ext cx="666750" cy="481012"/>
          </a:xfrm>
          <a:prstGeom prst="rect">
            <a:avLst/>
          </a:prstGeom>
          <a:solidFill>
            <a:srgbClr val="DADADA"/>
          </a:solidFill>
          <a:ln w="12700">
            <a:solidFill>
              <a:schemeClr val="folHlink"/>
            </a:solidFill>
            <a:miter lim="800000"/>
            <a:headEnd/>
            <a:tailEnd/>
          </a:ln>
        </p:spPr>
        <p:txBody>
          <a:bodyPr wrap="none" anchor="ctr"/>
          <a:lstStyle/>
          <a:p>
            <a:endParaRPr lang="en-US"/>
          </a:p>
        </p:txBody>
      </p:sp>
      <p:sp>
        <p:nvSpPr>
          <p:cNvPr id="13409" name="Rectangle 119"/>
          <p:cNvSpPr>
            <a:spLocks noChangeArrowheads="1"/>
          </p:cNvSpPr>
          <p:nvPr/>
        </p:nvSpPr>
        <p:spPr bwMode="auto">
          <a:xfrm>
            <a:off x="6635750" y="3024188"/>
            <a:ext cx="528638" cy="382587"/>
          </a:xfrm>
          <a:prstGeom prst="rect">
            <a:avLst/>
          </a:prstGeom>
          <a:pattFill prst="lgGrid">
            <a:fgClr>
              <a:schemeClr val="bg2"/>
            </a:fgClr>
            <a:bgClr>
              <a:srgbClr val="FDE3BA"/>
            </a:bgClr>
          </a:pattFill>
          <a:ln w="12700">
            <a:solidFill>
              <a:schemeClr val="tx2"/>
            </a:solidFill>
            <a:miter lim="800000"/>
            <a:headEnd/>
            <a:tailEnd/>
          </a:ln>
        </p:spPr>
        <p:txBody>
          <a:bodyPr wrap="none" anchor="ctr"/>
          <a:lstStyle/>
          <a:p>
            <a:endParaRPr lang="en-US"/>
          </a:p>
        </p:txBody>
      </p:sp>
      <p:sp>
        <p:nvSpPr>
          <p:cNvPr id="13410" name="Freeform 120"/>
          <p:cNvSpPr>
            <a:spLocks/>
          </p:cNvSpPr>
          <p:nvPr/>
        </p:nvSpPr>
        <p:spPr bwMode="auto">
          <a:xfrm>
            <a:off x="6516688" y="3467100"/>
            <a:ext cx="777875" cy="58738"/>
          </a:xfrm>
          <a:custGeom>
            <a:avLst/>
            <a:gdLst>
              <a:gd name="T0" fmla="*/ 0 w 490"/>
              <a:gd name="T1" fmla="*/ 57150 h 37"/>
              <a:gd name="T2" fmla="*/ 112713 w 490"/>
              <a:gd name="T3" fmla="*/ 0 h 37"/>
              <a:gd name="T4" fmla="*/ 661988 w 490"/>
              <a:gd name="T5" fmla="*/ 0 h 37"/>
              <a:gd name="T6" fmla="*/ 776288 w 490"/>
              <a:gd name="T7" fmla="*/ 57150 h 37"/>
              <a:gd name="T8" fmla="*/ 0 w 490"/>
              <a:gd name="T9" fmla="*/ 57150 h 37"/>
              <a:gd name="T10" fmla="*/ 0 60000 65536"/>
              <a:gd name="T11" fmla="*/ 0 60000 65536"/>
              <a:gd name="T12" fmla="*/ 0 60000 65536"/>
              <a:gd name="T13" fmla="*/ 0 60000 65536"/>
              <a:gd name="T14" fmla="*/ 0 60000 65536"/>
              <a:gd name="T15" fmla="*/ 0 w 490"/>
              <a:gd name="T16" fmla="*/ 0 h 37"/>
              <a:gd name="T17" fmla="*/ 490 w 490"/>
              <a:gd name="T18" fmla="*/ 37 h 37"/>
            </a:gdLst>
            <a:ahLst/>
            <a:cxnLst>
              <a:cxn ang="T10">
                <a:pos x="T0" y="T1"/>
              </a:cxn>
              <a:cxn ang="T11">
                <a:pos x="T2" y="T3"/>
              </a:cxn>
              <a:cxn ang="T12">
                <a:pos x="T4" y="T5"/>
              </a:cxn>
              <a:cxn ang="T13">
                <a:pos x="T6" y="T7"/>
              </a:cxn>
              <a:cxn ang="T14">
                <a:pos x="T8" y="T9"/>
              </a:cxn>
            </a:cxnLst>
            <a:rect l="T15" t="T16" r="T17" b="T18"/>
            <a:pathLst>
              <a:path w="490" h="37">
                <a:moveTo>
                  <a:pt x="0" y="36"/>
                </a:moveTo>
                <a:lnTo>
                  <a:pt x="71" y="0"/>
                </a:lnTo>
                <a:lnTo>
                  <a:pt x="417" y="0"/>
                </a:lnTo>
                <a:lnTo>
                  <a:pt x="489" y="36"/>
                </a:lnTo>
                <a:lnTo>
                  <a:pt x="0" y="36"/>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13411" name="Rectangle 121"/>
          <p:cNvSpPr>
            <a:spLocks noChangeArrowheads="1"/>
          </p:cNvSpPr>
          <p:nvPr/>
        </p:nvSpPr>
        <p:spPr bwMode="auto">
          <a:xfrm>
            <a:off x="6516688" y="3522663"/>
            <a:ext cx="771525" cy="107950"/>
          </a:xfrm>
          <a:prstGeom prst="rect">
            <a:avLst/>
          </a:prstGeom>
          <a:solidFill>
            <a:srgbClr val="C0C0C0"/>
          </a:solidFill>
          <a:ln w="12700">
            <a:solidFill>
              <a:srgbClr val="000000"/>
            </a:solidFill>
            <a:miter lim="800000"/>
            <a:headEnd/>
            <a:tailEnd/>
          </a:ln>
        </p:spPr>
        <p:txBody>
          <a:bodyPr wrap="none" anchor="ctr"/>
          <a:lstStyle/>
          <a:p>
            <a:endParaRPr lang="en-US"/>
          </a:p>
        </p:txBody>
      </p:sp>
      <p:grpSp>
        <p:nvGrpSpPr>
          <p:cNvPr id="13412" name="Group 122"/>
          <p:cNvGrpSpPr>
            <a:grpSpLocks/>
          </p:cNvGrpSpPr>
          <p:nvPr/>
        </p:nvGrpSpPr>
        <p:grpSpPr bwMode="auto">
          <a:xfrm>
            <a:off x="7059613" y="3540125"/>
            <a:ext cx="219075" cy="26988"/>
            <a:chOff x="4447" y="2230"/>
            <a:chExt cx="138" cy="17"/>
          </a:xfrm>
        </p:grpSpPr>
        <p:sp>
          <p:nvSpPr>
            <p:cNvPr id="13465" name="Freeform 123"/>
            <p:cNvSpPr>
              <a:spLocks/>
            </p:cNvSpPr>
            <p:nvPr/>
          </p:nvSpPr>
          <p:spPr bwMode="auto">
            <a:xfrm>
              <a:off x="4584" y="2233"/>
              <a:ext cx="1" cy="12"/>
            </a:xfrm>
            <a:custGeom>
              <a:avLst/>
              <a:gdLst>
                <a:gd name="T0" fmla="*/ 0 w 1"/>
                <a:gd name="T1" fmla="*/ 0 h 12"/>
                <a:gd name="T2" fmla="*/ 0 w 1"/>
                <a:gd name="T3" fmla="*/ 1 h 12"/>
                <a:gd name="T4" fmla="*/ 0 w 1"/>
                <a:gd name="T5" fmla="*/ 9 h 12"/>
                <a:gd name="T6" fmla="*/ 0 w 1"/>
                <a:gd name="T7" fmla="*/ 11 h 12"/>
                <a:gd name="T8" fmla="*/ 0 w 1"/>
                <a:gd name="T9" fmla="*/ 0 h 12"/>
                <a:gd name="T10" fmla="*/ 0 60000 65536"/>
                <a:gd name="T11" fmla="*/ 0 60000 65536"/>
                <a:gd name="T12" fmla="*/ 0 60000 65536"/>
                <a:gd name="T13" fmla="*/ 0 60000 65536"/>
                <a:gd name="T14" fmla="*/ 0 60000 65536"/>
                <a:gd name="T15" fmla="*/ 0 w 1"/>
                <a:gd name="T16" fmla="*/ 0 h 12"/>
                <a:gd name="T17" fmla="*/ 1 w 1"/>
                <a:gd name="T18" fmla="*/ 12 h 12"/>
              </a:gdLst>
              <a:ahLst/>
              <a:cxnLst>
                <a:cxn ang="T10">
                  <a:pos x="T0" y="T1"/>
                </a:cxn>
                <a:cxn ang="T11">
                  <a:pos x="T2" y="T3"/>
                </a:cxn>
                <a:cxn ang="T12">
                  <a:pos x="T4" y="T5"/>
                </a:cxn>
                <a:cxn ang="T13">
                  <a:pos x="T6" y="T7"/>
                </a:cxn>
                <a:cxn ang="T14">
                  <a:pos x="T8" y="T9"/>
                </a:cxn>
              </a:cxnLst>
              <a:rect l="T15" t="T16" r="T17" b="T18"/>
              <a:pathLst>
                <a:path w="1" h="12">
                  <a:moveTo>
                    <a:pt x="0" y="0"/>
                  </a:moveTo>
                  <a:lnTo>
                    <a:pt x="0" y="1"/>
                  </a:lnTo>
                  <a:lnTo>
                    <a:pt x="0" y="9"/>
                  </a:lnTo>
                  <a:lnTo>
                    <a:pt x="0" y="11"/>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6" name="Freeform 124"/>
            <p:cNvSpPr>
              <a:spLocks/>
            </p:cNvSpPr>
            <p:nvPr/>
          </p:nvSpPr>
          <p:spPr bwMode="auto">
            <a:xfrm>
              <a:off x="4447" y="2232"/>
              <a:ext cx="4" cy="13"/>
            </a:xfrm>
            <a:custGeom>
              <a:avLst/>
              <a:gdLst>
                <a:gd name="T0" fmla="*/ 3 w 4"/>
                <a:gd name="T1" fmla="*/ 0 h 13"/>
                <a:gd name="T2" fmla="*/ 0 w 4"/>
                <a:gd name="T3" fmla="*/ 2 h 13"/>
                <a:gd name="T4" fmla="*/ 0 w 4"/>
                <a:gd name="T5" fmla="*/ 10 h 13"/>
                <a:gd name="T6" fmla="*/ 3 w 4"/>
                <a:gd name="T7" fmla="*/ 12 h 13"/>
                <a:gd name="T8" fmla="*/ 3 w 4"/>
                <a:gd name="T9" fmla="*/ 0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3" y="0"/>
                  </a:moveTo>
                  <a:lnTo>
                    <a:pt x="0" y="2"/>
                  </a:lnTo>
                  <a:lnTo>
                    <a:pt x="0" y="10"/>
                  </a:lnTo>
                  <a:lnTo>
                    <a:pt x="3" y="12"/>
                  </a:lnTo>
                  <a:lnTo>
                    <a:pt x="3"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7" name="Freeform 125"/>
            <p:cNvSpPr>
              <a:spLocks/>
            </p:cNvSpPr>
            <p:nvPr/>
          </p:nvSpPr>
          <p:spPr bwMode="auto">
            <a:xfrm>
              <a:off x="4450" y="2230"/>
              <a:ext cx="135" cy="3"/>
            </a:xfrm>
            <a:custGeom>
              <a:avLst/>
              <a:gdLst>
                <a:gd name="T0" fmla="*/ 0 w 135"/>
                <a:gd name="T1" fmla="*/ 2 h 3"/>
                <a:gd name="T2" fmla="*/ 2 w 135"/>
                <a:gd name="T3" fmla="*/ 0 h 3"/>
                <a:gd name="T4" fmla="*/ 131 w 135"/>
                <a:gd name="T5" fmla="*/ 0 h 3"/>
                <a:gd name="T6" fmla="*/ 134 w 135"/>
                <a:gd name="T7" fmla="*/ 1 h 3"/>
                <a:gd name="T8" fmla="*/ 0 w 135"/>
                <a:gd name="T9" fmla="*/ 2 h 3"/>
                <a:gd name="T10" fmla="*/ 0 60000 65536"/>
                <a:gd name="T11" fmla="*/ 0 60000 65536"/>
                <a:gd name="T12" fmla="*/ 0 60000 65536"/>
                <a:gd name="T13" fmla="*/ 0 60000 65536"/>
                <a:gd name="T14" fmla="*/ 0 60000 65536"/>
                <a:gd name="T15" fmla="*/ 0 w 135"/>
                <a:gd name="T16" fmla="*/ 0 h 3"/>
                <a:gd name="T17" fmla="*/ 135 w 135"/>
                <a:gd name="T18" fmla="*/ 3 h 3"/>
              </a:gdLst>
              <a:ahLst/>
              <a:cxnLst>
                <a:cxn ang="T10">
                  <a:pos x="T0" y="T1"/>
                </a:cxn>
                <a:cxn ang="T11">
                  <a:pos x="T2" y="T3"/>
                </a:cxn>
                <a:cxn ang="T12">
                  <a:pos x="T4" y="T5"/>
                </a:cxn>
                <a:cxn ang="T13">
                  <a:pos x="T6" y="T7"/>
                </a:cxn>
                <a:cxn ang="T14">
                  <a:pos x="T8" y="T9"/>
                </a:cxn>
              </a:cxnLst>
              <a:rect l="T15" t="T16" r="T17" b="T18"/>
              <a:pathLst>
                <a:path w="135" h="3">
                  <a:moveTo>
                    <a:pt x="0" y="2"/>
                  </a:moveTo>
                  <a:lnTo>
                    <a:pt x="2" y="0"/>
                  </a:lnTo>
                  <a:lnTo>
                    <a:pt x="131" y="0"/>
                  </a:lnTo>
                  <a:lnTo>
                    <a:pt x="134" y="1"/>
                  </a:lnTo>
                  <a:lnTo>
                    <a:pt x="0" y="2"/>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8" name="Freeform 126"/>
            <p:cNvSpPr>
              <a:spLocks/>
            </p:cNvSpPr>
            <p:nvPr/>
          </p:nvSpPr>
          <p:spPr bwMode="auto">
            <a:xfrm>
              <a:off x="4450" y="2243"/>
              <a:ext cx="135" cy="4"/>
            </a:xfrm>
            <a:custGeom>
              <a:avLst/>
              <a:gdLst>
                <a:gd name="T0" fmla="*/ 0 w 135"/>
                <a:gd name="T1" fmla="*/ 0 h 4"/>
                <a:gd name="T2" fmla="*/ 2 w 135"/>
                <a:gd name="T3" fmla="*/ 3 h 4"/>
                <a:gd name="T4" fmla="*/ 131 w 135"/>
                <a:gd name="T5" fmla="*/ 3 h 4"/>
                <a:gd name="T6" fmla="*/ 134 w 135"/>
                <a:gd name="T7" fmla="*/ 0 h 4"/>
                <a:gd name="T8" fmla="*/ 0 w 135"/>
                <a:gd name="T9" fmla="*/ 0 h 4"/>
                <a:gd name="T10" fmla="*/ 0 60000 65536"/>
                <a:gd name="T11" fmla="*/ 0 60000 65536"/>
                <a:gd name="T12" fmla="*/ 0 60000 65536"/>
                <a:gd name="T13" fmla="*/ 0 60000 65536"/>
                <a:gd name="T14" fmla="*/ 0 60000 65536"/>
                <a:gd name="T15" fmla="*/ 0 w 135"/>
                <a:gd name="T16" fmla="*/ 0 h 4"/>
                <a:gd name="T17" fmla="*/ 135 w 135"/>
                <a:gd name="T18" fmla="*/ 4 h 4"/>
              </a:gdLst>
              <a:ahLst/>
              <a:cxnLst>
                <a:cxn ang="T10">
                  <a:pos x="T0" y="T1"/>
                </a:cxn>
                <a:cxn ang="T11">
                  <a:pos x="T2" y="T3"/>
                </a:cxn>
                <a:cxn ang="T12">
                  <a:pos x="T4" y="T5"/>
                </a:cxn>
                <a:cxn ang="T13">
                  <a:pos x="T6" y="T7"/>
                </a:cxn>
                <a:cxn ang="T14">
                  <a:pos x="T8" y="T9"/>
                </a:cxn>
              </a:cxnLst>
              <a:rect l="T15" t="T16" r="T17" b="T18"/>
              <a:pathLst>
                <a:path w="135" h="4">
                  <a:moveTo>
                    <a:pt x="0" y="0"/>
                  </a:moveTo>
                  <a:lnTo>
                    <a:pt x="2" y="3"/>
                  </a:lnTo>
                  <a:lnTo>
                    <a:pt x="131" y="3"/>
                  </a:lnTo>
                  <a:lnTo>
                    <a:pt x="134"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9" name="Freeform 127"/>
            <p:cNvSpPr>
              <a:spLocks/>
            </p:cNvSpPr>
            <p:nvPr/>
          </p:nvSpPr>
          <p:spPr bwMode="auto">
            <a:xfrm>
              <a:off x="4452" y="2235"/>
              <a:ext cx="130" cy="8"/>
            </a:xfrm>
            <a:custGeom>
              <a:avLst/>
              <a:gdLst>
                <a:gd name="T0" fmla="*/ 0 w 130"/>
                <a:gd name="T1" fmla="*/ 0 h 8"/>
                <a:gd name="T2" fmla="*/ 0 w 130"/>
                <a:gd name="T3" fmla="*/ 7 h 8"/>
                <a:gd name="T4" fmla="*/ 129 w 130"/>
                <a:gd name="T5" fmla="*/ 7 h 8"/>
                <a:gd name="T6" fmla="*/ 129 w 130"/>
                <a:gd name="T7" fmla="*/ 0 h 8"/>
                <a:gd name="T8" fmla="*/ 0 w 130"/>
                <a:gd name="T9" fmla="*/ 0 h 8"/>
                <a:gd name="T10" fmla="*/ 0 60000 65536"/>
                <a:gd name="T11" fmla="*/ 0 60000 65536"/>
                <a:gd name="T12" fmla="*/ 0 60000 65536"/>
                <a:gd name="T13" fmla="*/ 0 60000 65536"/>
                <a:gd name="T14" fmla="*/ 0 60000 65536"/>
                <a:gd name="T15" fmla="*/ 0 w 130"/>
                <a:gd name="T16" fmla="*/ 0 h 8"/>
                <a:gd name="T17" fmla="*/ 130 w 130"/>
                <a:gd name="T18" fmla="*/ 8 h 8"/>
              </a:gdLst>
              <a:ahLst/>
              <a:cxnLst>
                <a:cxn ang="T10">
                  <a:pos x="T0" y="T1"/>
                </a:cxn>
                <a:cxn ang="T11">
                  <a:pos x="T2" y="T3"/>
                </a:cxn>
                <a:cxn ang="T12">
                  <a:pos x="T4" y="T5"/>
                </a:cxn>
                <a:cxn ang="T13">
                  <a:pos x="T6" y="T7"/>
                </a:cxn>
                <a:cxn ang="T14">
                  <a:pos x="T8" y="T9"/>
                </a:cxn>
              </a:cxnLst>
              <a:rect l="T15" t="T16" r="T17" b="T18"/>
              <a:pathLst>
                <a:path w="130" h="8">
                  <a:moveTo>
                    <a:pt x="0" y="0"/>
                  </a:moveTo>
                  <a:lnTo>
                    <a:pt x="0" y="7"/>
                  </a:lnTo>
                  <a:lnTo>
                    <a:pt x="129" y="7"/>
                  </a:lnTo>
                  <a:lnTo>
                    <a:pt x="129"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70" name="Rectangle 128"/>
            <p:cNvSpPr>
              <a:spLocks noChangeArrowheads="1"/>
            </p:cNvSpPr>
            <p:nvPr/>
          </p:nvSpPr>
          <p:spPr bwMode="auto">
            <a:xfrm>
              <a:off x="4452" y="2236"/>
              <a:ext cx="128" cy="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413" name="Freeform 129"/>
          <p:cNvSpPr>
            <a:spLocks/>
          </p:cNvSpPr>
          <p:nvPr/>
        </p:nvSpPr>
        <p:spPr bwMode="auto">
          <a:xfrm>
            <a:off x="6718300" y="3046413"/>
            <a:ext cx="242888" cy="292100"/>
          </a:xfrm>
          <a:custGeom>
            <a:avLst/>
            <a:gdLst>
              <a:gd name="T0" fmla="*/ 34925 w 153"/>
              <a:gd name="T1" fmla="*/ 7938 h 184"/>
              <a:gd name="T2" fmla="*/ 39688 w 153"/>
              <a:gd name="T3" fmla="*/ 23812 h 184"/>
              <a:gd name="T4" fmla="*/ 49213 w 153"/>
              <a:gd name="T5" fmla="*/ 31750 h 184"/>
              <a:gd name="T6" fmla="*/ 53975 w 153"/>
              <a:gd name="T7" fmla="*/ 46037 h 184"/>
              <a:gd name="T8" fmla="*/ 63500 w 153"/>
              <a:gd name="T9" fmla="*/ 55563 h 184"/>
              <a:gd name="T10" fmla="*/ 68263 w 153"/>
              <a:gd name="T11" fmla="*/ 71438 h 184"/>
              <a:gd name="T12" fmla="*/ 77788 w 153"/>
              <a:gd name="T13" fmla="*/ 85725 h 184"/>
              <a:gd name="T14" fmla="*/ 88900 w 153"/>
              <a:gd name="T15" fmla="*/ 85725 h 184"/>
              <a:gd name="T16" fmla="*/ 98425 w 153"/>
              <a:gd name="T17" fmla="*/ 85725 h 184"/>
              <a:gd name="T18" fmla="*/ 109538 w 153"/>
              <a:gd name="T19" fmla="*/ 85725 h 184"/>
              <a:gd name="T20" fmla="*/ 117475 w 153"/>
              <a:gd name="T21" fmla="*/ 85725 h 184"/>
              <a:gd name="T22" fmla="*/ 123825 w 153"/>
              <a:gd name="T23" fmla="*/ 101600 h 184"/>
              <a:gd name="T24" fmla="*/ 131763 w 153"/>
              <a:gd name="T25" fmla="*/ 117475 h 184"/>
              <a:gd name="T26" fmla="*/ 142875 w 153"/>
              <a:gd name="T27" fmla="*/ 125413 h 184"/>
              <a:gd name="T28" fmla="*/ 147638 w 153"/>
              <a:gd name="T29" fmla="*/ 141288 h 184"/>
              <a:gd name="T30" fmla="*/ 157163 w 153"/>
              <a:gd name="T31" fmla="*/ 149225 h 184"/>
              <a:gd name="T32" fmla="*/ 173038 w 153"/>
              <a:gd name="T33" fmla="*/ 165100 h 184"/>
              <a:gd name="T34" fmla="*/ 182563 w 153"/>
              <a:gd name="T35" fmla="*/ 173037 h 184"/>
              <a:gd name="T36" fmla="*/ 192088 w 153"/>
              <a:gd name="T37" fmla="*/ 180975 h 184"/>
              <a:gd name="T38" fmla="*/ 198438 w 153"/>
              <a:gd name="T39" fmla="*/ 196850 h 184"/>
              <a:gd name="T40" fmla="*/ 206375 w 153"/>
              <a:gd name="T41" fmla="*/ 204788 h 184"/>
              <a:gd name="T42" fmla="*/ 212725 w 153"/>
              <a:gd name="T43" fmla="*/ 219075 h 184"/>
              <a:gd name="T44" fmla="*/ 220663 w 153"/>
              <a:gd name="T45" fmla="*/ 228600 h 184"/>
              <a:gd name="T46" fmla="*/ 231775 w 153"/>
              <a:gd name="T47" fmla="*/ 234950 h 184"/>
              <a:gd name="T48" fmla="*/ 236538 w 153"/>
              <a:gd name="T49" fmla="*/ 250825 h 184"/>
              <a:gd name="T50" fmla="*/ 241300 w 153"/>
              <a:gd name="T51" fmla="*/ 266700 h 184"/>
              <a:gd name="T52" fmla="*/ 236538 w 153"/>
              <a:gd name="T53" fmla="*/ 284163 h 184"/>
              <a:gd name="T54" fmla="*/ 227013 w 153"/>
              <a:gd name="T55" fmla="*/ 290513 h 184"/>
              <a:gd name="T56" fmla="*/ 217488 w 153"/>
              <a:gd name="T57" fmla="*/ 290513 h 184"/>
              <a:gd name="T58" fmla="*/ 206375 w 153"/>
              <a:gd name="T59" fmla="*/ 284163 h 184"/>
              <a:gd name="T60" fmla="*/ 198438 w 153"/>
              <a:gd name="T61" fmla="*/ 274638 h 184"/>
              <a:gd name="T62" fmla="*/ 187325 w 153"/>
              <a:gd name="T63" fmla="*/ 266700 h 184"/>
              <a:gd name="T64" fmla="*/ 177800 w 153"/>
              <a:gd name="T65" fmla="*/ 266700 h 184"/>
              <a:gd name="T66" fmla="*/ 166688 w 153"/>
              <a:gd name="T67" fmla="*/ 266700 h 184"/>
              <a:gd name="T68" fmla="*/ 157163 w 153"/>
              <a:gd name="T69" fmla="*/ 258763 h 184"/>
              <a:gd name="T70" fmla="*/ 147638 w 153"/>
              <a:gd name="T71" fmla="*/ 258763 h 184"/>
              <a:gd name="T72" fmla="*/ 138113 w 153"/>
              <a:gd name="T73" fmla="*/ 258763 h 184"/>
              <a:gd name="T74" fmla="*/ 128588 w 153"/>
              <a:gd name="T75" fmla="*/ 250825 h 184"/>
              <a:gd name="T76" fmla="*/ 117475 w 153"/>
              <a:gd name="T77" fmla="*/ 244475 h 184"/>
              <a:gd name="T78" fmla="*/ 109538 w 153"/>
              <a:gd name="T79" fmla="*/ 228600 h 184"/>
              <a:gd name="T80" fmla="*/ 98425 w 153"/>
              <a:gd name="T81" fmla="*/ 219075 h 184"/>
              <a:gd name="T82" fmla="*/ 88900 w 153"/>
              <a:gd name="T83" fmla="*/ 204788 h 184"/>
              <a:gd name="T84" fmla="*/ 77788 w 153"/>
              <a:gd name="T85" fmla="*/ 188912 h 184"/>
              <a:gd name="T86" fmla="*/ 68263 w 153"/>
              <a:gd name="T87" fmla="*/ 173037 h 184"/>
              <a:gd name="T88" fmla="*/ 60325 w 153"/>
              <a:gd name="T89" fmla="*/ 157162 h 184"/>
              <a:gd name="T90" fmla="*/ 49213 w 153"/>
              <a:gd name="T91" fmla="*/ 149225 h 184"/>
              <a:gd name="T92" fmla="*/ 39688 w 153"/>
              <a:gd name="T93" fmla="*/ 149225 h 184"/>
              <a:gd name="T94" fmla="*/ 25400 w 153"/>
              <a:gd name="T95" fmla="*/ 141288 h 184"/>
              <a:gd name="T96" fmla="*/ 14288 w 153"/>
              <a:gd name="T97" fmla="*/ 141288 h 184"/>
              <a:gd name="T98" fmla="*/ 9525 w 153"/>
              <a:gd name="T99" fmla="*/ 125413 h 184"/>
              <a:gd name="T100" fmla="*/ 0 w 153"/>
              <a:gd name="T101" fmla="*/ 117475 h 184"/>
              <a:gd name="T102" fmla="*/ 0 w 153"/>
              <a:gd name="T103" fmla="*/ 101600 h 184"/>
              <a:gd name="T104" fmla="*/ 4763 w 153"/>
              <a:gd name="T105" fmla="*/ 85725 h 184"/>
              <a:gd name="T106" fmla="*/ 4763 w 153"/>
              <a:gd name="T107" fmla="*/ 71438 h 184"/>
              <a:gd name="T108" fmla="*/ 4763 w 153"/>
              <a:gd name="T109" fmla="*/ 55563 h 184"/>
              <a:gd name="T110" fmla="*/ 0 w 153"/>
              <a:gd name="T111" fmla="*/ 39687 h 184"/>
              <a:gd name="T112" fmla="*/ 4763 w 153"/>
              <a:gd name="T113" fmla="*/ 23812 h 184"/>
              <a:gd name="T114" fmla="*/ 9525 w 153"/>
              <a:gd name="T115" fmla="*/ 7938 h 184"/>
              <a:gd name="T116" fmla="*/ 20638 w 153"/>
              <a:gd name="T117" fmla="*/ 0 h 184"/>
              <a:gd name="T118" fmla="*/ 28575 w 153"/>
              <a:gd name="T119" fmla="*/ 0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3"/>
              <a:gd name="T181" fmla="*/ 0 h 184"/>
              <a:gd name="T182" fmla="*/ 153 w 153"/>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3" h="184">
                <a:moveTo>
                  <a:pt x="22" y="5"/>
                </a:moveTo>
                <a:lnTo>
                  <a:pt x="25" y="15"/>
                </a:lnTo>
                <a:lnTo>
                  <a:pt x="31" y="20"/>
                </a:lnTo>
                <a:lnTo>
                  <a:pt x="34" y="29"/>
                </a:lnTo>
                <a:lnTo>
                  <a:pt x="40" y="35"/>
                </a:lnTo>
                <a:lnTo>
                  <a:pt x="43" y="45"/>
                </a:lnTo>
                <a:lnTo>
                  <a:pt x="49" y="54"/>
                </a:lnTo>
                <a:lnTo>
                  <a:pt x="56" y="54"/>
                </a:lnTo>
                <a:lnTo>
                  <a:pt x="62" y="54"/>
                </a:lnTo>
                <a:lnTo>
                  <a:pt x="69" y="54"/>
                </a:lnTo>
                <a:lnTo>
                  <a:pt x="74" y="54"/>
                </a:lnTo>
                <a:lnTo>
                  <a:pt x="78" y="64"/>
                </a:lnTo>
                <a:lnTo>
                  <a:pt x="83" y="74"/>
                </a:lnTo>
                <a:lnTo>
                  <a:pt x="90" y="79"/>
                </a:lnTo>
                <a:lnTo>
                  <a:pt x="93" y="89"/>
                </a:lnTo>
                <a:lnTo>
                  <a:pt x="99" y="94"/>
                </a:lnTo>
                <a:lnTo>
                  <a:pt x="109" y="104"/>
                </a:lnTo>
                <a:lnTo>
                  <a:pt x="115" y="109"/>
                </a:lnTo>
                <a:lnTo>
                  <a:pt x="121" y="114"/>
                </a:lnTo>
                <a:lnTo>
                  <a:pt x="125" y="124"/>
                </a:lnTo>
                <a:lnTo>
                  <a:pt x="130" y="129"/>
                </a:lnTo>
                <a:lnTo>
                  <a:pt x="134" y="138"/>
                </a:lnTo>
                <a:lnTo>
                  <a:pt x="139" y="144"/>
                </a:lnTo>
                <a:lnTo>
                  <a:pt x="146" y="148"/>
                </a:lnTo>
                <a:lnTo>
                  <a:pt x="149" y="158"/>
                </a:lnTo>
                <a:lnTo>
                  <a:pt x="152" y="168"/>
                </a:lnTo>
                <a:lnTo>
                  <a:pt x="149" y="179"/>
                </a:lnTo>
                <a:lnTo>
                  <a:pt x="143" y="183"/>
                </a:lnTo>
                <a:lnTo>
                  <a:pt x="137" y="183"/>
                </a:lnTo>
                <a:lnTo>
                  <a:pt x="130" y="179"/>
                </a:lnTo>
                <a:lnTo>
                  <a:pt x="125" y="173"/>
                </a:lnTo>
                <a:lnTo>
                  <a:pt x="118" y="168"/>
                </a:lnTo>
                <a:lnTo>
                  <a:pt x="112" y="168"/>
                </a:lnTo>
                <a:lnTo>
                  <a:pt x="105" y="168"/>
                </a:lnTo>
                <a:lnTo>
                  <a:pt x="99" y="163"/>
                </a:lnTo>
                <a:lnTo>
                  <a:pt x="93" y="163"/>
                </a:lnTo>
                <a:lnTo>
                  <a:pt x="87" y="163"/>
                </a:lnTo>
                <a:lnTo>
                  <a:pt x="81" y="158"/>
                </a:lnTo>
                <a:lnTo>
                  <a:pt x="74" y="154"/>
                </a:lnTo>
                <a:lnTo>
                  <a:pt x="69" y="144"/>
                </a:lnTo>
                <a:lnTo>
                  <a:pt x="62" y="138"/>
                </a:lnTo>
                <a:lnTo>
                  <a:pt x="56" y="129"/>
                </a:lnTo>
                <a:lnTo>
                  <a:pt x="49" y="119"/>
                </a:lnTo>
                <a:lnTo>
                  <a:pt x="43" y="109"/>
                </a:lnTo>
                <a:lnTo>
                  <a:pt x="38" y="99"/>
                </a:lnTo>
                <a:lnTo>
                  <a:pt x="31" y="94"/>
                </a:lnTo>
                <a:lnTo>
                  <a:pt x="25" y="94"/>
                </a:lnTo>
                <a:lnTo>
                  <a:pt x="16" y="89"/>
                </a:lnTo>
                <a:lnTo>
                  <a:pt x="9" y="89"/>
                </a:lnTo>
                <a:lnTo>
                  <a:pt x="6" y="79"/>
                </a:lnTo>
                <a:lnTo>
                  <a:pt x="0" y="74"/>
                </a:lnTo>
                <a:lnTo>
                  <a:pt x="0" y="64"/>
                </a:lnTo>
                <a:lnTo>
                  <a:pt x="3" y="54"/>
                </a:lnTo>
                <a:lnTo>
                  <a:pt x="3" y="45"/>
                </a:lnTo>
                <a:lnTo>
                  <a:pt x="3" y="35"/>
                </a:lnTo>
                <a:lnTo>
                  <a:pt x="0" y="25"/>
                </a:lnTo>
                <a:lnTo>
                  <a:pt x="3" y="15"/>
                </a:lnTo>
                <a:lnTo>
                  <a:pt x="6" y="5"/>
                </a:lnTo>
                <a:lnTo>
                  <a:pt x="13" y="0"/>
                </a:lnTo>
                <a:lnTo>
                  <a:pt x="18" y="0"/>
                </a:lnTo>
              </a:path>
            </a:pathLst>
          </a:custGeom>
          <a:solidFill>
            <a:srgbClr val="C8FEC8"/>
          </a:solidFill>
          <a:ln w="12700" cap="rnd" cmpd="sng">
            <a:solidFill>
              <a:schemeClr val="folHlink"/>
            </a:solidFill>
            <a:prstDash val="solid"/>
            <a:round/>
            <a:headEnd type="none" w="med" len="med"/>
            <a:tailEnd type="none" w="med" len="med"/>
          </a:ln>
        </p:spPr>
        <p:txBody>
          <a:bodyPr/>
          <a:lstStyle/>
          <a:p>
            <a:endParaRPr lang="en-US"/>
          </a:p>
        </p:txBody>
      </p:sp>
      <p:grpSp>
        <p:nvGrpSpPr>
          <p:cNvPr id="13414" name="Group 130"/>
          <p:cNvGrpSpPr>
            <a:grpSpLocks/>
          </p:cNvGrpSpPr>
          <p:nvPr/>
        </p:nvGrpSpPr>
        <p:grpSpPr bwMode="auto">
          <a:xfrm>
            <a:off x="6978650" y="3582988"/>
            <a:ext cx="298450" cy="28575"/>
            <a:chOff x="4396" y="2257"/>
            <a:chExt cx="188" cy="18"/>
          </a:xfrm>
        </p:grpSpPr>
        <p:sp>
          <p:nvSpPr>
            <p:cNvPr id="13459" name="Freeform 131"/>
            <p:cNvSpPr>
              <a:spLocks/>
            </p:cNvSpPr>
            <p:nvPr/>
          </p:nvSpPr>
          <p:spPr bwMode="auto">
            <a:xfrm>
              <a:off x="4583" y="2260"/>
              <a:ext cx="1" cy="13"/>
            </a:xfrm>
            <a:custGeom>
              <a:avLst/>
              <a:gdLst>
                <a:gd name="T0" fmla="*/ 0 w 1"/>
                <a:gd name="T1" fmla="*/ 0 h 13"/>
                <a:gd name="T2" fmla="*/ 0 w 1"/>
                <a:gd name="T3" fmla="*/ 1 h 13"/>
                <a:gd name="T4" fmla="*/ 0 w 1"/>
                <a:gd name="T5" fmla="*/ 10 h 13"/>
                <a:gd name="T6" fmla="*/ 0 w 1"/>
                <a:gd name="T7" fmla="*/ 12 h 13"/>
                <a:gd name="T8" fmla="*/ 0 w 1"/>
                <a:gd name="T9" fmla="*/ 0 h 13"/>
                <a:gd name="T10" fmla="*/ 0 60000 65536"/>
                <a:gd name="T11" fmla="*/ 0 60000 65536"/>
                <a:gd name="T12" fmla="*/ 0 60000 65536"/>
                <a:gd name="T13" fmla="*/ 0 60000 65536"/>
                <a:gd name="T14" fmla="*/ 0 60000 65536"/>
                <a:gd name="T15" fmla="*/ 0 w 1"/>
                <a:gd name="T16" fmla="*/ 0 h 13"/>
                <a:gd name="T17" fmla="*/ 1 w 1"/>
                <a:gd name="T18" fmla="*/ 13 h 13"/>
              </a:gdLst>
              <a:ahLst/>
              <a:cxnLst>
                <a:cxn ang="T10">
                  <a:pos x="T0" y="T1"/>
                </a:cxn>
                <a:cxn ang="T11">
                  <a:pos x="T2" y="T3"/>
                </a:cxn>
                <a:cxn ang="T12">
                  <a:pos x="T4" y="T5"/>
                </a:cxn>
                <a:cxn ang="T13">
                  <a:pos x="T6" y="T7"/>
                </a:cxn>
                <a:cxn ang="T14">
                  <a:pos x="T8" y="T9"/>
                </a:cxn>
              </a:cxnLst>
              <a:rect l="T15" t="T16" r="T17" b="T18"/>
              <a:pathLst>
                <a:path w="1" h="13">
                  <a:moveTo>
                    <a:pt x="0" y="0"/>
                  </a:moveTo>
                  <a:lnTo>
                    <a:pt x="0" y="1"/>
                  </a:lnTo>
                  <a:lnTo>
                    <a:pt x="0" y="10"/>
                  </a:lnTo>
                  <a:lnTo>
                    <a:pt x="0" y="12"/>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0" name="Freeform 132"/>
            <p:cNvSpPr>
              <a:spLocks/>
            </p:cNvSpPr>
            <p:nvPr/>
          </p:nvSpPr>
          <p:spPr bwMode="auto">
            <a:xfrm>
              <a:off x="4396" y="2259"/>
              <a:ext cx="4" cy="14"/>
            </a:xfrm>
            <a:custGeom>
              <a:avLst/>
              <a:gdLst>
                <a:gd name="T0" fmla="*/ 3 w 4"/>
                <a:gd name="T1" fmla="*/ 0 h 14"/>
                <a:gd name="T2" fmla="*/ 0 w 4"/>
                <a:gd name="T3" fmla="*/ 2 h 14"/>
                <a:gd name="T4" fmla="*/ 0 w 4"/>
                <a:gd name="T5" fmla="*/ 11 h 14"/>
                <a:gd name="T6" fmla="*/ 3 w 4"/>
                <a:gd name="T7" fmla="*/ 13 h 14"/>
                <a:gd name="T8" fmla="*/ 3 w 4"/>
                <a:gd name="T9" fmla="*/ 0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3" y="0"/>
                  </a:moveTo>
                  <a:lnTo>
                    <a:pt x="0" y="2"/>
                  </a:lnTo>
                  <a:lnTo>
                    <a:pt x="0" y="11"/>
                  </a:lnTo>
                  <a:lnTo>
                    <a:pt x="3" y="13"/>
                  </a:lnTo>
                  <a:lnTo>
                    <a:pt x="3"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1" name="Freeform 133"/>
            <p:cNvSpPr>
              <a:spLocks/>
            </p:cNvSpPr>
            <p:nvPr/>
          </p:nvSpPr>
          <p:spPr bwMode="auto">
            <a:xfrm>
              <a:off x="4399" y="2257"/>
              <a:ext cx="185" cy="3"/>
            </a:xfrm>
            <a:custGeom>
              <a:avLst/>
              <a:gdLst>
                <a:gd name="T0" fmla="*/ 0 w 185"/>
                <a:gd name="T1" fmla="*/ 2 h 3"/>
                <a:gd name="T2" fmla="*/ 3 w 185"/>
                <a:gd name="T3" fmla="*/ 0 h 3"/>
                <a:gd name="T4" fmla="*/ 180 w 185"/>
                <a:gd name="T5" fmla="*/ 0 h 3"/>
                <a:gd name="T6" fmla="*/ 184 w 185"/>
                <a:gd name="T7" fmla="*/ 1 h 3"/>
                <a:gd name="T8" fmla="*/ 0 w 185"/>
                <a:gd name="T9" fmla="*/ 2 h 3"/>
                <a:gd name="T10" fmla="*/ 0 60000 65536"/>
                <a:gd name="T11" fmla="*/ 0 60000 65536"/>
                <a:gd name="T12" fmla="*/ 0 60000 65536"/>
                <a:gd name="T13" fmla="*/ 0 60000 65536"/>
                <a:gd name="T14" fmla="*/ 0 60000 65536"/>
                <a:gd name="T15" fmla="*/ 0 w 185"/>
                <a:gd name="T16" fmla="*/ 0 h 3"/>
                <a:gd name="T17" fmla="*/ 185 w 185"/>
                <a:gd name="T18" fmla="*/ 3 h 3"/>
              </a:gdLst>
              <a:ahLst/>
              <a:cxnLst>
                <a:cxn ang="T10">
                  <a:pos x="T0" y="T1"/>
                </a:cxn>
                <a:cxn ang="T11">
                  <a:pos x="T2" y="T3"/>
                </a:cxn>
                <a:cxn ang="T12">
                  <a:pos x="T4" y="T5"/>
                </a:cxn>
                <a:cxn ang="T13">
                  <a:pos x="T6" y="T7"/>
                </a:cxn>
                <a:cxn ang="T14">
                  <a:pos x="T8" y="T9"/>
                </a:cxn>
              </a:cxnLst>
              <a:rect l="T15" t="T16" r="T17" b="T18"/>
              <a:pathLst>
                <a:path w="185" h="3">
                  <a:moveTo>
                    <a:pt x="0" y="2"/>
                  </a:moveTo>
                  <a:lnTo>
                    <a:pt x="3" y="0"/>
                  </a:lnTo>
                  <a:lnTo>
                    <a:pt x="180" y="0"/>
                  </a:lnTo>
                  <a:lnTo>
                    <a:pt x="184" y="1"/>
                  </a:lnTo>
                  <a:lnTo>
                    <a:pt x="0" y="2"/>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2" name="Freeform 134"/>
            <p:cNvSpPr>
              <a:spLocks/>
            </p:cNvSpPr>
            <p:nvPr/>
          </p:nvSpPr>
          <p:spPr bwMode="auto">
            <a:xfrm>
              <a:off x="4399" y="2271"/>
              <a:ext cx="185" cy="4"/>
            </a:xfrm>
            <a:custGeom>
              <a:avLst/>
              <a:gdLst>
                <a:gd name="T0" fmla="*/ 0 w 185"/>
                <a:gd name="T1" fmla="*/ 0 h 4"/>
                <a:gd name="T2" fmla="*/ 3 w 185"/>
                <a:gd name="T3" fmla="*/ 3 h 4"/>
                <a:gd name="T4" fmla="*/ 180 w 185"/>
                <a:gd name="T5" fmla="*/ 3 h 4"/>
                <a:gd name="T6" fmla="*/ 184 w 185"/>
                <a:gd name="T7" fmla="*/ 0 h 4"/>
                <a:gd name="T8" fmla="*/ 0 w 185"/>
                <a:gd name="T9" fmla="*/ 0 h 4"/>
                <a:gd name="T10" fmla="*/ 0 60000 65536"/>
                <a:gd name="T11" fmla="*/ 0 60000 65536"/>
                <a:gd name="T12" fmla="*/ 0 60000 65536"/>
                <a:gd name="T13" fmla="*/ 0 60000 65536"/>
                <a:gd name="T14" fmla="*/ 0 60000 65536"/>
                <a:gd name="T15" fmla="*/ 0 w 185"/>
                <a:gd name="T16" fmla="*/ 0 h 4"/>
                <a:gd name="T17" fmla="*/ 185 w 185"/>
                <a:gd name="T18" fmla="*/ 4 h 4"/>
              </a:gdLst>
              <a:ahLst/>
              <a:cxnLst>
                <a:cxn ang="T10">
                  <a:pos x="T0" y="T1"/>
                </a:cxn>
                <a:cxn ang="T11">
                  <a:pos x="T2" y="T3"/>
                </a:cxn>
                <a:cxn ang="T12">
                  <a:pos x="T4" y="T5"/>
                </a:cxn>
                <a:cxn ang="T13">
                  <a:pos x="T6" y="T7"/>
                </a:cxn>
                <a:cxn ang="T14">
                  <a:pos x="T8" y="T9"/>
                </a:cxn>
              </a:cxnLst>
              <a:rect l="T15" t="T16" r="T17" b="T18"/>
              <a:pathLst>
                <a:path w="185" h="4">
                  <a:moveTo>
                    <a:pt x="0" y="0"/>
                  </a:moveTo>
                  <a:lnTo>
                    <a:pt x="3" y="3"/>
                  </a:lnTo>
                  <a:lnTo>
                    <a:pt x="180" y="3"/>
                  </a:lnTo>
                  <a:lnTo>
                    <a:pt x="184"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3" name="Freeform 135"/>
            <p:cNvSpPr>
              <a:spLocks/>
            </p:cNvSpPr>
            <p:nvPr/>
          </p:nvSpPr>
          <p:spPr bwMode="auto">
            <a:xfrm>
              <a:off x="4401" y="2262"/>
              <a:ext cx="178" cy="9"/>
            </a:xfrm>
            <a:custGeom>
              <a:avLst/>
              <a:gdLst>
                <a:gd name="T0" fmla="*/ 0 w 178"/>
                <a:gd name="T1" fmla="*/ 0 h 9"/>
                <a:gd name="T2" fmla="*/ 0 w 178"/>
                <a:gd name="T3" fmla="*/ 8 h 9"/>
                <a:gd name="T4" fmla="*/ 177 w 178"/>
                <a:gd name="T5" fmla="*/ 8 h 9"/>
                <a:gd name="T6" fmla="*/ 177 w 178"/>
                <a:gd name="T7" fmla="*/ 0 h 9"/>
                <a:gd name="T8" fmla="*/ 0 w 178"/>
                <a:gd name="T9" fmla="*/ 0 h 9"/>
                <a:gd name="T10" fmla="*/ 0 60000 65536"/>
                <a:gd name="T11" fmla="*/ 0 60000 65536"/>
                <a:gd name="T12" fmla="*/ 0 60000 65536"/>
                <a:gd name="T13" fmla="*/ 0 60000 65536"/>
                <a:gd name="T14" fmla="*/ 0 60000 65536"/>
                <a:gd name="T15" fmla="*/ 0 w 178"/>
                <a:gd name="T16" fmla="*/ 0 h 9"/>
                <a:gd name="T17" fmla="*/ 178 w 178"/>
                <a:gd name="T18" fmla="*/ 9 h 9"/>
              </a:gdLst>
              <a:ahLst/>
              <a:cxnLst>
                <a:cxn ang="T10">
                  <a:pos x="T0" y="T1"/>
                </a:cxn>
                <a:cxn ang="T11">
                  <a:pos x="T2" y="T3"/>
                </a:cxn>
                <a:cxn ang="T12">
                  <a:pos x="T4" y="T5"/>
                </a:cxn>
                <a:cxn ang="T13">
                  <a:pos x="T6" y="T7"/>
                </a:cxn>
                <a:cxn ang="T14">
                  <a:pos x="T8" y="T9"/>
                </a:cxn>
              </a:cxnLst>
              <a:rect l="T15" t="T16" r="T17" b="T18"/>
              <a:pathLst>
                <a:path w="178" h="9">
                  <a:moveTo>
                    <a:pt x="0" y="0"/>
                  </a:moveTo>
                  <a:lnTo>
                    <a:pt x="0" y="8"/>
                  </a:lnTo>
                  <a:lnTo>
                    <a:pt x="177" y="8"/>
                  </a:lnTo>
                  <a:lnTo>
                    <a:pt x="177"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64" name="Rectangle 136"/>
            <p:cNvSpPr>
              <a:spLocks noChangeArrowheads="1"/>
            </p:cNvSpPr>
            <p:nvPr/>
          </p:nvSpPr>
          <p:spPr bwMode="auto">
            <a:xfrm>
              <a:off x="4401" y="2262"/>
              <a:ext cx="178" cy="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415" name="Freeform 137"/>
          <p:cNvSpPr>
            <a:spLocks/>
          </p:cNvSpPr>
          <p:nvPr/>
        </p:nvSpPr>
        <p:spPr bwMode="auto">
          <a:xfrm>
            <a:off x="1989138" y="4433888"/>
            <a:ext cx="723900" cy="531812"/>
          </a:xfrm>
          <a:custGeom>
            <a:avLst/>
            <a:gdLst>
              <a:gd name="T0" fmla="*/ 0 w 456"/>
              <a:gd name="T1" fmla="*/ 26987 h 335"/>
              <a:gd name="T2" fmla="*/ 0 w 456"/>
              <a:gd name="T3" fmla="*/ 500062 h 335"/>
              <a:gd name="T4" fmla="*/ 0 w 456"/>
              <a:gd name="T5" fmla="*/ 503237 h 335"/>
              <a:gd name="T6" fmla="*/ 1588 w 456"/>
              <a:gd name="T7" fmla="*/ 506412 h 335"/>
              <a:gd name="T8" fmla="*/ 3175 w 456"/>
              <a:gd name="T9" fmla="*/ 509587 h 335"/>
              <a:gd name="T10" fmla="*/ 4763 w 456"/>
              <a:gd name="T11" fmla="*/ 512762 h 335"/>
              <a:gd name="T12" fmla="*/ 7938 w 456"/>
              <a:gd name="T13" fmla="*/ 515937 h 335"/>
              <a:gd name="T14" fmla="*/ 9525 w 456"/>
              <a:gd name="T15" fmla="*/ 517525 h 335"/>
              <a:gd name="T16" fmla="*/ 12700 w 456"/>
              <a:gd name="T17" fmla="*/ 519112 h 335"/>
              <a:gd name="T18" fmla="*/ 15875 w 456"/>
              <a:gd name="T19" fmla="*/ 519112 h 335"/>
              <a:gd name="T20" fmla="*/ 169863 w 456"/>
              <a:gd name="T21" fmla="*/ 527050 h 335"/>
              <a:gd name="T22" fmla="*/ 361950 w 456"/>
              <a:gd name="T23" fmla="*/ 530225 h 335"/>
              <a:gd name="T24" fmla="*/ 539750 w 456"/>
              <a:gd name="T25" fmla="*/ 527050 h 335"/>
              <a:gd name="T26" fmla="*/ 703263 w 456"/>
              <a:gd name="T27" fmla="*/ 519112 h 335"/>
              <a:gd name="T28" fmla="*/ 709613 w 456"/>
              <a:gd name="T29" fmla="*/ 519112 h 335"/>
              <a:gd name="T30" fmla="*/ 715963 w 456"/>
              <a:gd name="T31" fmla="*/ 517525 h 335"/>
              <a:gd name="T32" fmla="*/ 717550 w 456"/>
              <a:gd name="T33" fmla="*/ 512762 h 335"/>
              <a:gd name="T34" fmla="*/ 720725 w 456"/>
              <a:gd name="T35" fmla="*/ 509587 h 335"/>
              <a:gd name="T36" fmla="*/ 722313 w 456"/>
              <a:gd name="T37" fmla="*/ 504825 h 335"/>
              <a:gd name="T38" fmla="*/ 722313 w 456"/>
              <a:gd name="T39" fmla="*/ 500062 h 335"/>
              <a:gd name="T40" fmla="*/ 722313 w 456"/>
              <a:gd name="T41" fmla="*/ 496887 h 335"/>
              <a:gd name="T42" fmla="*/ 722313 w 456"/>
              <a:gd name="T43" fmla="*/ 26987 h 335"/>
              <a:gd name="T44" fmla="*/ 722313 w 456"/>
              <a:gd name="T45" fmla="*/ 22225 h 335"/>
              <a:gd name="T46" fmla="*/ 719138 w 456"/>
              <a:gd name="T47" fmla="*/ 15875 h 335"/>
              <a:gd name="T48" fmla="*/ 715963 w 456"/>
              <a:gd name="T49" fmla="*/ 12700 h 335"/>
              <a:gd name="T50" fmla="*/ 712788 w 456"/>
              <a:gd name="T51" fmla="*/ 7937 h 335"/>
              <a:gd name="T52" fmla="*/ 708025 w 456"/>
              <a:gd name="T53" fmla="*/ 7937 h 335"/>
              <a:gd name="T54" fmla="*/ 701675 w 456"/>
              <a:gd name="T55" fmla="*/ 7937 h 335"/>
              <a:gd name="T56" fmla="*/ 533400 w 456"/>
              <a:gd name="T57" fmla="*/ 1587 h 335"/>
              <a:gd name="T58" fmla="*/ 361950 w 456"/>
              <a:gd name="T59" fmla="*/ 0 h 335"/>
              <a:gd name="T60" fmla="*/ 185737 w 456"/>
              <a:gd name="T61" fmla="*/ 3175 h 335"/>
              <a:gd name="T62" fmla="*/ 22225 w 456"/>
              <a:gd name="T63" fmla="*/ 7937 h 335"/>
              <a:gd name="T64" fmla="*/ 17463 w 456"/>
              <a:gd name="T65" fmla="*/ 7937 h 335"/>
              <a:gd name="T66" fmla="*/ 12700 w 456"/>
              <a:gd name="T67" fmla="*/ 7937 h 335"/>
              <a:gd name="T68" fmla="*/ 9525 w 456"/>
              <a:gd name="T69" fmla="*/ 9525 h 335"/>
              <a:gd name="T70" fmla="*/ 6350 w 456"/>
              <a:gd name="T71" fmla="*/ 12700 h 335"/>
              <a:gd name="T72" fmla="*/ 3175 w 456"/>
              <a:gd name="T73" fmla="*/ 14287 h 335"/>
              <a:gd name="T74" fmla="*/ 1588 w 456"/>
              <a:gd name="T75" fmla="*/ 19050 h 335"/>
              <a:gd name="T76" fmla="*/ 0 w 456"/>
              <a:gd name="T77" fmla="*/ 22225 h 335"/>
              <a:gd name="T78" fmla="*/ 0 w 456"/>
              <a:gd name="T79" fmla="*/ 26987 h 3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6"/>
              <a:gd name="T121" fmla="*/ 0 h 335"/>
              <a:gd name="T122" fmla="*/ 456 w 456"/>
              <a:gd name="T123" fmla="*/ 335 h 3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6" h="335">
                <a:moveTo>
                  <a:pt x="0" y="17"/>
                </a:moveTo>
                <a:lnTo>
                  <a:pt x="0" y="315"/>
                </a:lnTo>
                <a:lnTo>
                  <a:pt x="0" y="317"/>
                </a:lnTo>
                <a:lnTo>
                  <a:pt x="1" y="319"/>
                </a:lnTo>
                <a:lnTo>
                  <a:pt x="2" y="321"/>
                </a:lnTo>
                <a:lnTo>
                  <a:pt x="3" y="323"/>
                </a:lnTo>
                <a:lnTo>
                  <a:pt x="5" y="325"/>
                </a:lnTo>
                <a:lnTo>
                  <a:pt x="6" y="326"/>
                </a:lnTo>
                <a:lnTo>
                  <a:pt x="8" y="327"/>
                </a:lnTo>
                <a:lnTo>
                  <a:pt x="10" y="327"/>
                </a:lnTo>
                <a:lnTo>
                  <a:pt x="107" y="332"/>
                </a:lnTo>
                <a:lnTo>
                  <a:pt x="228" y="334"/>
                </a:lnTo>
                <a:lnTo>
                  <a:pt x="340" y="332"/>
                </a:lnTo>
                <a:lnTo>
                  <a:pt x="443" y="327"/>
                </a:lnTo>
                <a:lnTo>
                  <a:pt x="447" y="327"/>
                </a:lnTo>
                <a:lnTo>
                  <a:pt x="451" y="326"/>
                </a:lnTo>
                <a:lnTo>
                  <a:pt x="452" y="323"/>
                </a:lnTo>
                <a:lnTo>
                  <a:pt x="454" y="321"/>
                </a:lnTo>
                <a:lnTo>
                  <a:pt x="455" y="318"/>
                </a:lnTo>
                <a:lnTo>
                  <a:pt x="455" y="315"/>
                </a:lnTo>
                <a:lnTo>
                  <a:pt x="455" y="313"/>
                </a:lnTo>
                <a:lnTo>
                  <a:pt x="455" y="17"/>
                </a:lnTo>
                <a:lnTo>
                  <a:pt x="455" y="14"/>
                </a:lnTo>
                <a:lnTo>
                  <a:pt x="453" y="10"/>
                </a:lnTo>
                <a:lnTo>
                  <a:pt x="451" y="8"/>
                </a:lnTo>
                <a:lnTo>
                  <a:pt x="449" y="5"/>
                </a:lnTo>
                <a:lnTo>
                  <a:pt x="446" y="5"/>
                </a:lnTo>
                <a:lnTo>
                  <a:pt x="442" y="5"/>
                </a:lnTo>
                <a:lnTo>
                  <a:pt x="336" y="1"/>
                </a:lnTo>
                <a:lnTo>
                  <a:pt x="228" y="0"/>
                </a:lnTo>
                <a:lnTo>
                  <a:pt x="117" y="2"/>
                </a:lnTo>
                <a:lnTo>
                  <a:pt x="14" y="5"/>
                </a:lnTo>
                <a:lnTo>
                  <a:pt x="11" y="5"/>
                </a:lnTo>
                <a:lnTo>
                  <a:pt x="8" y="5"/>
                </a:lnTo>
                <a:lnTo>
                  <a:pt x="6" y="6"/>
                </a:lnTo>
                <a:lnTo>
                  <a:pt x="4" y="8"/>
                </a:lnTo>
                <a:lnTo>
                  <a:pt x="2" y="9"/>
                </a:lnTo>
                <a:lnTo>
                  <a:pt x="1" y="12"/>
                </a:lnTo>
                <a:lnTo>
                  <a:pt x="0" y="14"/>
                </a:lnTo>
                <a:lnTo>
                  <a:pt x="0" y="17"/>
                </a:lnTo>
              </a:path>
            </a:pathLst>
          </a:custGeom>
          <a:solidFill>
            <a:srgbClr val="DFDFFF"/>
          </a:solidFill>
          <a:ln w="12700" cap="rnd" cmpd="sng">
            <a:solidFill>
              <a:srgbClr val="000000"/>
            </a:solidFill>
            <a:prstDash val="solid"/>
            <a:round/>
            <a:headEnd type="none" w="med" len="med"/>
            <a:tailEnd type="none" w="med" len="med"/>
          </a:ln>
        </p:spPr>
        <p:txBody>
          <a:bodyPr/>
          <a:lstStyle/>
          <a:p>
            <a:endParaRPr lang="en-US"/>
          </a:p>
        </p:txBody>
      </p:sp>
      <p:sp>
        <p:nvSpPr>
          <p:cNvPr id="13416" name="Rectangle 138"/>
          <p:cNvSpPr>
            <a:spLocks noChangeArrowheads="1"/>
          </p:cNvSpPr>
          <p:nvPr/>
        </p:nvSpPr>
        <p:spPr bwMode="auto">
          <a:xfrm>
            <a:off x="2105025" y="4527550"/>
            <a:ext cx="492125" cy="333375"/>
          </a:xfrm>
          <a:prstGeom prst="rect">
            <a:avLst/>
          </a:prstGeom>
          <a:solidFill>
            <a:srgbClr val="FDA4B5"/>
          </a:solidFill>
          <a:ln w="12700">
            <a:solidFill>
              <a:schemeClr val="tx1"/>
            </a:solidFill>
            <a:miter lim="800000"/>
            <a:headEnd/>
            <a:tailEnd/>
          </a:ln>
        </p:spPr>
        <p:txBody>
          <a:bodyPr wrap="none" anchor="ctr"/>
          <a:lstStyle/>
          <a:p>
            <a:endParaRPr lang="en-US"/>
          </a:p>
        </p:txBody>
      </p:sp>
      <p:grpSp>
        <p:nvGrpSpPr>
          <p:cNvPr id="13417" name="Group 139"/>
          <p:cNvGrpSpPr>
            <a:grpSpLocks/>
          </p:cNvGrpSpPr>
          <p:nvPr/>
        </p:nvGrpSpPr>
        <p:grpSpPr bwMode="auto">
          <a:xfrm>
            <a:off x="1952625" y="5137150"/>
            <a:ext cx="784225" cy="3175"/>
            <a:chOff x="1230" y="3236"/>
            <a:chExt cx="494" cy="2"/>
          </a:xfrm>
        </p:grpSpPr>
        <p:sp>
          <p:nvSpPr>
            <p:cNvPr id="13457" name="AutoShape 140"/>
            <p:cNvSpPr>
              <a:spLocks noChangeArrowheads="1"/>
            </p:cNvSpPr>
            <p:nvPr/>
          </p:nvSpPr>
          <p:spPr bwMode="auto">
            <a:xfrm>
              <a:off x="1230" y="3236"/>
              <a:ext cx="24" cy="2"/>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458" name="AutoShape 141"/>
            <p:cNvSpPr>
              <a:spLocks noChangeArrowheads="1"/>
            </p:cNvSpPr>
            <p:nvPr/>
          </p:nvSpPr>
          <p:spPr bwMode="auto">
            <a:xfrm>
              <a:off x="1700" y="3236"/>
              <a:ext cx="24" cy="2"/>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418" name="Freeform 142"/>
          <p:cNvSpPr>
            <a:spLocks/>
          </p:cNvSpPr>
          <p:nvPr/>
        </p:nvSpPr>
        <p:spPr bwMode="auto">
          <a:xfrm>
            <a:off x="1936750" y="4976813"/>
            <a:ext cx="828675" cy="61912"/>
          </a:xfrm>
          <a:custGeom>
            <a:avLst/>
            <a:gdLst>
              <a:gd name="T0" fmla="*/ 0 w 522"/>
              <a:gd name="T1" fmla="*/ 60325 h 39"/>
              <a:gd name="T2" fmla="*/ 120650 w 522"/>
              <a:gd name="T3" fmla="*/ 0 h 39"/>
              <a:gd name="T4" fmla="*/ 704850 w 522"/>
              <a:gd name="T5" fmla="*/ 0 h 39"/>
              <a:gd name="T6" fmla="*/ 827088 w 522"/>
              <a:gd name="T7" fmla="*/ 60325 h 39"/>
              <a:gd name="T8" fmla="*/ 0 w 522"/>
              <a:gd name="T9" fmla="*/ 60325 h 39"/>
              <a:gd name="T10" fmla="*/ 0 60000 65536"/>
              <a:gd name="T11" fmla="*/ 0 60000 65536"/>
              <a:gd name="T12" fmla="*/ 0 60000 65536"/>
              <a:gd name="T13" fmla="*/ 0 60000 65536"/>
              <a:gd name="T14" fmla="*/ 0 60000 65536"/>
              <a:gd name="T15" fmla="*/ 0 w 522"/>
              <a:gd name="T16" fmla="*/ 0 h 39"/>
              <a:gd name="T17" fmla="*/ 522 w 522"/>
              <a:gd name="T18" fmla="*/ 39 h 39"/>
            </a:gdLst>
            <a:ahLst/>
            <a:cxnLst>
              <a:cxn ang="T10">
                <a:pos x="T0" y="T1"/>
              </a:cxn>
              <a:cxn ang="T11">
                <a:pos x="T2" y="T3"/>
              </a:cxn>
              <a:cxn ang="T12">
                <a:pos x="T4" y="T5"/>
              </a:cxn>
              <a:cxn ang="T13">
                <a:pos x="T6" y="T7"/>
              </a:cxn>
              <a:cxn ang="T14">
                <a:pos x="T8" y="T9"/>
              </a:cxn>
            </a:cxnLst>
            <a:rect l="T15" t="T16" r="T17" b="T18"/>
            <a:pathLst>
              <a:path w="522" h="39">
                <a:moveTo>
                  <a:pt x="0" y="38"/>
                </a:moveTo>
                <a:lnTo>
                  <a:pt x="76" y="0"/>
                </a:lnTo>
                <a:lnTo>
                  <a:pt x="444" y="0"/>
                </a:lnTo>
                <a:lnTo>
                  <a:pt x="521" y="38"/>
                </a:lnTo>
                <a:lnTo>
                  <a:pt x="0" y="38"/>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13419" name="Rectangle 143"/>
          <p:cNvSpPr>
            <a:spLocks noChangeArrowheads="1"/>
          </p:cNvSpPr>
          <p:nvPr/>
        </p:nvSpPr>
        <p:spPr bwMode="auto">
          <a:xfrm>
            <a:off x="1938338" y="5045075"/>
            <a:ext cx="819150" cy="82550"/>
          </a:xfrm>
          <a:prstGeom prst="rect">
            <a:avLst/>
          </a:prstGeom>
          <a:solidFill>
            <a:srgbClr val="C0C0C0"/>
          </a:solidFill>
          <a:ln w="12700">
            <a:solidFill>
              <a:srgbClr val="000000"/>
            </a:solidFill>
            <a:miter lim="800000"/>
            <a:headEnd/>
            <a:tailEnd/>
          </a:ln>
        </p:spPr>
        <p:txBody>
          <a:bodyPr wrap="none" anchor="ctr"/>
          <a:lstStyle/>
          <a:p>
            <a:endParaRPr lang="en-US"/>
          </a:p>
        </p:txBody>
      </p:sp>
      <p:grpSp>
        <p:nvGrpSpPr>
          <p:cNvPr id="13420" name="Group 144"/>
          <p:cNvGrpSpPr>
            <a:grpSpLocks/>
          </p:cNvGrpSpPr>
          <p:nvPr/>
        </p:nvGrpSpPr>
        <p:grpSpPr bwMode="auto">
          <a:xfrm>
            <a:off x="2466975" y="5054600"/>
            <a:ext cx="233363" cy="44450"/>
            <a:chOff x="1554" y="3184"/>
            <a:chExt cx="147" cy="28"/>
          </a:xfrm>
        </p:grpSpPr>
        <p:sp>
          <p:nvSpPr>
            <p:cNvPr id="13451" name="Freeform 145"/>
            <p:cNvSpPr>
              <a:spLocks/>
            </p:cNvSpPr>
            <p:nvPr/>
          </p:nvSpPr>
          <p:spPr bwMode="auto">
            <a:xfrm>
              <a:off x="1700" y="3188"/>
              <a:ext cx="1" cy="21"/>
            </a:xfrm>
            <a:custGeom>
              <a:avLst/>
              <a:gdLst>
                <a:gd name="T0" fmla="*/ 0 w 1"/>
                <a:gd name="T1" fmla="*/ 0 h 21"/>
                <a:gd name="T2" fmla="*/ 0 w 1"/>
                <a:gd name="T3" fmla="*/ 2 h 21"/>
                <a:gd name="T4" fmla="*/ 0 w 1"/>
                <a:gd name="T5" fmla="*/ 17 h 21"/>
                <a:gd name="T6" fmla="*/ 0 w 1"/>
                <a:gd name="T7" fmla="*/ 20 h 21"/>
                <a:gd name="T8" fmla="*/ 0 w 1"/>
                <a:gd name="T9" fmla="*/ 0 h 21"/>
                <a:gd name="T10" fmla="*/ 0 60000 65536"/>
                <a:gd name="T11" fmla="*/ 0 60000 65536"/>
                <a:gd name="T12" fmla="*/ 0 60000 65536"/>
                <a:gd name="T13" fmla="*/ 0 60000 65536"/>
                <a:gd name="T14" fmla="*/ 0 60000 65536"/>
                <a:gd name="T15" fmla="*/ 0 w 1"/>
                <a:gd name="T16" fmla="*/ 0 h 21"/>
                <a:gd name="T17" fmla="*/ 1 w 1"/>
                <a:gd name="T18" fmla="*/ 21 h 21"/>
              </a:gdLst>
              <a:ahLst/>
              <a:cxnLst>
                <a:cxn ang="T10">
                  <a:pos x="T0" y="T1"/>
                </a:cxn>
                <a:cxn ang="T11">
                  <a:pos x="T2" y="T3"/>
                </a:cxn>
                <a:cxn ang="T12">
                  <a:pos x="T4" y="T5"/>
                </a:cxn>
                <a:cxn ang="T13">
                  <a:pos x="T6" y="T7"/>
                </a:cxn>
                <a:cxn ang="T14">
                  <a:pos x="T8" y="T9"/>
                </a:cxn>
              </a:cxnLst>
              <a:rect l="T15" t="T16" r="T17" b="T18"/>
              <a:pathLst>
                <a:path w="1" h="21">
                  <a:moveTo>
                    <a:pt x="0" y="0"/>
                  </a:moveTo>
                  <a:lnTo>
                    <a:pt x="0" y="2"/>
                  </a:lnTo>
                  <a:lnTo>
                    <a:pt x="0" y="17"/>
                  </a:lnTo>
                  <a:lnTo>
                    <a:pt x="0" y="20"/>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2" name="Freeform 146"/>
            <p:cNvSpPr>
              <a:spLocks/>
            </p:cNvSpPr>
            <p:nvPr/>
          </p:nvSpPr>
          <p:spPr bwMode="auto">
            <a:xfrm>
              <a:off x="1554" y="3187"/>
              <a:ext cx="3" cy="22"/>
            </a:xfrm>
            <a:custGeom>
              <a:avLst/>
              <a:gdLst>
                <a:gd name="T0" fmla="*/ 2 w 3"/>
                <a:gd name="T1" fmla="*/ 0 h 22"/>
                <a:gd name="T2" fmla="*/ 0 w 3"/>
                <a:gd name="T3" fmla="*/ 3 h 22"/>
                <a:gd name="T4" fmla="*/ 0 w 3"/>
                <a:gd name="T5" fmla="*/ 18 h 22"/>
                <a:gd name="T6" fmla="*/ 2 w 3"/>
                <a:gd name="T7" fmla="*/ 21 h 22"/>
                <a:gd name="T8" fmla="*/ 2 w 3"/>
                <a:gd name="T9" fmla="*/ 0 h 22"/>
                <a:gd name="T10" fmla="*/ 0 60000 65536"/>
                <a:gd name="T11" fmla="*/ 0 60000 65536"/>
                <a:gd name="T12" fmla="*/ 0 60000 65536"/>
                <a:gd name="T13" fmla="*/ 0 60000 65536"/>
                <a:gd name="T14" fmla="*/ 0 60000 65536"/>
                <a:gd name="T15" fmla="*/ 0 w 3"/>
                <a:gd name="T16" fmla="*/ 0 h 22"/>
                <a:gd name="T17" fmla="*/ 3 w 3"/>
                <a:gd name="T18" fmla="*/ 22 h 22"/>
              </a:gdLst>
              <a:ahLst/>
              <a:cxnLst>
                <a:cxn ang="T10">
                  <a:pos x="T0" y="T1"/>
                </a:cxn>
                <a:cxn ang="T11">
                  <a:pos x="T2" y="T3"/>
                </a:cxn>
                <a:cxn ang="T12">
                  <a:pos x="T4" y="T5"/>
                </a:cxn>
                <a:cxn ang="T13">
                  <a:pos x="T6" y="T7"/>
                </a:cxn>
                <a:cxn ang="T14">
                  <a:pos x="T8" y="T9"/>
                </a:cxn>
              </a:cxnLst>
              <a:rect l="T15" t="T16" r="T17" b="T18"/>
              <a:pathLst>
                <a:path w="3" h="22">
                  <a:moveTo>
                    <a:pt x="2" y="0"/>
                  </a:moveTo>
                  <a:lnTo>
                    <a:pt x="0" y="3"/>
                  </a:lnTo>
                  <a:lnTo>
                    <a:pt x="0" y="18"/>
                  </a:lnTo>
                  <a:lnTo>
                    <a:pt x="2" y="21"/>
                  </a:lnTo>
                  <a:lnTo>
                    <a:pt x="2"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3" name="Freeform 147"/>
            <p:cNvSpPr>
              <a:spLocks/>
            </p:cNvSpPr>
            <p:nvPr/>
          </p:nvSpPr>
          <p:spPr bwMode="auto">
            <a:xfrm>
              <a:off x="1556" y="3184"/>
              <a:ext cx="145" cy="4"/>
            </a:xfrm>
            <a:custGeom>
              <a:avLst/>
              <a:gdLst>
                <a:gd name="T0" fmla="*/ 0 w 145"/>
                <a:gd name="T1" fmla="*/ 3 h 4"/>
                <a:gd name="T2" fmla="*/ 3 w 145"/>
                <a:gd name="T3" fmla="*/ 0 h 4"/>
                <a:gd name="T4" fmla="*/ 140 w 145"/>
                <a:gd name="T5" fmla="*/ 0 h 4"/>
                <a:gd name="T6" fmla="*/ 144 w 145"/>
                <a:gd name="T7" fmla="*/ 2 h 4"/>
                <a:gd name="T8" fmla="*/ 0 w 145"/>
                <a:gd name="T9" fmla="*/ 3 h 4"/>
                <a:gd name="T10" fmla="*/ 0 60000 65536"/>
                <a:gd name="T11" fmla="*/ 0 60000 65536"/>
                <a:gd name="T12" fmla="*/ 0 60000 65536"/>
                <a:gd name="T13" fmla="*/ 0 60000 65536"/>
                <a:gd name="T14" fmla="*/ 0 60000 65536"/>
                <a:gd name="T15" fmla="*/ 0 w 145"/>
                <a:gd name="T16" fmla="*/ 0 h 4"/>
                <a:gd name="T17" fmla="*/ 145 w 145"/>
                <a:gd name="T18" fmla="*/ 4 h 4"/>
              </a:gdLst>
              <a:ahLst/>
              <a:cxnLst>
                <a:cxn ang="T10">
                  <a:pos x="T0" y="T1"/>
                </a:cxn>
                <a:cxn ang="T11">
                  <a:pos x="T2" y="T3"/>
                </a:cxn>
                <a:cxn ang="T12">
                  <a:pos x="T4" y="T5"/>
                </a:cxn>
                <a:cxn ang="T13">
                  <a:pos x="T6" y="T7"/>
                </a:cxn>
                <a:cxn ang="T14">
                  <a:pos x="T8" y="T9"/>
                </a:cxn>
              </a:cxnLst>
              <a:rect l="T15" t="T16" r="T17" b="T18"/>
              <a:pathLst>
                <a:path w="145" h="4">
                  <a:moveTo>
                    <a:pt x="0" y="3"/>
                  </a:moveTo>
                  <a:lnTo>
                    <a:pt x="3" y="0"/>
                  </a:lnTo>
                  <a:lnTo>
                    <a:pt x="140" y="0"/>
                  </a:lnTo>
                  <a:lnTo>
                    <a:pt x="144" y="2"/>
                  </a:lnTo>
                  <a:lnTo>
                    <a:pt x="0" y="3"/>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4" name="Freeform 148"/>
            <p:cNvSpPr>
              <a:spLocks/>
            </p:cNvSpPr>
            <p:nvPr/>
          </p:nvSpPr>
          <p:spPr bwMode="auto">
            <a:xfrm>
              <a:off x="1556" y="3207"/>
              <a:ext cx="145" cy="5"/>
            </a:xfrm>
            <a:custGeom>
              <a:avLst/>
              <a:gdLst>
                <a:gd name="T0" fmla="*/ 0 w 145"/>
                <a:gd name="T1" fmla="*/ 0 h 5"/>
                <a:gd name="T2" fmla="*/ 3 w 145"/>
                <a:gd name="T3" fmla="*/ 4 h 5"/>
                <a:gd name="T4" fmla="*/ 140 w 145"/>
                <a:gd name="T5" fmla="*/ 4 h 5"/>
                <a:gd name="T6" fmla="*/ 144 w 145"/>
                <a:gd name="T7" fmla="*/ 0 h 5"/>
                <a:gd name="T8" fmla="*/ 0 w 145"/>
                <a:gd name="T9" fmla="*/ 0 h 5"/>
                <a:gd name="T10" fmla="*/ 0 60000 65536"/>
                <a:gd name="T11" fmla="*/ 0 60000 65536"/>
                <a:gd name="T12" fmla="*/ 0 60000 65536"/>
                <a:gd name="T13" fmla="*/ 0 60000 65536"/>
                <a:gd name="T14" fmla="*/ 0 60000 65536"/>
                <a:gd name="T15" fmla="*/ 0 w 145"/>
                <a:gd name="T16" fmla="*/ 0 h 5"/>
                <a:gd name="T17" fmla="*/ 145 w 145"/>
                <a:gd name="T18" fmla="*/ 5 h 5"/>
              </a:gdLst>
              <a:ahLst/>
              <a:cxnLst>
                <a:cxn ang="T10">
                  <a:pos x="T0" y="T1"/>
                </a:cxn>
                <a:cxn ang="T11">
                  <a:pos x="T2" y="T3"/>
                </a:cxn>
                <a:cxn ang="T12">
                  <a:pos x="T4" y="T5"/>
                </a:cxn>
                <a:cxn ang="T13">
                  <a:pos x="T6" y="T7"/>
                </a:cxn>
                <a:cxn ang="T14">
                  <a:pos x="T8" y="T9"/>
                </a:cxn>
              </a:cxnLst>
              <a:rect l="T15" t="T16" r="T17" b="T18"/>
              <a:pathLst>
                <a:path w="145" h="5">
                  <a:moveTo>
                    <a:pt x="0" y="0"/>
                  </a:moveTo>
                  <a:lnTo>
                    <a:pt x="3" y="4"/>
                  </a:lnTo>
                  <a:lnTo>
                    <a:pt x="140" y="4"/>
                  </a:lnTo>
                  <a:lnTo>
                    <a:pt x="144"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5" name="Freeform 149"/>
            <p:cNvSpPr>
              <a:spLocks/>
            </p:cNvSpPr>
            <p:nvPr/>
          </p:nvSpPr>
          <p:spPr bwMode="auto">
            <a:xfrm>
              <a:off x="1558" y="3190"/>
              <a:ext cx="139" cy="16"/>
            </a:xfrm>
            <a:custGeom>
              <a:avLst/>
              <a:gdLst>
                <a:gd name="T0" fmla="*/ 0 w 139"/>
                <a:gd name="T1" fmla="*/ 0 h 16"/>
                <a:gd name="T2" fmla="*/ 0 w 139"/>
                <a:gd name="T3" fmla="*/ 15 h 16"/>
                <a:gd name="T4" fmla="*/ 138 w 139"/>
                <a:gd name="T5" fmla="*/ 15 h 16"/>
                <a:gd name="T6" fmla="*/ 138 w 139"/>
                <a:gd name="T7" fmla="*/ 0 h 16"/>
                <a:gd name="T8" fmla="*/ 0 w 139"/>
                <a:gd name="T9" fmla="*/ 0 h 16"/>
                <a:gd name="T10" fmla="*/ 0 60000 65536"/>
                <a:gd name="T11" fmla="*/ 0 60000 65536"/>
                <a:gd name="T12" fmla="*/ 0 60000 65536"/>
                <a:gd name="T13" fmla="*/ 0 60000 65536"/>
                <a:gd name="T14" fmla="*/ 0 60000 65536"/>
                <a:gd name="T15" fmla="*/ 0 w 139"/>
                <a:gd name="T16" fmla="*/ 0 h 16"/>
                <a:gd name="T17" fmla="*/ 139 w 139"/>
                <a:gd name="T18" fmla="*/ 16 h 16"/>
              </a:gdLst>
              <a:ahLst/>
              <a:cxnLst>
                <a:cxn ang="T10">
                  <a:pos x="T0" y="T1"/>
                </a:cxn>
                <a:cxn ang="T11">
                  <a:pos x="T2" y="T3"/>
                </a:cxn>
                <a:cxn ang="T12">
                  <a:pos x="T4" y="T5"/>
                </a:cxn>
                <a:cxn ang="T13">
                  <a:pos x="T6" y="T7"/>
                </a:cxn>
                <a:cxn ang="T14">
                  <a:pos x="T8" y="T9"/>
                </a:cxn>
              </a:cxnLst>
              <a:rect l="T15" t="T16" r="T17" b="T18"/>
              <a:pathLst>
                <a:path w="139" h="16">
                  <a:moveTo>
                    <a:pt x="0" y="0"/>
                  </a:moveTo>
                  <a:lnTo>
                    <a:pt x="0" y="15"/>
                  </a:lnTo>
                  <a:lnTo>
                    <a:pt x="138" y="15"/>
                  </a:lnTo>
                  <a:lnTo>
                    <a:pt x="138"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56" name="Rectangle 150"/>
            <p:cNvSpPr>
              <a:spLocks noChangeArrowheads="1"/>
            </p:cNvSpPr>
            <p:nvPr/>
          </p:nvSpPr>
          <p:spPr bwMode="auto">
            <a:xfrm>
              <a:off x="1559" y="3190"/>
              <a:ext cx="137" cy="1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421" name="Freeform 151"/>
          <p:cNvSpPr>
            <a:spLocks/>
          </p:cNvSpPr>
          <p:nvPr/>
        </p:nvSpPr>
        <p:spPr bwMode="auto">
          <a:xfrm>
            <a:off x="2201863" y="4533900"/>
            <a:ext cx="392112" cy="269875"/>
          </a:xfrm>
          <a:custGeom>
            <a:avLst/>
            <a:gdLst>
              <a:gd name="T0" fmla="*/ 82550 w 247"/>
              <a:gd name="T1" fmla="*/ 23812 h 170"/>
              <a:gd name="T2" fmla="*/ 61912 w 247"/>
              <a:gd name="T3" fmla="*/ 60325 h 170"/>
              <a:gd name="T4" fmla="*/ 57150 w 247"/>
              <a:gd name="T5" fmla="*/ 65088 h 170"/>
              <a:gd name="T6" fmla="*/ 52387 w 247"/>
              <a:gd name="T7" fmla="*/ 68262 h 170"/>
              <a:gd name="T8" fmla="*/ 44450 w 247"/>
              <a:gd name="T9" fmla="*/ 73025 h 170"/>
              <a:gd name="T10" fmla="*/ 41275 w 247"/>
              <a:gd name="T11" fmla="*/ 77787 h 170"/>
              <a:gd name="T12" fmla="*/ 36512 w 247"/>
              <a:gd name="T13" fmla="*/ 80962 h 170"/>
              <a:gd name="T14" fmla="*/ 30162 w 247"/>
              <a:gd name="T15" fmla="*/ 93662 h 170"/>
              <a:gd name="T16" fmla="*/ 30162 w 247"/>
              <a:gd name="T17" fmla="*/ 98425 h 170"/>
              <a:gd name="T18" fmla="*/ 30162 w 247"/>
              <a:gd name="T19" fmla="*/ 101600 h 170"/>
              <a:gd name="T20" fmla="*/ 28575 w 247"/>
              <a:gd name="T21" fmla="*/ 111125 h 170"/>
              <a:gd name="T22" fmla="*/ 28575 w 247"/>
              <a:gd name="T23" fmla="*/ 115888 h 170"/>
              <a:gd name="T24" fmla="*/ 25400 w 247"/>
              <a:gd name="T25" fmla="*/ 119063 h 170"/>
              <a:gd name="T26" fmla="*/ 23812 w 247"/>
              <a:gd name="T27" fmla="*/ 123825 h 170"/>
              <a:gd name="T28" fmla="*/ 0 w 247"/>
              <a:gd name="T29" fmla="*/ 239713 h 170"/>
              <a:gd name="T30" fmla="*/ 0 w 247"/>
              <a:gd name="T31" fmla="*/ 242888 h 170"/>
              <a:gd name="T32" fmla="*/ 3175 w 247"/>
              <a:gd name="T33" fmla="*/ 246063 h 170"/>
              <a:gd name="T34" fmla="*/ 7937 w 247"/>
              <a:gd name="T35" fmla="*/ 250825 h 170"/>
              <a:gd name="T36" fmla="*/ 55562 w 247"/>
              <a:gd name="T37" fmla="*/ 268288 h 170"/>
              <a:gd name="T38" fmla="*/ 261937 w 247"/>
              <a:gd name="T39" fmla="*/ 212725 h 170"/>
              <a:gd name="T40" fmla="*/ 266700 w 247"/>
              <a:gd name="T41" fmla="*/ 179387 h 170"/>
              <a:gd name="T42" fmla="*/ 304800 w 247"/>
              <a:gd name="T43" fmla="*/ 120650 h 170"/>
              <a:gd name="T44" fmla="*/ 346075 w 247"/>
              <a:gd name="T45" fmla="*/ 106363 h 170"/>
              <a:gd name="T46" fmla="*/ 357187 w 247"/>
              <a:gd name="T47" fmla="*/ 57150 h 170"/>
              <a:gd name="T48" fmla="*/ 390525 w 247"/>
              <a:gd name="T49" fmla="*/ 33338 h 170"/>
              <a:gd name="T50" fmla="*/ 390525 w 247"/>
              <a:gd name="T51" fmla="*/ 0 h 170"/>
              <a:gd name="T52" fmla="*/ 109537 w 247"/>
              <a:gd name="T53" fmla="*/ 1588 h 170"/>
              <a:gd name="T54" fmla="*/ 82550 w 247"/>
              <a:gd name="T55" fmla="*/ 23812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7"/>
              <a:gd name="T85" fmla="*/ 0 h 170"/>
              <a:gd name="T86" fmla="*/ 247 w 247"/>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7" h="170">
                <a:moveTo>
                  <a:pt x="52" y="15"/>
                </a:moveTo>
                <a:lnTo>
                  <a:pt x="39" y="38"/>
                </a:lnTo>
                <a:lnTo>
                  <a:pt x="36" y="41"/>
                </a:lnTo>
                <a:lnTo>
                  <a:pt x="33" y="43"/>
                </a:lnTo>
                <a:lnTo>
                  <a:pt x="28" y="46"/>
                </a:lnTo>
                <a:lnTo>
                  <a:pt x="26" y="49"/>
                </a:lnTo>
                <a:lnTo>
                  <a:pt x="23" y="51"/>
                </a:lnTo>
                <a:lnTo>
                  <a:pt x="19" y="59"/>
                </a:lnTo>
                <a:lnTo>
                  <a:pt x="19" y="62"/>
                </a:lnTo>
                <a:lnTo>
                  <a:pt x="19" y="64"/>
                </a:lnTo>
                <a:lnTo>
                  <a:pt x="18" y="70"/>
                </a:lnTo>
                <a:lnTo>
                  <a:pt x="18" y="73"/>
                </a:lnTo>
                <a:lnTo>
                  <a:pt x="16" y="75"/>
                </a:lnTo>
                <a:lnTo>
                  <a:pt x="15" y="78"/>
                </a:lnTo>
                <a:lnTo>
                  <a:pt x="0" y="151"/>
                </a:lnTo>
                <a:lnTo>
                  <a:pt x="0" y="153"/>
                </a:lnTo>
                <a:lnTo>
                  <a:pt x="2" y="155"/>
                </a:lnTo>
                <a:lnTo>
                  <a:pt x="5" y="158"/>
                </a:lnTo>
                <a:lnTo>
                  <a:pt x="35" y="169"/>
                </a:lnTo>
                <a:lnTo>
                  <a:pt x="165" y="134"/>
                </a:lnTo>
                <a:lnTo>
                  <a:pt x="168" y="113"/>
                </a:lnTo>
                <a:lnTo>
                  <a:pt x="192" y="76"/>
                </a:lnTo>
                <a:lnTo>
                  <a:pt x="218" y="67"/>
                </a:lnTo>
                <a:lnTo>
                  <a:pt x="225" y="36"/>
                </a:lnTo>
                <a:lnTo>
                  <a:pt x="246" y="21"/>
                </a:lnTo>
                <a:lnTo>
                  <a:pt x="246" y="0"/>
                </a:lnTo>
                <a:lnTo>
                  <a:pt x="69" y="1"/>
                </a:lnTo>
                <a:lnTo>
                  <a:pt x="52" y="15"/>
                </a:lnTo>
              </a:path>
            </a:pathLst>
          </a:custGeom>
          <a:pattFill prst="smConfetti">
            <a:fgClr>
              <a:schemeClr val="accent2"/>
            </a:fgClr>
            <a:bgClr>
              <a:srgbClr val="000000"/>
            </a:bgClr>
          </a:pattFill>
          <a:ln w="12700" cap="rnd" cmpd="sng">
            <a:solidFill>
              <a:schemeClr val="tx1"/>
            </a:solidFill>
            <a:prstDash val="solid"/>
            <a:round/>
            <a:headEnd type="none" w="med" len="med"/>
            <a:tailEnd type="none" w="med" len="med"/>
          </a:ln>
        </p:spPr>
        <p:txBody>
          <a:bodyPr/>
          <a:lstStyle/>
          <a:p>
            <a:endParaRPr lang="en-US"/>
          </a:p>
        </p:txBody>
      </p:sp>
      <p:sp>
        <p:nvSpPr>
          <p:cNvPr id="13422" name="Freeform 152"/>
          <p:cNvSpPr>
            <a:spLocks/>
          </p:cNvSpPr>
          <p:nvPr/>
        </p:nvSpPr>
        <p:spPr bwMode="auto">
          <a:xfrm>
            <a:off x="2201863" y="4567238"/>
            <a:ext cx="400050" cy="296862"/>
          </a:xfrm>
          <a:custGeom>
            <a:avLst/>
            <a:gdLst>
              <a:gd name="T0" fmla="*/ 69850 w 252"/>
              <a:gd name="T1" fmla="*/ 236537 h 187"/>
              <a:gd name="T2" fmla="*/ 77788 w 252"/>
              <a:gd name="T3" fmla="*/ 236537 h 187"/>
              <a:gd name="T4" fmla="*/ 95250 w 252"/>
              <a:gd name="T5" fmla="*/ 234950 h 187"/>
              <a:gd name="T6" fmla="*/ 119063 w 252"/>
              <a:gd name="T7" fmla="*/ 233362 h 187"/>
              <a:gd name="T8" fmla="*/ 130175 w 252"/>
              <a:gd name="T9" fmla="*/ 233362 h 187"/>
              <a:gd name="T10" fmla="*/ 138113 w 252"/>
              <a:gd name="T11" fmla="*/ 233362 h 187"/>
              <a:gd name="T12" fmla="*/ 146050 w 252"/>
              <a:gd name="T13" fmla="*/ 220662 h 187"/>
              <a:gd name="T14" fmla="*/ 160338 w 252"/>
              <a:gd name="T15" fmla="*/ 228600 h 187"/>
              <a:gd name="T16" fmla="*/ 168275 w 252"/>
              <a:gd name="T17" fmla="*/ 223837 h 187"/>
              <a:gd name="T18" fmla="*/ 179388 w 252"/>
              <a:gd name="T19" fmla="*/ 217487 h 187"/>
              <a:gd name="T20" fmla="*/ 190500 w 252"/>
              <a:gd name="T21" fmla="*/ 212725 h 187"/>
              <a:gd name="T22" fmla="*/ 209550 w 252"/>
              <a:gd name="T23" fmla="*/ 207962 h 187"/>
              <a:gd name="T24" fmla="*/ 223838 w 252"/>
              <a:gd name="T25" fmla="*/ 204787 h 187"/>
              <a:gd name="T26" fmla="*/ 234950 w 252"/>
              <a:gd name="T27" fmla="*/ 203200 h 187"/>
              <a:gd name="T28" fmla="*/ 242888 w 252"/>
              <a:gd name="T29" fmla="*/ 200025 h 187"/>
              <a:gd name="T30" fmla="*/ 250825 w 252"/>
              <a:gd name="T31" fmla="*/ 195262 h 187"/>
              <a:gd name="T32" fmla="*/ 257175 w 252"/>
              <a:gd name="T33" fmla="*/ 187325 h 187"/>
              <a:gd name="T34" fmla="*/ 261938 w 252"/>
              <a:gd name="T35" fmla="*/ 180975 h 187"/>
              <a:gd name="T36" fmla="*/ 268288 w 252"/>
              <a:gd name="T37" fmla="*/ 176212 h 187"/>
              <a:gd name="T38" fmla="*/ 268288 w 252"/>
              <a:gd name="T39" fmla="*/ 166687 h 187"/>
              <a:gd name="T40" fmla="*/ 268288 w 252"/>
              <a:gd name="T41" fmla="*/ 155575 h 187"/>
              <a:gd name="T42" fmla="*/ 268288 w 252"/>
              <a:gd name="T43" fmla="*/ 147637 h 187"/>
              <a:gd name="T44" fmla="*/ 269875 w 252"/>
              <a:gd name="T45" fmla="*/ 139700 h 187"/>
              <a:gd name="T46" fmla="*/ 276225 w 252"/>
              <a:gd name="T47" fmla="*/ 130175 h 187"/>
              <a:gd name="T48" fmla="*/ 287338 w 252"/>
              <a:gd name="T49" fmla="*/ 122237 h 187"/>
              <a:gd name="T50" fmla="*/ 290513 w 252"/>
              <a:gd name="T51" fmla="*/ 114300 h 187"/>
              <a:gd name="T52" fmla="*/ 295275 w 252"/>
              <a:gd name="T53" fmla="*/ 109537 h 187"/>
              <a:gd name="T54" fmla="*/ 295275 w 252"/>
              <a:gd name="T55" fmla="*/ 98425 h 187"/>
              <a:gd name="T56" fmla="*/ 304800 w 252"/>
              <a:gd name="T57" fmla="*/ 95250 h 187"/>
              <a:gd name="T58" fmla="*/ 312738 w 252"/>
              <a:gd name="T59" fmla="*/ 90487 h 187"/>
              <a:gd name="T60" fmla="*/ 322263 w 252"/>
              <a:gd name="T61" fmla="*/ 87312 h 187"/>
              <a:gd name="T62" fmla="*/ 331788 w 252"/>
              <a:gd name="T63" fmla="*/ 85725 h 187"/>
              <a:gd name="T64" fmla="*/ 341313 w 252"/>
              <a:gd name="T65" fmla="*/ 82550 h 187"/>
              <a:gd name="T66" fmla="*/ 349250 w 252"/>
              <a:gd name="T67" fmla="*/ 77787 h 187"/>
              <a:gd name="T68" fmla="*/ 349250 w 252"/>
              <a:gd name="T69" fmla="*/ 71437 h 187"/>
              <a:gd name="T70" fmla="*/ 350838 w 252"/>
              <a:gd name="T71" fmla="*/ 61912 h 187"/>
              <a:gd name="T72" fmla="*/ 350838 w 252"/>
              <a:gd name="T73" fmla="*/ 53975 h 187"/>
              <a:gd name="T74" fmla="*/ 354013 w 252"/>
              <a:gd name="T75" fmla="*/ 42862 h 187"/>
              <a:gd name="T76" fmla="*/ 357188 w 252"/>
              <a:gd name="T77" fmla="*/ 34925 h 187"/>
              <a:gd name="T78" fmla="*/ 360363 w 252"/>
              <a:gd name="T79" fmla="*/ 25400 h 187"/>
              <a:gd name="T80" fmla="*/ 374650 w 252"/>
              <a:gd name="T81" fmla="*/ 22225 h 187"/>
              <a:gd name="T82" fmla="*/ 382588 w 252"/>
              <a:gd name="T83" fmla="*/ 17462 h 187"/>
              <a:gd name="T84" fmla="*/ 392113 w 252"/>
              <a:gd name="T85" fmla="*/ 12700 h 187"/>
              <a:gd name="T86" fmla="*/ 393700 w 252"/>
              <a:gd name="T87" fmla="*/ 4762 h 187"/>
              <a:gd name="T88" fmla="*/ 398463 w 252"/>
              <a:gd name="T89" fmla="*/ 295275 h 187"/>
              <a:gd name="T90" fmla="*/ 49213 w 252"/>
              <a:gd name="T91" fmla="*/ 236537 h 1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187"/>
              <a:gd name="T140" fmla="*/ 252 w 252"/>
              <a:gd name="T141" fmla="*/ 187 h 1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187">
                <a:moveTo>
                  <a:pt x="31" y="149"/>
                </a:moveTo>
                <a:lnTo>
                  <a:pt x="44" y="149"/>
                </a:lnTo>
                <a:lnTo>
                  <a:pt x="47" y="149"/>
                </a:lnTo>
                <a:lnTo>
                  <a:pt x="49" y="149"/>
                </a:lnTo>
                <a:lnTo>
                  <a:pt x="54" y="148"/>
                </a:lnTo>
                <a:lnTo>
                  <a:pt x="60" y="148"/>
                </a:lnTo>
                <a:lnTo>
                  <a:pt x="71" y="147"/>
                </a:lnTo>
                <a:lnTo>
                  <a:pt x="75" y="147"/>
                </a:lnTo>
                <a:lnTo>
                  <a:pt x="78" y="147"/>
                </a:lnTo>
                <a:lnTo>
                  <a:pt x="82" y="147"/>
                </a:lnTo>
                <a:lnTo>
                  <a:pt x="84" y="147"/>
                </a:lnTo>
                <a:lnTo>
                  <a:pt x="87" y="147"/>
                </a:lnTo>
                <a:lnTo>
                  <a:pt x="90" y="147"/>
                </a:lnTo>
                <a:lnTo>
                  <a:pt x="92" y="139"/>
                </a:lnTo>
                <a:lnTo>
                  <a:pt x="96" y="146"/>
                </a:lnTo>
                <a:lnTo>
                  <a:pt x="101" y="144"/>
                </a:lnTo>
                <a:lnTo>
                  <a:pt x="104" y="143"/>
                </a:lnTo>
                <a:lnTo>
                  <a:pt x="106" y="141"/>
                </a:lnTo>
                <a:lnTo>
                  <a:pt x="110" y="139"/>
                </a:lnTo>
                <a:lnTo>
                  <a:pt x="113" y="137"/>
                </a:lnTo>
                <a:lnTo>
                  <a:pt x="115" y="137"/>
                </a:lnTo>
                <a:lnTo>
                  <a:pt x="120" y="134"/>
                </a:lnTo>
                <a:lnTo>
                  <a:pt x="129" y="132"/>
                </a:lnTo>
                <a:lnTo>
                  <a:pt x="132" y="131"/>
                </a:lnTo>
                <a:lnTo>
                  <a:pt x="137" y="129"/>
                </a:lnTo>
                <a:lnTo>
                  <a:pt x="141" y="129"/>
                </a:lnTo>
                <a:lnTo>
                  <a:pt x="145" y="128"/>
                </a:lnTo>
                <a:lnTo>
                  <a:pt x="148" y="128"/>
                </a:lnTo>
                <a:lnTo>
                  <a:pt x="150" y="128"/>
                </a:lnTo>
                <a:lnTo>
                  <a:pt x="153" y="126"/>
                </a:lnTo>
                <a:lnTo>
                  <a:pt x="158" y="126"/>
                </a:lnTo>
                <a:lnTo>
                  <a:pt x="158" y="123"/>
                </a:lnTo>
                <a:lnTo>
                  <a:pt x="161" y="121"/>
                </a:lnTo>
                <a:lnTo>
                  <a:pt x="162" y="118"/>
                </a:lnTo>
                <a:lnTo>
                  <a:pt x="164" y="116"/>
                </a:lnTo>
                <a:lnTo>
                  <a:pt x="165" y="114"/>
                </a:lnTo>
                <a:lnTo>
                  <a:pt x="169" y="114"/>
                </a:lnTo>
                <a:lnTo>
                  <a:pt x="169" y="111"/>
                </a:lnTo>
                <a:lnTo>
                  <a:pt x="169" y="108"/>
                </a:lnTo>
                <a:lnTo>
                  <a:pt x="169" y="105"/>
                </a:lnTo>
                <a:lnTo>
                  <a:pt x="169" y="101"/>
                </a:lnTo>
                <a:lnTo>
                  <a:pt x="169" y="98"/>
                </a:lnTo>
                <a:lnTo>
                  <a:pt x="169" y="95"/>
                </a:lnTo>
                <a:lnTo>
                  <a:pt x="169" y="93"/>
                </a:lnTo>
                <a:lnTo>
                  <a:pt x="169" y="91"/>
                </a:lnTo>
                <a:lnTo>
                  <a:pt x="170" y="88"/>
                </a:lnTo>
                <a:lnTo>
                  <a:pt x="171" y="85"/>
                </a:lnTo>
                <a:lnTo>
                  <a:pt x="174" y="82"/>
                </a:lnTo>
                <a:lnTo>
                  <a:pt x="178" y="80"/>
                </a:lnTo>
                <a:lnTo>
                  <a:pt x="181" y="77"/>
                </a:lnTo>
                <a:lnTo>
                  <a:pt x="181" y="74"/>
                </a:lnTo>
                <a:lnTo>
                  <a:pt x="183" y="72"/>
                </a:lnTo>
                <a:lnTo>
                  <a:pt x="186" y="71"/>
                </a:lnTo>
                <a:lnTo>
                  <a:pt x="186" y="69"/>
                </a:lnTo>
                <a:lnTo>
                  <a:pt x="186" y="66"/>
                </a:lnTo>
                <a:lnTo>
                  <a:pt x="186" y="62"/>
                </a:lnTo>
                <a:lnTo>
                  <a:pt x="190" y="60"/>
                </a:lnTo>
                <a:lnTo>
                  <a:pt x="192" y="60"/>
                </a:lnTo>
                <a:lnTo>
                  <a:pt x="195" y="60"/>
                </a:lnTo>
                <a:lnTo>
                  <a:pt x="197" y="57"/>
                </a:lnTo>
                <a:lnTo>
                  <a:pt x="200" y="57"/>
                </a:lnTo>
                <a:lnTo>
                  <a:pt x="203" y="55"/>
                </a:lnTo>
                <a:lnTo>
                  <a:pt x="206" y="55"/>
                </a:lnTo>
                <a:lnTo>
                  <a:pt x="209" y="54"/>
                </a:lnTo>
                <a:lnTo>
                  <a:pt x="212" y="54"/>
                </a:lnTo>
                <a:lnTo>
                  <a:pt x="215" y="52"/>
                </a:lnTo>
                <a:lnTo>
                  <a:pt x="218" y="52"/>
                </a:lnTo>
                <a:lnTo>
                  <a:pt x="220" y="49"/>
                </a:lnTo>
                <a:lnTo>
                  <a:pt x="220" y="47"/>
                </a:lnTo>
                <a:lnTo>
                  <a:pt x="220" y="45"/>
                </a:lnTo>
                <a:lnTo>
                  <a:pt x="220" y="42"/>
                </a:lnTo>
                <a:lnTo>
                  <a:pt x="221" y="39"/>
                </a:lnTo>
                <a:lnTo>
                  <a:pt x="221" y="37"/>
                </a:lnTo>
                <a:lnTo>
                  <a:pt x="221" y="34"/>
                </a:lnTo>
                <a:lnTo>
                  <a:pt x="221" y="29"/>
                </a:lnTo>
                <a:lnTo>
                  <a:pt x="223" y="27"/>
                </a:lnTo>
                <a:lnTo>
                  <a:pt x="223" y="24"/>
                </a:lnTo>
                <a:lnTo>
                  <a:pt x="225" y="22"/>
                </a:lnTo>
                <a:lnTo>
                  <a:pt x="227" y="19"/>
                </a:lnTo>
                <a:lnTo>
                  <a:pt x="227" y="16"/>
                </a:lnTo>
                <a:lnTo>
                  <a:pt x="230" y="15"/>
                </a:lnTo>
                <a:lnTo>
                  <a:pt x="236" y="14"/>
                </a:lnTo>
                <a:lnTo>
                  <a:pt x="239" y="14"/>
                </a:lnTo>
                <a:lnTo>
                  <a:pt x="241" y="11"/>
                </a:lnTo>
                <a:lnTo>
                  <a:pt x="244" y="9"/>
                </a:lnTo>
                <a:lnTo>
                  <a:pt x="247" y="8"/>
                </a:lnTo>
                <a:lnTo>
                  <a:pt x="247" y="5"/>
                </a:lnTo>
                <a:lnTo>
                  <a:pt x="248" y="3"/>
                </a:lnTo>
                <a:lnTo>
                  <a:pt x="249" y="0"/>
                </a:lnTo>
                <a:lnTo>
                  <a:pt x="251" y="186"/>
                </a:lnTo>
                <a:lnTo>
                  <a:pt x="0" y="186"/>
                </a:lnTo>
                <a:lnTo>
                  <a:pt x="31" y="149"/>
                </a:lnTo>
              </a:path>
            </a:pathLst>
          </a:custGeom>
          <a:solidFill>
            <a:srgbClr val="C1CEFF"/>
          </a:solidFill>
          <a:ln w="12700" cap="rnd" cmpd="sng">
            <a:solidFill>
              <a:schemeClr val="tx1"/>
            </a:solidFill>
            <a:prstDash val="solid"/>
            <a:round/>
            <a:headEnd type="none" w="med" len="med"/>
            <a:tailEnd type="none" w="med" len="med"/>
          </a:ln>
        </p:spPr>
        <p:txBody>
          <a:bodyPr/>
          <a:lstStyle/>
          <a:p>
            <a:endParaRPr lang="en-US"/>
          </a:p>
        </p:txBody>
      </p:sp>
      <p:grpSp>
        <p:nvGrpSpPr>
          <p:cNvPr id="13423" name="Group 153"/>
          <p:cNvGrpSpPr>
            <a:grpSpLocks/>
          </p:cNvGrpSpPr>
          <p:nvPr/>
        </p:nvGrpSpPr>
        <p:grpSpPr bwMode="auto">
          <a:xfrm>
            <a:off x="3938588" y="3019425"/>
            <a:ext cx="1843087" cy="665163"/>
            <a:chOff x="2481" y="1902"/>
            <a:chExt cx="1161" cy="419"/>
          </a:xfrm>
        </p:grpSpPr>
        <p:grpSp>
          <p:nvGrpSpPr>
            <p:cNvPr id="13439" name="Group 154"/>
            <p:cNvGrpSpPr>
              <a:grpSpLocks/>
            </p:cNvGrpSpPr>
            <p:nvPr/>
          </p:nvGrpSpPr>
          <p:grpSpPr bwMode="auto">
            <a:xfrm>
              <a:off x="2508" y="2305"/>
              <a:ext cx="1095" cy="16"/>
              <a:chOff x="2508" y="2305"/>
              <a:chExt cx="1095" cy="16"/>
            </a:xfrm>
          </p:grpSpPr>
          <p:sp>
            <p:nvSpPr>
              <p:cNvPr id="13449" name="AutoShape 155"/>
              <p:cNvSpPr>
                <a:spLocks noChangeArrowheads="1"/>
              </p:cNvSpPr>
              <p:nvPr/>
            </p:nvSpPr>
            <p:spPr bwMode="auto">
              <a:xfrm>
                <a:off x="2508" y="2305"/>
                <a:ext cx="54" cy="16"/>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450" name="AutoShape 156"/>
              <p:cNvSpPr>
                <a:spLocks noChangeArrowheads="1"/>
              </p:cNvSpPr>
              <p:nvPr/>
            </p:nvSpPr>
            <p:spPr bwMode="auto">
              <a:xfrm>
                <a:off x="3550" y="2305"/>
                <a:ext cx="53" cy="16"/>
              </a:xfrm>
              <a:prstGeom prst="roundRect">
                <a:avLst>
                  <a:gd name="adj" fmla="val 39986"/>
                </a:avLst>
              </a:prstGeom>
              <a:solidFill>
                <a:srgbClr val="3F3F3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440" name="Freeform 157"/>
            <p:cNvSpPr>
              <a:spLocks/>
            </p:cNvSpPr>
            <p:nvPr/>
          </p:nvSpPr>
          <p:spPr bwMode="auto">
            <a:xfrm>
              <a:off x="2486" y="1902"/>
              <a:ext cx="1156" cy="155"/>
            </a:xfrm>
            <a:custGeom>
              <a:avLst/>
              <a:gdLst>
                <a:gd name="T0" fmla="*/ 0 w 1156"/>
                <a:gd name="T1" fmla="*/ 154 h 155"/>
                <a:gd name="T2" fmla="*/ 169 w 1156"/>
                <a:gd name="T3" fmla="*/ 0 h 155"/>
                <a:gd name="T4" fmla="*/ 984 w 1156"/>
                <a:gd name="T5" fmla="*/ 0 h 155"/>
                <a:gd name="T6" fmla="*/ 1155 w 1156"/>
                <a:gd name="T7" fmla="*/ 154 h 155"/>
                <a:gd name="T8" fmla="*/ 0 w 1156"/>
                <a:gd name="T9" fmla="*/ 154 h 155"/>
                <a:gd name="T10" fmla="*/ 0 60000 65536"/>
                <a:gd name="T11" fmla="*/ 0 60000 65536"/>
                <a:gd name="T12" fmla="*/ 0 60000 65536"/>
                <a:gd name="T13" fmla="*/ 0 60000 65536"/>
                <a:gd name="T14" fmla="*/ 0 60000 65536"/>
                <a:gd name="T15" fmla="*/ 0 w 1156"/>
                <a:gd name="T16" fmla="*/ 0 h 155"/>
                <a:gd name="T17" fmla="*/ 1156 w 1156"/>
                <a:gd name="T18" fmla="*/ 155 h 155"/>
              </a:gdLst>
              <a:ahLst/>
              <a:cxnLst>
                <a:cxn ang="T10">
                  <a:pos x="T0" y="T1"/>
                </a:cxn>
                <a:cxn ang="T11">
                  <a:pos x="T2" y="T3"/>
                </a:cxn>
                <a:cxn ang="T12">
                  <a:pos x="T4" y="T5"/>
                </a:cxn>
                <a:cxn ang="T13">
                  <a:pos x="T6" y="T7"/>
                </a:cxn>
                <a:cxn ang="T14">
                  <a:pos x="T8" y="T9"/>
                </a:cxn>
              </a:cxnLst>
              <a:rect l="T15" t="T16" r="T17" b="T18"/>
              <a:pathLst>
                <a:path w="1156" h="155">
                  <a:moveTo>
                    <a:pt x="0" y="154"/>
                  </a:moveTo>
                  <a:lnTo>
                    <a:pt x="169" y="0"/>
                  </a:lnTo>
                  <a:lnTo>
                    <a:pt x="984" y="0"/>
                  </a:lnTo>
                  <a:lnTo>
                    <a:pt x="1155" y="154"/>
                  </a:lnTo>
                  <a:lnTo>
                    <a:pt x="0" y="154"/>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13441" name="Rectangle 158"/>
            <p:cNvSpPr>
              <a:spLocks noChangeArrowheads="1"/>
            </p:cNvSpPr>
            <p:nvPr/>
          </p:nvSpPr>
          <p:spPr bwMode="auto">
            <a:xfrm>
              <a:off x="2481" y="2059"/>
              <a:ext cx="1156" cy="236"/>
            </a:xfrm>
            <a:prstGeom prst="rect">
              <a:avLst/>
            </a:prstGeom>
            <a:solidFill>
              <a:srgbClr val="C0C0C0"/>
            </a:solidFill>
            <a:ln w="12700">
              <a:solidFill>
                <a:srgbClr val="000000"/>
              </a:solidFill>
              <a:miter lim="800000"/>
              <a:headEnd/>
              <a:tailEnd/>
            </a:ln>
          </p:spPr>
          <p:txBody>
            <a:bodyPr wrap="none" anchor="ctr"/>
            <a:lstStyle/>
            <a:p>
              <a:endParaRPr lang="en-US"/>
            </a:p>
          </p:txBody>
        </p:sp>
        <p:grpSp>
          <p:nvGrpSpPr>
            <p:cNvPr id="13442" name="Group 159"/>
            <p:cNvGrpSpPr>
              <a:grpSpLocks/>
            </p:cNvGrpSpPr>
            <p:nvPr/>
          </p:nvGrpSpPr>
          <p:grpSpPr bwMode="auto">
            <a:xfrm>
              <a:off x="3226" y="2098"/>
              <a:ext cx="324" cy="108"/>
              <a:chOff x="3226" y="2098"/>
              <a:chExt cx="324" cy="108"/>
            </a:xfrm>
          </p:grpSpPr>
          <p:sp>
            <p:nvSpPr>
              <p:cNvPr id="13443" name="Freeform 160"/>
              <p:cNvSpPr>
                <a:spLocks/>
              </p:cNvSpPr>
              <p:nvPr/>
            </p:nvSpPr>
            <p:spPr bwMode="auto">
              <a:xfrm>
                <a:off x="3549" y="2118"/>
                <a:ext cx="1" cy="82"/>
              </a:xfrm>
              <a:custGeom>
                <a:avLst/>
                <a:gdLst>
                  <a:gd name="T0" fmla="*/ 0 w 1"/>
                  <a:gd name="T1" fmla="*/ 0 h 82"/>
                  <a:gd name="T2" fmla="*/ 0 w 1"/>
                  <a:gd name="T3" fmla="*/ 8 h 82"/>
                  <a:gd name="T4" fmla="*/ 0 w 1"/>
                  <a:gd name="T5" fmla="*/ 70 h 82"/>
                  <a:gd name="T6" fmla="*/ 0 w 1"/>
                  <a:gd name="T7" fmla="*/ 81 h 82"/>
                  <a:gd name="T8" fmla="*/ 0 w 1"/>
                  <a:gd name="T9" fmla="*/ 0 h 82"/>
                  <a:gd name="T10" fmla="*/ 0 60000 65536"/>
                  <a:gd name="T11" fmla="*/ 0 60000 65536"/>
                  <a:gd name="T12" fmla="*/ 0 60000 65536"/>
                  <a:gd name="T13" fmla="*/ 0 60000 65536"/>
                  <a:gd name="T14" fmla="*/ 0 60000 65536"/>
                  <a:gd name="T15" fmla="*/ 0 w 1"/>
                  <a:gd name="T16" fmla="*/ 0 h 82"/>
                  <a:gd name="T17" fmla="*/ 1 w 1"/>
                  <a:gd name="T18" fmla="*/ 82 h 82"/>
                </a:gdLst>
                <a:ahLst/>
                <a:cxnLst>
                  <a:cxn ang="T10">
                    <a:pos x="T0" y="T1"/>
                  </a:cxn>
                  <a:cxn ang="T11">
                    <a:pos x="T2" y="T3"/>
                  </a:cxn>
                  <a:cxn ang="T12">
                    <a:pos x="T4" y="T5"/>
                  </a:cxn>
                  <a:cxn ang="T13">
                    <a:pos x="T6" y="T7"/>
                  </a:cxn>
                  <a:cxn ang="T14">
                    <a:pos x="T8" y="T9"/>
                  </a:cxn>
                </a:cxnLst>
                <a:rect l="T15" t="T16" r="T17" b="T18"/>
                <a:pathLst>
                  <a:path w="1" h="82">
                    <a:moveTo>
                      <a:pt x="0" y="0"/>
                    </a:moveTo>
                    <a:lnTo>
                      <a:pt x="0" y="8"/>
                    </a:lnTo>
                    <a:lnTo>
                      <a:pt x="0" y="70"/>
                    </a:lnTo>
                    <a:lnTo>
                      <a:pt x="0" y="81"/>
                    </a:lnTo>
                    <a:lnTo>
                      <a:pt x="0"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4" name="Freeform 161"/>
              <p:cNvSpPr>
                <a:spLocks/>
              </p:cNvSpPr>
              <p:nvPr/>
            </p:nvSpPr>
            <p:spPr bwMode="auto">
              <a:xfrm>
                <a:off x="3226" y="2114"/>
                <a:ext cx="5" cy="86"/>
              </a:xfrm>
              <a:custGeom>
                <a:avLst/>
                <a:gdLst>
                  <a:gd name="T0" fmla="*/ 4 w 5"/>
                  <a:gd name="T1" fmla="*/ 0 h 86"/>
                  <a:gd name="T2" fmla="*/ 0 w 5"/>
                  <a:gd name="T3" fmla="*/ 11 h 86"/>
                  <a:gd name="T4" fmla="*/ 0 w 5"/>
                  <a:gd name="T5" fmla="*/ 74 h 86"/>
                  <a:gd name="T6" fmla="*/ 4 w 5"/>
                  <a:gd name="T7" fmla="*/ 85 h 86"/>
                  <a:gd name="T8" fmla="*/ 4 w 5"/>
                  <a:gd name="T9" fmla="*/ 0 h 86"/>
                  <a:gd name="T10" fmla="*/ 0 60000 65536"/>
                  <a:gd name="T11" fmla="*/ 0 60000 65536"/>
                  <a:gd name="T12" fmla="*/ 0 60000 65536"/>
                  <a:gd name="T13" fmla="*/ 0 60000 65536"/>
                  <a:gd name="T14" fmla="*/ 0 60000 65536"/>
                  <a:gd name="T15" fmla="*/ 0 w 5"/>
                  <a:gd name="T16" fmla="*/ 0 h 86"/>
                  <a:gd name="T17" fmla="*/ 5 w 5"/>
                  <a:gd name="T18" fmla="*/ 86 h 86"/>
                </a:gdLst>
                <a:ahLst/>
                <a:cxnLst>
                  <a:cxn ang="T10">
                    <a:pos x="T0" y="T1"/>
                  </a:cxn>
                  <a:cxn ang="T11">
                    <a:pos x="T2" y="T3"/>
                  </a:cxn>
                  <a:cxn ang="T12">
                    <a:pos x="T4" y="T5"/>
                  </a:cxn>
                  <a:cxn ang="T13">
                    <a:pos x="T6" y="T7"/>
                  </a:cxn>
                  <a:cxn ang="T14">
                    <a:pos x="T8" y="T9"/>
                  </a:cxn>
                </a:cxnLst>
                <a:rect l="T15" t="T16" r="T17" b="T18"/>
                <a:pathLst>
                  <a:path w="5" h="86">
                    <a:moveTo>
                      <a:pt x="4" y="0"/>
                    </a:moveTo>
                    <a:lnTo>
                      <a:pt x="0" y="11"/>
                    </a:lnTo>
                    <a:lnTo>
                      <a:pt x="0" y="74"/>
                    </a:lnTo>
                    <a:lnTo>
                      <a:pt x="4" y="85"/>
                    </a:lnTo>
                    <a:lnTo>
                      <a:pt x="4" y="0"/>
                    </a:lnTo>
                  </a:path>
                </a:pathLst>
              </a:custGeom>
              <a:solidFill>
                <a:srgbClr val="9F9F9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5" name="Freeform 162"/>
              <p:cNvSpPr>
                <a:spLocks/>
              </p:cNvSpPr>
              <p:nvPr/>
            </p:nvSpPr>
            <p:spPr bwMode="auto">
              <a:xfrm>
                <a:off x="3230" y="2098"/>
                <a:ext cx="320" cy="16"/>
              </a:xfrm>
              <a:custGeom>
                <a:avLst/>
                <a:gdLst>
                  <a:gd name="T0" fmla="*/ 0 w 320"/>
                  <a:gd name="T1" fmla="*/ 15 h 16"/>
                  <a:gd name="T2" fmla="*/ 5 w 320"/>
                  <a:gd name="T3" fmla="*/ 0 h 16"/>
                  <a:gd name="T4" fmla="*/ 312 w 320"/>
                  <a:gd name="T5" fmla="*/ 0 h 16"/>
                  <a:gd name="T6" fmla="*/ 319 w 320"/>
                  <a:gd name="T7" fmla="*/ 12 h 16"/>
                  <a:gd name="T8" fmla="*/ 0 w 320"/>
                  <a:gd name="T9" fmla="*/ 15 h 16"/>
                  <a:gd name="T10" fmla="*/ 0 60000 65536"/>
                  <a:gd name="T11" fmla="*/ 0 60000 65536"/>
                  <a:gd name="T12" fmla="*/ 0 60000 65536"/>
                  <a:gd name="T13" fmla="*/ 0 60000 65536"/>
                  <a:gd name="T14" fmla="*/ 0 60000 65536"/>
                  <a:gd name="T15" fmla="*/ 0 w 320"/>
                  <a:gd name="T16" fmla="*/ 0 h 16"/>
                  <a:gd name="T17" fmla="*/ 320 w 320"/>
                  <a:gd name="T18" fmla="*/ 16 h 16"/>
                </a:gdLst>
                <a:ahLst/>
                <a:cxnLst>
                  <a:cxn ang="T10">
                    <a:pos x="T0" y="T1"/>
                  </a:cxn>
                  <a:cxn ang="T11">
                    <a:pos x="T2" y="T3"/>
                  </a:cxn>
                  <a:cxn ang="T12">
                    <a:pos x="T4" y="T5"/>
                  </a:cxn>
                  <a:cxn ang="T13">
                    <a:pos x="T6" y="T7"/>
                  </a:cxn>
                  <a:cxn ang="T14">
                    <a:pos x="T8" y="T9"/>
                  </a:cxn>
                </a:cxnLst>
                <a:rect l="T15" t="T16" r="T17" b="T18"/>
                <a:pathLst>
                  <a:path w="320" h="16">
                    <a:moveTo>
                      <a:pt x="0" y="15"/>
                    </a:moveTo>
                    <a:lnTo>
                      <a:pt x="5" y="0"/>
                    </a:lnTo>
                    <a:lnTo>
                      <a:pt x="312" y="0"/>
                    </a:lnTo>
                    <a:lnTo>
                      <a:pt x="319" y="12"/>
                    </a:lnTo>
                    <a:lnTo>
                      <a:pt x="0" y="15"/>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6" name="Freeform 163"/>
              <p:cNvSpPr>
                <a:spLocks/>
              </p:cNvSpPr>
              <p:nvPr/>
            </p:nvSpPr>
            <p:spPr bwMode="auto">
              <a:xfrm>
                <a:off x="3230" y="2190"/>
                <a:ext cx="320" cy="16"/>
              </a:xfrm>
              <a:custGeom>
                <a:avLst/>
                <a:gdLst>
                  <a:gd name="T0" fmla="*/ 0 w 320"/>
                  <a:gd name="T1" fmla="*/ 0 h 16"/>
                  <a:gd name="T2" fmla="*/ 5 w 320"/>
                  <a:gd name="T3" fmla="*/ 15 h 16"/>
                  <a:gd name="T4" fmla="*/ 312 w 320"/>
                  <a:gd name="T5" fmla="*/ 15 h 16"/>
                  <a:gd name="T6" fmla="*/ 319 w 320"/>
                  <a:gd name="T7" fmla="*/ 0 h 16"/>
                  <a:gd name="T8" fmla="*/ 0 w 320"/>
                  <a:gd name="T9" fmla="*/ 0 h 16"/>
                  <a:gd name="T10" fmla="*/ 0 60000 65536"/>
                  <a:gd name="T11" fmla="*/ 0 60000 65536"/>
                  <a:gd name="T12" fmla="*/ 0 60000 65536"/>
                  <a:gd name="T13" fmla="*/ 0 60000 65536"/>
                  <a:gd name="T14" fmla="*/ 0 60000 65536"/>
                  <a:gd name="T15" fmla="*/ 0 w 320"/>
                  <a:gd name="T16" fmla="*/ 0 h 16"/>
                  <a:gd name="T17" fmla="*/ 320 w 320"/>
                  <a:gd name="T18" fmla="*/ 16 h 16"/>
                </a:gdLst>
                <a:ahLst/>
                <a:cxnLst>
                  <a:cxn ang="T10">
                    <a:pos x="T0" y="T1"/>
                  </a:cxn>
                  <a:cxn ang="T11">
                    <a:pos x="T2" y="T3"/>
                  </a:cxn>
                  <a:cxn ang="T12">
                    <a:pos x="T4" y="T5"/>
                  </a:cxn>
                  <a:cxn ang="T13">
                    <a:pos x="T6" y="T7"/>
                  </a:cxn>
                  <a:cxn ang="T14">
                    <a:pos x="T8" y="T9"/>
                  </a:cxn>
                </a:cxnLst>
                <a:rect l="T15" t="T16" r="T17" b="T18"/>
                <a:pathLst>
                  <a:path w="320" h="16">
                    <a:moveTo>
                      <a:pt x="0" y="0"/>
                    </a:moveTo>
                    <a:lnTo>
                      <a:pt x="5" y="15"/>
                    </a:lnTo>
                    <a:lnTo>
                      <a:pt x="312" y="15"/>
                    </a:lnTo>
                    <a:lnTo>
                      <a:pt x="319" y="0"/>
                    </a:lnTo>
                    <a:lnTo>
                      <a:pt x="0" y="0"/>
                    </a:lnTo>
                  </a:path>
                </a:pathLst>
              </a:custGeom>
              <a:solidFill>
                <a:srgbClr val="80808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7" name="Freeform 164"/>
              <p:cNvSpPr>
                <a:spLocks/>
              </p:cNvSpPr>
              <p:nvPr/>
            </p:nvSpPr>
            <p:spPr bwMode="auto">
              <a:xfrm>
                <a:off x="3235" y="2125"/>
                <a:ext cx="307" cy="56"/>
              </a:xfrm>
              <a:custGeom>
                <a:avLst/>
                <a:gdLst>
                  <a:gd name="T0" fmla="*/ 0 w 307"/>
                  <a:gd name="T1" fmla="*/ 0 h 56"/>
                  <a:gd name="T2" fmla="*/ 0 w 307"/>
                  <a:gd name="T3" fmla="*/ 55 h 56"/>
                  <a:gd name="T4" fmla="*/ 306 w 307"/>
                  <a:gd name="T5" fmla="*/ 55 h 56"/>
                  <a:gd name="T6" fmla="*/ 306 w 307"/>
                  <a:gd name="T7" fmla="*/ 0 h 56"/>
                  <a:gd name="T8" fmla="*/ 0 w 307"/>
                  <a:gd name="T9" fmla="*/ 0 h 56"/>
                  <a:gd name="T10" fmla="*/ 0 60000 65536"/>
                  <a:gd name="T11" fmla="*/ 0 60000 65536"/>
                  <a:gd name="T12" fmla="*/ 0 60000 65536"/>
                  <a:gd name="T13" fmla="*/ 0 60000 65536"/>
                  <a:gd name="T14" fmla="*/ 0 60000 65536"/>
                  <a:gd name="T15" fmla="*/ 0 w 307"/>
                  <a:gd name="T16" fmla="*/ 0 h 56"/>
                  <a:gd name="T17" fmla="*/ 307 w 307"/>
                  <a:gd name="T18" fmla="*/ 56 h 56"/>
                </a:gdLst>
                <a:ahLst/>
                <a:cxnLst>
                  <a:cxn ang="T10">
                    <a:pos x="T0" y="T1"/>
                  </a:cxn>
                  <a:cxn ang="T11">
                    <a:pos x="T2" y="T3"/>
                  </a:cxn>
                  <a:cxn ang="T12">
                    <a:pos x="T4" y="T5"/>
                  </a:cxn>
                  <a:cxn ang="T13">
                    <a:pos x="T6" y="T7"/>
                  </a:cxn>
                  <a:cxn ang="T14">
                    <a:pos x="T8" y="T9"/>
                  </a:cxn>
                </a:cxnLst>
                <a:rect l="T15" t="T16" r="T17" b="T18"/>
                <a:pathLst>
                  <a:path w="307" h="56">
                    <a:moveTo>
                      <a:pt x="0" y="0"/>
                    </a:moveTo>
                    <a:lnTo>
                      <a:pt x="0" y="55"/>
                    </a:lnTo>
                    <a:lnTo>
                      <a:pt x="306" y="55"/>
                    </a:lnTo>
                    <a:lnTo>
                      <a:pt x="306" y="0"/>
                    </a:lnTo>
                    <a:lnTo>
                      <a:pt x="0" y="0"/>
                    </a:lnTo>
                  </a:path>
                </a:pathLst>
              </a:custGeom>
              <a:solidFill>
                <a:srgbClr val="3F3F3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48" name="Rectangle 165"/>
              <p:cNvSpPr>
                <a:spLocks noChangeArrowheads="1"/>
              </p:cNvSpPr>
              <p:nvPr/>
            </p:nvSpPr>
            <p:spPr bwMode="auto">
              <a:xfrm>
                <a:off x="3231" y="2117"/>
                <a:ext cx="314" cy="7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3424" name="Freeform 166"/>
          <p:cNvSpPr>
            <a:spLocks/>
          </p:cNvSpPr>
          <p:nvPr/>
        </p:nvSpPr>
        <p:spPr bwMode="auto">
          <a:xfrm>
            <a:off x="3810000" y="1371600"/>
            <a:ext cx="2147888" cy="1820863"/>
          </a:xfrm>
          <a:custGeom>
            <a:avLst/>
            <a:gdLst>
              <a:gd name="T0" fmla="*/ 0 w 1353"/>
              <a:gd name="T1" fmla="*/ 92075 h 1147"/>
              <a:gd name="T2" fmla="*/ 0 w 1353"/>
              <a:gd name="T3" fmla="*/ 1714501 h 1147"/>
              <a:gd name="T4" fmla="*/ 0 w 1353"/>
              <a:gd name="T5" fmla="*/ 1727201 h 1147"/>
              <a:gd name="T6" fmla="*/ 4763 w 1353"/>
              <a:gd name="T7" fmla="*/ 1739901 h 1147"/>
              <a:gd name="T8" fmla="*/ 7938 w 1353"/>
              <a:gd name="T9" fmla="*/ 1751013 h 1147"/>
              <a:gd name="T10" fmla="*/ 14288 w 1353"/>
              <a:gd name="T11" fmla="*/ 1760538 h 1147"/>
              <a:gd name="T12" fmla="*/ 22225 w 1353"/>
              <a:gd name="T13" fmla="*/ 1770063 h 1147"/>
              <a:gd name="T14" fmla="*/ 30163 w 1353"/>
              <a:gd name="T15" fmla="*/ 1774826 h 1147"/>
              <a:gd name="T16" fmla="*/ 38100 w 1353"/>
              <a:gd name="T17" fmla="*/ 1778001 h 1147"/>
              <a:gd name="T18" fmla="*/ 46038 w 1353"/>
              <a:gd name="T19" fmla="*/ 1779588 h 1147"/>
              <a:gd name="T20" fmla="*/ 508000 w 1353"/>
              <a:gd name="T21" fmla="*/ 1811338 h 1147"/>
              <a:gd name="T22" fmla="*/ 1073150 w 1353"/>
              <a:gd name="T23" fmla="*/ 1819276 h 1147"/>
              <a:gd name="T24" fmla="*/ 1601788 w 1353"/>
              <a:gd name="T25" fmla="*/ 1811338 h 1147"/>
              <a:gd name="T26" fmla="*/ 2090738 w 1353"/>
              <a:gd name="T27" fmla="*/ 1779588 h 1147"/>
              <a:gd name="T28" fmla="*/ 2108201 w 1353"/>
              <a:gd name="T29" fmla="*/ 1778001 h 1147"/>
              <a:gd name="T30" fmla="*/ 2122488 w 1353"/>
              <a:gd name="T31" fmla="*/ 1773238 h 1147"/>
              <a:gd name="T32" fmla="*/ 2133601 w 1353"/>
              <a:gd name="T33" fmla="*/ 1760538 h 1147"/>
              <a:gd name="T34" fmla="*/ 2141538 w 1353"/>
              <a:gd name="T35" fmla="*/ 1751013 h 1147"/>
              <a:gd name="T36" fmla="*/ 2146301 w 1353"/>
              <a:gd name="T37" fmla="*/ 1728788 h 1147"/>
              <a:gd name="T38" fmla="*/ 2146301 w 1353"/>
              <a:gd name="T39" fmla="*/ 1716088 h 1147"/>
              <a:gd name="T40" fmla="*/ 2146301 w 1353"/>
              <a:gd name="T41" fmla="*/ 1703388 h 1147"/>
              <a:gd name="T42" fmla="*/ 2146301 w 1353"/>
              <a:gd name="T43" fmla="*/ 92075 h 1147"/>
              <a:gd name="T44" fmla="*/ 2146301 w 1353"/>
              <a:gd name="T45" fmla="*/ 73025 h 1147"/>
              <a:gd name="T46" fmla="*/ 2138363 w 1353"/>
              <a:gd name="T47" fmla="*/ 55563 h 1147"/>
              <a:gd name="T48" fmla="*/ 2128838 w 1353"/>
              <a:gd name="T49" fmla="*/ 42863 h 1147"/>
              <a:gd name="T50" fmla="*/ 2114551 w 1353"/>
              <a:gd name="T51" fmla="*/ 31750 h 1147"/>
              <a:gd name="T52" fmla="*/ 2101851 w 1353"/>
              <a:gd name="T53" fmla="*/ 26988 h 1147"/>
              <a:gd name="T54" fmla="*/ 2087563 w 1353"/>
              <a:gd name="T55" fmla="*/ 26988 h 1147"/>
              <a:gd name="T56" fmla="*/ 1585913 w 1353"/>
              <a:gd name="T57" fmla="*/ 6350 h 1147"/>
              <a:gd name="T58" fmla="*/ 1073150 w 1353"/>
              <a:gd name="T59" fmla="*/ 0 h 1147"/>
              <a:gd name="T60" fmla="*/ 554038 w 1353"/>
              <a:gd name="T61" fmla="*/ 9525 h 1147"/>
              <a:gd name="T62" fmla="*/ 65088 w 1353"/>
              <a:gd name="T63" fmla="*/ 26988 h 1147"/>
              <a:gd name="T64" fmla="*/ 53975 w 1353"/>
              <a:gd name="T65" fmla="*/ 26988 h 1147"/>
              <a:gd name="T66" fmla="*/ 41275 w 1353"/>
              <a:gd name="T67" fmla="*/ 30163 h 1147"/>
              <a:gd name="T68" fmla="*/ 30163 w 1353"/>
              <a:gd name="T69" fmla="*/ 36513 h 1147"/>
              <a:gd name="T70" fmla="*/ 17463 w 1353"/>
              <a:gd name="T71" fmla="*/ 42863 h 1147"/>
              <a:gd name="T72" fmla="*/ 9525 w 1353"/>
              <a:gd name="T73" fmla="*/ 50800 h 1147"/>
              <a:gd name="T74" fmla="*/ 4763 w 1353"/>
              <a:gd name="T75" fmla="*/ 63500 h 1147"/>
              <a:gd name="T76" fmla="*/ 0 w 1353"/>
              <a:gd name="T77" fmla="*/ 77788 h 1147"/>
              <a:gd name="T78" fmla="*/ 0 w 1353"/>
              <a:gd name="T79" fmla="*/ 92075 h 11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53"/>
              <a:gd name="T121" fmla="*/ 0 h 1147"/>
              <a:gd name="T122" fmla="*/ 1353 w 1353"/>
              <a:gd name="T123" fmla="*/ 1147 h 11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53" h="1147">
                <a:moveTo>
                  <a:pt x="0" y="58"/>
                </a:moveTo>
                <a:lnTo>
                  <a:pt x="0" y="1080"/>
                </a:lnTo>
                <a:lnTo>
                  <a:pt x="0" y="1088"/>
                </a:lnTo>
                <a:lnTo>
                  <a:pt x="3" y="1096"/>
                </a:lnTo>
                <a:lnTo>
                  <a:pt x="5" y="1103"/>
                </a:lnTo>
                <a:lnTo>
                  <a:pt x="9" y="1109"/>
                </a:lnTo>
                <a:lnTo>
                  <a:pt x="14" y="1115"/>
                </a:lnTo>
                <a:lnTo>
                  <a:pt x="19" y="1118"/>
                </a:lnTo>
                <a:lnTo>
                  <a:pt x="24" y="1120"/>
                </a:lnTo>
                <a:lnTo>
                  <a:pt x="29" y="1121"/>
                </a:lnTo>
                <a:lnTo>
                  <a:pt x="320" y="1141"/>
                </a:lnTo>
                <a:lnTo>
                  <a:pt x="676" y="1146"/>
                </a:lnTo>
                <a:lnTo>
                  <a:pt x="1009" y="1141"/>
                </a:lnTo>
                <a:lnTo>
                  <a:pt x="1317" y="1121"/>
                </a:lnTo>
                <a:lnTo>
                  <a:pt x="1328" y="1120"/>
                </a:lnTo>
                <a:lnTo>
                  <a:pt x="1337" y="1117"/>
                </a:lnTo>
                <a:lnTo>
                  <a:pt x="1344" y="1109"/>
                </a:lnTo>
                <a:lnTo>
                  <a:pt x="1349" y="1103"/>
                </a:lnTo>
                <a:lnTo>
                  <a:pt x="1352" y="1089"/>
                </a:lnTo>
                <a:lnTo>
                  <a:pt x="1352" y="1081"/>
                </a:lnTo>
                <a:lnTo>
                  <a:pt x="1352" y="1073"/>
                </a:lnTo>
                <a:lnTo>
                  <a:pt x="1352" y="58"/>
                </a:lnTo>
                <a:lnTo>
                  <a:pt x="1352" y="46"/>
                </a:lnTo>
                <a:lnTo>
                  <a:pt x="1347" y="35"/>
                </a:lnTo>
                <a:lnTo>
                  <a:pt x="1341" y="27"/>
                </a:lnTo>
                <a:lnTo>
                  <a:pt x="1332" y="20"/>
                </a:lnTo>
                <a:lnTo>
                  <a:pt x="1324" y="17"/>
                </a:lnTo>
                <a:lnTo>
                  <a:pt x="1315" y="17"/>
                </a:lnTo>
                <a:lnTo>
                  <a:pt x="999" y="4"/>
                </a:lnTo>
                <a:lnTo>
                  <a:pt x="676" y="0"/>
                </a:lnTo>
                <a:lnTo>
                  <a:pt x="349" y="6"/>
                </a:lnTo>
                <a:lnTo>
                  <a:pt x="41" y="17"/>
                </a:lnTo>
                <a:lnTo>
                  <a:pt x="34" y="17"/>
                </a:lnTo>
                <a:lnTo>
                  <a:pt x="26" y="19"/>
                </a:lnTo>
                <a:lnTo>
                  <a:pt x="19" y="23"/>
                </a:lnTo>
                <a:lnTo>
                  <a:pt x="11" y="27"/>
                </a:lnTo>
                <a:lnTo>
                  <a:pt x="6" y="32"/>
                </a:lnTo>
                <a:lnTo>
                  <a:pt x="3" y="40"/>
                </a:lnTo>
                <a:lnTo>
                  <a:pt x="0" y="49"/>
                </a:lnTo>
                <a:lnTo>
                  <a:pt x="0" y="58"/>
                </a:lnTo>
              </a:path>
            </a:pathLst>
          </a:custGeom>
          <a:solidFill>
            <a:srgbClr val="DFDFFF"/>
          </a:solidFill>
          <a:ln w="12700" cap="rnd" cmpd="sng">
            <a:solidFill>
              <a:srgbClr val="000000"/>
            </a:solidFill>
            <a:prstDash val="solid"/>
            <a:round/>
            <a:headEnd type="none" w="med" len="med"/>
            <a:tailEnd type="none" w="med" len="med"/>
          </a:ln>
        </p:spPr>
        <p:txBody>
          <a:bodyPr/>
          <a:lstStyle/>
          <a:p>
            <a:endParaRPr lang="en-US"/>
          </a:p>
        </p:txBody>
      </p:sp>
      <p:sp>
        <p:nvSpPr>
          <p:cNvPr id="13425" name="Rectangle 167"/>
          <p:cNvSpPr>
            <a:spLocks noChangeArrowheads="1"/>
          </p:cNvSpPr>
          <p:nvPr/>
        </p:nvSpPr>
        <p:spPr bwMode="auto">
          <a:xfrm>
            <a:off x="3963988" y="1587500"/>
            <a:ext cx="1804987" cy="1420813"/>
          </a:xfrm>
          <a:prstGeom prst="rect">
            <a:avLst/>
          </a:prstGeom>
          <a:solidFill>
            <a:srgbClr val="FEDDF1"/>
          </a:solidFill>
          <a:ln w="50800">
            <a:solidFill>
              <a:schemeClr val="tx1"/>
            </a:solidFill>
            <a:miter lim="800000"/>
            <a:headEnd/>
            <a:tailEnd/>
          </a:ln>
        </p:spPr>
        <p:txBody>
          <a:bodyPr wrap="none" anchor="ctr"/>
          <a:lstStyle/>
          <a:p>
            <a:endParaRPr lang="en-US"/>
          </a:p>
        </p:txBody>
      </p:sp>
      <p:sp>
        <p:nvSpPr>
          <p:cNvPr id="13426" name="Freeform 168"/>
          <p:cNvSpPr>
            <a:spLocks/>
          </p:cNvSpPr>
          <p:nvPr/>
        </p:nvSpPr>
        <p:spPr bwMode="auto">
          <a:xfrm>
            <a:off x="4713288" y="1606550"/>
            <a:ext cx="1071562" cy="1209675"/>
          </a:xfrm>
          <a:custGeom>
            <a:avLst/>
            <a:gdLst>
              <a:gd name="T0" fmla="*/ 192087 w 675"/>
              <a:gd name="T1" fmla="*/ 0 h 762"/>
              <a:gd name="T2" fmla="*/ 192087 w 675"/>
              <a:gd name="T3" fmla="*/ 42862 h 762"/>
              <a:gd name="T4" fmla="*/ 192087 w 675"/>
              <a:gd name="T5" fmla="*/ 84137 h 762"/>
              <a:gd name="T6" fmla="*/ 180975 w 675"/>
              <a:gd name="T7" fmla="*/ 127000 h 762"/>
              <a:gd name="T8" fmla="*/ 161925 w 675"/>
              <a:gd name="T9" fmla="*/ 158750 h 762"/>
              <a:gd name="T10" fmla="*/ 130175 w 675"/>
              <a:gd name="T11" fmla="*/ 179387 h 762"/>
              <a:gd name="T12" fmla="*/ 90487 w 675"/>
              <a:gd name="T13" fmla="*/ 198437 h 762"/>
              <a:gd name="T14" fmla="*/ 71437 w 675"/>
              <a:gd name="T15" fmla="*/ 220663 h 762"/>
              <a:gd name="T16" fmla="*/ 50800 w 675"/>
              <a:gd name="T17" fmla="*/ 263525 h 762"/>
              <a:gd name="T18" fmla="*/ 50800 w 675"/>
              <a:gd name="T19" fmla="*/ 304800 h 762"/>
              <a:gd name="T20" fmla="*/ 41275 w 675"/>
              <a:gd name="T21" fmla="*/ 347662 h 762"/>
              <a:gd name="T22" fmla="*/ 20637 w 675"/>
              <a:gd name="T23" fmla="*/ 388937 h 762"/>
              <a:gd name="T24" fmla="*/ 9525 w 675"/>
              <a:gd name="T25" fmla="*/ 431800 h 762"/>
              <a:gd name="T26" fmla="*/ 9525 w 675"/>
              <a:gd name="T27" fmla="*/ 473075 h 762"/>
              <a:gd name="T28" fmla="*/ 0 w 675"/>
              <a:gd name="T29" fmla="*/ 515938 h 762"/>
              <a:gd name="T30" fmla="*/ 20637 w 675"/>
              <a:gd name="T31" fmla="*/ 555625 h 762"/>
              <a:gd name="T32" fmla="*/ 60325 w 675"/>
              <a:gd name="T33" fmla="*/ 568325 h 762"/>
              <a:gd name="T34" fmla="*/ 71437 w 675"/>
              <a:gd name="T35" fmla="*/ 609600 h 762"/>
              <a:gd name="T36" fmla="*/ 60325 w 675"/>
              <a:gd name="T37" fmla="*/ 652462 h 762"/>
              <a:gd name="T38" fmla="*/ 71437 w 675"/>
              <a:gd name="T39" fmla="*/ 692150 h 762"/>
              <a:gd name="T40" fmla="*/ 111125 w 675"/>
              <a:gd name="T41" fmla="*/ 714375 h 762"/>
              <a:gd name="T42" fmla="*/ 150812 w 675"/>
              <a:gd name="T43" fmla="*/ 735012 h 762"/>
              <a:gd name="T44" fmla="*/ 192087 w 675"/>
              <a:gd name="T45" fmla="*/ 757237 h 762"/>
              <a:gd name="T46" fmla="*/ 233362 w 675"/>
              <a:gd name="T47" fmla="*/ 776287 h 762"/>
              <a:gd name="T48" fmla="*/ 282575 w 675"/>
              <a:gd name="T49" fmla="*/ 809625 h 762"/>
              <a:gd name="T50" fmla="*/ 322262 w 675"/>
              <a:gd name="T51" fmla="*/ 819150 h 762"/>
              <a:gd name="T52" fmla="*/ 363537 w 675"/>
              <a:gd name="T53" fmla="*/ 819150 h 762"/>
              <a:gd name="T54" fmla="*/ 414337 w 675"/>
              <a:gd name="T55" fmla="*/ 819150 h 762"/>
              <a:gd name="T56" fmla="*/ 434975 w 675"/>
              <a:gd name="T57" fmla="*/ 841375 h 762"/>
              <a:gd name="T58" fmla="*/ 454025 w 675"/>
              <a:gd name="T59" fmla="*/ 871538 h 762"/>
              <a:gd name="T60" fmla="*/ 454025 w 675"/>
              <a:gd name="T61" fmla="*/ 912813 h 762"/>
              <a:gd name="T62" fmla="*/ 454025 w 675"/>
              <a:gd name="T63" fmla="*/ 955675 h 762"/>
              <a:gd name="T64" fmla="*/ 484187 w 675"/>
              <a:gd name="T65" fmla="*/ 996950 h 762"/>
              <a:gd name="T66" fmla="*/ 525462 w 675"/>
              <a:gd name="T67" fmla="*/ 1009650 h 762"/>
              <a:gd name="T68" fmla="*/ 565150 w 675"/>
              <a:gd name="T69" fmla="*/ 996950 h 762"/>
              <a:gd name="T70" fmla="*/ 585787 w 675"/>
              <a:gd name="T71" fmla="*/ 955675 h 762"/>
              <a:gd name="T72" fmla="*/ 625475 w 675"/>
              <a:gd name="T73" fmla="*/ 935038 h 762"/>
              <a:gd name="T74" fmla="*/ 665162 w 675"/>
              <a:gd name="T75" fmla="*/ 935038 h 762"/>
              <a:gd name="T76" fmla="*/ 696912 w 675"/>
              <a:gd name="T77" fmla="*/ 955675 h 762"/>
              <a:gd name="T78" fmla="*/ 736600 w 675"/>
              <a:gd name="T79" fmla="*/ 977900 h 762"/>
              <a:gd name="T80" fmla="*/ 736600 w 675"/>
              <a:gd name="T81" fmla="*/ 1019175 h 762"/>
              <a:gd name="T82" fmla="*/ 757237 w 675"/>
              <a:gd name="T83" fmla="*/ 1062038 h 762"/>
              <a:gd name="T84" fmla="*/ 787400 w 675"/>
              <a:gd name="T85" fmla="*/ 1092200 h 762"/>
              <a:gd name="T86" fmla="*/ 817562 w 675"/>
              <a:gd name="T87" fmla="*/ 1133475 h 762"/>
              <a:gd name="T88" fmla="*/ 857250 w 675"/>
              <a:gd name="T89" fmla="*/ 1155700 h 762"/>
              <a:gd name="T90" fmla="*/ 898525 w 675"/>
              <a:gd name="T91" fmla="*/ 1166813 h 762"/>
              <a:gd name="T92" fmla="*/ 939800 w 675"/>
              <a:gd name="T93" fmla="*/ 1166813 h 762"/>
              <a:gd name="T94" fmla="*/ 979487 w 675"/>
              <a:gd name="T95" fmla="*/ 1176338 h 762"/>
              <a:gd name="T96" fmla="*/ 1019175 w 675"/>
              <a:gd name="T97" fmla="*/ 1176338 h 762"/>
              <a:gd name="T98" fmla="*/ 1049337 w 675"/>
              <a:gd name="T99" fmla="*/ 1208088 h 762"/>
              <a:gd name="T100" fmla="*/ 1060450 w 675"/>
              <a:gd name="T101" fmla="*/ 0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5"/>
              <a:gd name="T154" fmla="*/ 0 h 762"/>
              <a:gd name="T155" fmla="*/ 675 w 675"/>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5" h="762">
                <a:moveTo>
                  <a:pt x="668" y="0"/>
                </a:moveTo>
                <a:lnTo>
                  <a:pt x="121" y="0"/>
                </a:lnTo>
                <a:lnTo>
                  <a:pt x="121" y="13"/>
                </a:lnTo>
                <a:lnTo>
                  <a:pt x="121" y="27"/>
                </a:lnTo>
                <a:lnTo>
                  <a:pt x="121" y="39"/>
                </a:lnTo>
                <a:lnTo>
                  <a:pt x="121" y="53"/>
                </a:lnTo>
                <a:lnTo>
                  <a:pt x="114" y="66"/>
                </a:lnTo>
                <a:lnTo>
                  <a:pt x="114" y="80"/>
                </a:lnTo>
                <a:lnTo>
                  <a:pt x="114" y="92"/>
                </a:lnTo>
                <a:lnTo>
                  <a:pt x="102" y="100"/>
                </a:lnTo>
                <a:lnTo>
                  <a:pt x="89" y="100"/>
                </a:lnTo>
                <a:lnTo>
                  <a:pt x="82" y="113"/>
                </a:lnTo>
                <a:lnTo>
                  <a:pt x="70" y="119"/>
                </a:lnTo>
                <a:lnTo>
                  <a:pt x="57" y="125"/>
                </a:lnTo>
                <a:lnTo>
                  <a:pt x="45" y="125"/>
                </a:lnTo>
                <a:lnTo>
                  <a:pt x="45" y="139"/>
                </a:lnTo>
                <a:lnTo>
                  <a:pt x="38" y="152"/>
                </a:lnTo>
                <a:lnTo>
                  <a:pt x="32" y="166"/>
                </a:lnTo>
                <a:lnTo>
                  <a:pt x="32" y="178"/>
                </a:lnTo>
                <a:lnTo>
                  <a:pt x="32" y="192"/>
                </a:lnTo>
                <a:lnTo>
                  <a:pt x="32" y="205"/>
                </a:lnTo>
                <a:lnTo>
                  <a:pt x="26" y="219"/>
                </a:lnTo>
                <a:lnTo>
                  <a:pt x="19" y="231"/>
                </a:lnTo>
                <a:lnTo>
                  <a:pt x="13" y="245"/>
                </a:lnTo>
                <a:lnTo>
                  <a:pt x="13" y="258"/>
                </a:lnTo>
                <a:lnTo>
                  <a:pt x="6" y="272"/>
                </a:lnTo>
                <a:lnTo>
                  <a:pt x="6" y="284"/>
                </a:lnTo>
                <a:lnTo>
                  <a:pt x="6" y="298"/>
                </a:lnTo>
                <a:lnTo>
                  <a:pt x="0" y="311"/>
                </a:lnTo>
                <a:lnTo>
                  <a:pt x="0" y="325"/>
                </a:lnTo>
                <a:lnTo>
                  <a:pt x="0" y="338"/>
                </a:lnTo>
                <a:lnTo>
                  <a:pt x="13" y="350"/>
                </a:lnTo>
                <a:lnTo>
                  <a:pt x="26" y="358"/>
                </a:lnTo>
                <a:lnTo>
                  <a:pt x="38" y="358"/>
                </a:lnTo>
                <a:lnTo>
                  <a:pt x="45" y="370"/>
                </a:lnTo>
                <a:lnTo>
                  <a:pt x="45" y="384"/>
                </a:lnTo>
                <a:lnTo>
                  <a:pt x="38" y="397"/>
                </a:lnTo>
                <a:lnTo>
                  <a:pt x="38" y="411"/>
                </a:lnTo>
                <a:lnTo>
                  <a:pt x="45" y="424"/>
                </a:lnTo>
                <a:lnTo>
                  <a:pt x="45" y="436"/>
                </a:lnTo>
                <a:lnTo>
                  <a:pt x="57" y="450"/>
                </a:lnTo>
                <a:lnTo>
                  <a:pt x="70" y="450"/>
                </a:lnTo>
                <a:lnTo>
                  <a:pt x="82" y="456"/>
                </a:lnTo>
                <a:lnTo>
                  <a:pt x="95" y="463"/>
                </a:lnTo>
                <a:lnTo>
                  <a:pt x="108" y="470"/>
                </a:lnTo>
                <a:lnTo>
                  <a:pt x="121" y="477"/>
                </a:lnTo>
                <a:lnTo>
                  <a:pt x="134" y="483"/>
                </a:lnTo>
                <a:lnTo>
                  <a:pt x="147" y="489"/>
                </a:lnTo>
                <a:lnTo>
                  <a:pt x="166" y="503"/>
                </a:lnTo>
                <a:lnTo>
                  <a:pt x="178" y="510"/>
                </a:lnTo>
                <a:lnTo>
                  <a:pt x="191" y="516"/>
                </a:lnTo>
                <a:lnTo>
                  <a:pt x="203" y="516"/>
                </a:lnTo>
                <a:lnTo>
                  <a:pt x="216" y="516"/>
                </a:lnTo>
                <a:lnTo>
                  <a:pt x="229" y="516"/>
                </a:lnTo>
                <a:lnTo>
                  <a:pt x="242" y="516"/>
                </a:lnTo>
                <a:lnTo>
                  <a:pt x="261" y="516"/>
                </a:lnTo>
                <a:lnTo>
                  <a:pt x="261" y="530"/>
                </a:lnTo>
                <a:lnTo>
                  <a:pt x="274" y="530"/>
                </a:lnTo>
                <a:lnTo>
                  <a:pt x="286" y="536"/>
                </a:lnTo>
                <a:lnTo>
                  <a:pt x="286" y="549"/>
                </a:lnTo>
                <a:lnTo>
                  <a:pt x="286" y="563"/>
                </a:lnTo>
                <a:lnTo>
                  <a:pt x="286" y="575"/>
                </a:lnTo>
                <a:lnTo>
                  <a:pt x="286" y="589"/>
                </a:lnTo>
                <a:lnTo>
                  <a:pt x="286" y="602"/>
                </a:lnTo>
                <a:lnTo>
                  <a:pt x="299" y="616"/>
                </a:lnTo>
                <a:lnTo>
                  <a:pt x="305" y="628"/>
                </a:lnTo>
                <a:lnTo>
                  <a:pt x="318" y="636"/>
                </a:lnTo>
                <a:lnTo>
                  <a:pt x="331" y="636"/>
                </a:lnTo>
                <a:lnTo>
                  <a:pt x="343" y="636"/>
                </a:lnTo>
                <a:lnTo>
                  <a:pt x="356" y="628"/>
                </a:lnTo>
                <a:lnTo>
                  <a:pt x="363" y="616"/>
                </a:lnTo>
                <a:lnTo>
                  <a:pt x="369" y="602"/>
                </a:lnTo>
                <a:lnTo>
                  <a:pt x="382" y="596"/>
                </a:lnTo>
                <a:lnTo>
                  <a:pt x="394" y="589"/>
                </a:lnTo>
                <a:lnTo>
                  <a:pt x="407" y="589"/>
                </a:lnTo>
                <a:lnTo>
                  <a:pt x="419" y="589"/>
                </a:lnTo>
                <a:lnTo>
                  <a:pt x="432" y="589"/>
                </a:lnTo>
                <a:lnTo>
                  <a:pt x="439" y="602"/>
                </a:lnTo>
                <a:lnTo>
                  <a:pt x="452" y="609"/>
                </a:lnTo>
                <a:lnTo>
                  <a:pt x="464" y="616"/>
                </a:lnTo>
                <a:lnTo>
                  <a:pt x="464" y="628"/>
                </a:lnTo>
                <a:lnTo>
                  <a:pt x="464" y="642"/>
                </a:lnTo>
                <a:lnTo>
                  <a:pt x="471" y="655"/>
                </a:lnTo>
                <a:lnTo>
                  <a:pt x="477" y="669"/>
                </a:lnTo>
                <a:lnTo>
                  <a:pt x="484" y="682"/>
                </a:lnTo>
                <a:lnTo>
                  <a:pt x="496" y="688"/>
                </a:lnTo>
                <a:lnTo>
                  <a:pt x="508" y="702"/>
                </a:lnTo>
                <a:lnTo>
                  <a:pt x="515" y="714"/>
                </a:lnTo>
                <a:lnTo>
                  <a:pt x="528" y="714"/>
                </a:lnTo>
                <a:lnTo>
                  <a:pt x="540" y="728"/>
                </a:lnTo>
                <a:lnTo>
                  <a:pt x="553" y="735"/>
                </a:lnTo>
                <a:lnTo>
                  <a:pt x="566" y="735"/>
                </a:lnTo>
                <a:lnTo>
                  <a:pt x="579" y="735"/>
                </a:lnTo>
                <a:lnTo>
                  <a:pt x="592" y="735"/>
                </a:lnTo>
                <a:lnTo>
                  <a:pt x="604" y="741"/>
                </a:lnTo>
                <a:lnTo>
                  <a:pt x="617" y="741"/>
                </a:lnTo>
                <a:lnTo>
                  <a:pt x="629" y="748"/>
                </a:lnTo>
                <a:lnTo>
                  <a:pt x="642" y="741"/>
                </a:lnTo>
                <a:lnTo>
                  <a:pt x="655" y="748"/>
                </a:lnTo>
                <a:lnTo>
                  <a:pt x="661" y="761"/>
                </a:lnTo>
                <a:lnTo>
                  <a:pt x="674" y="755"/>
                </a:lnTo>
                <a:lnTo>
                  <a:pt x="668" y="0"/>
                </a:lnTo>
              </a:path>
            </a:pathLst>
          </a:custGeom>
          <a:solidFill>
            <a:srgbClr val="C8FEC8"/>
          </a:solidFill>
          <a:ln w="50800" cap="rnd" cmpd="sng">
            <a:solidFill>
              <a:schemeClr val="tx1"/>
            </a:solidFill>
            <a:prstDash val="solid"/>
            <a:round/>
            <a:headEnd type="none" w="med" len="med"/>
            <a:tailEnd type="none" w="med" len="med"/>
          </a:ln>
        </p:spPr>
        <p:txBody>
          <a:bodyPr/>
          <a:lstStyle/>
          <a:p>
            <a:endParaRPr lang="en-US"/>
          </a:p>
        </p:txBody>
      </p:sp>
      <p:sp>
        <p:nvSpPr>
          <p:cNvPr id="13427" name="Freeform 169"/>
          <p:cNvSpPr>
            <a:spLocks/>
          </p:cNvSpPr>
          <p:nvPr/>
        </p:nvSpPr>
        <p:spPr bwMode="auto">
          <a:xfrm>
            <a:off x="3981450" y="1841500"/>
            <a:ext cx="1771650" cy="260350"/>
          </a:xfrm>
          <a:custGeom>
            <a:avLst/>
            <a:gdLst>
              <a:gd name="T0" fmla="*/ 1746250 w 1116"/>
              <a:gd name="T1" fmla="*/ 12700 h 164"/>
              <a:gd name="T2" fmla="*/ 1701800 w 1116"/>
              <a:gd name="T3" fmla="*/ 26988 h 164"/>
              <a:gd name="T4" fmla="*/ 1657350 w 1116"/>
              <a:gd name="T5" fmla="*/ 41275 h 164"/>
              <a:gd name="T6" fmla="*/ 1611312 w 1116"/>
              <a:gd name="T7" fmla="*/ 41275 h 164"/>
              <a:gd name="T8" fmla="*/ 1566862 w 1116"/>
              <a:gd name="T9" fmla="*/ 53975 h 164"/>
              <a:gd name="T10" fmla="*/ 1520825 w 1116"/>
              <a:gd name="T11" fmla="*/ 68262 h 164"/>
              <a:gd name="T12" fmla="*/ 1476375 w 1116"/>
              <a:gd name="T13" fmla="*/ 68262 h 164"/>
              <a:gd name="T14" fmla="*/ 1431925 w 1116"/>
              <a:gd name="T15" fmla="*/ 80962 h 164"/>
              <a:gd name="T16" fmla="*/ 1385887 w 1116"/>
              <a:gd name="T17" fmla="*/ 80962 h 164"/>
              <a:gd name="T18" fmla="*/ 1341437 w 1116"/>
              <a:gd name="T19" fmla="*/ 68262 h 164"/>
              <a:gd name="T20" fmla="*/ 1285875 w 1116"/>
              <a:gd name="T21" fmla="*/ 53975 h 164"/>
              <a:gd name="T22" fmla="*/ 1241425 w 1116"/>
              <a:gd name="T23" fmla="*/ 53975 h 164"/>
              <a:gd name="T24" fmla="*/ 1195387 w 1116"/>
              <a:gd name="T25" fmla="*/ 53975 h 164"/>
              <a:gd name="T26" fmla="*/ 1150937 w 1116"/>
              <a:gd name="T27" fmla="*/ 53975 h 164"/>
              <a:gd name="T28" fmla="*/ 1082675 w 1116"/>
              <a:gd name="T29" fmla="*/ 53975 h 164"/>
              <a:gd name="T30" fmla="*/ 1036637 w 1116"/>
              <a:gd name="T31" fmla="*/ 68262 h 164"/>
              <a:gd name="T32" fmla="*/ 992187 w 1116"/>
              <a:gd name="T33" fmla="*/ 80962 h 164"/>
              <a:gd name="T34" fmla="*/ 946150 w 1116"/>
              <a:gd name="T35" fmla="*/ 80962 h 164"/>
              <a:gd name="T36" fmla="*/ 901700 w 1116"/>
              <a:gd name="T37" fmla="*/ 95250 h 164"/>
              <a:gd name="T38" fmla="*/ 857250 w 1116"/>
              <a:gd name="T39" fmla="*/ 95250 h 164"/>
              <a:gd name="T40" fmla="*/ 811212 w 1116"/>
              <a:gd name="T41" fmla="*/ 109538 h 164"/>
              <a:gd name="T42" fmla="*/ 766762 w 1116"/>
              <a:gd name="T43" fmla="*/ 122238 h 164"/>
              <a:gd name="T44" fmla="*/ 720725 w 1116"/>
              <a:gd name="T45" fmla="*/ 136525 h 164"/>
              <a:gd name="T46" fmla="*/ 676275 w 1116"/>
              <a:gd name="T47" fmla="*/ 136525 h 164"/>
              <a:gd name="T48" fmla="*/ 631825 w 1116"/>
              <a:gd name="T49" fmla="*/ 136525 h 164"/>
              <a:gd name="T50" fmla="*/ 585787 w 1116"/>
              <a:gd name="T51" fmla="*/ 149225 h 164"/>
              <a:gd name="T52" fmla="*/ 541337 w 1116"/>
              <a:gd name="T53" fmla="*/ 163512 h 164"/>
              <a:gd name="T54" fmla="*/ 495300 w 1116"/>
              <a:gd name="T55" fmla="*/ 190500 h 164"/>
              <a:gd name="T56" fmla="*/ 428625 w 1116"/>
              <a:gd name="T57" fmla="*/ 204788 h 164"/>
              <a:gd name="T58" fmla="*/ 384175 w 1116"/>
              <a:gd name="T59" fmla="*/ 190500 h 164"/>
              <a:gd name="T60" fmla="*/ 338137 w 1116"/>
              <a:gd name="T61" fmla="*/ 204788 h 164"/>
              <a:gd name="T62" fmla="*/ 282575 w 1116"/>
              <a:gd name="T63" fmla="*/ 204788 h 164"/>
              <a:gd name="T64" fmla="*/ 225425 w 1116"/>
              <a:gd name="T65" fmla="*/ 246063 h 164"/>
              <a:gd name="T66" fmla="*/ 180975 w 1116"/>
              <a:gd name="T67" fmla="*/ 246063 h 164"/>
              <a:gd name="T68" fmla="*/ 134937 w 1116"/>
              <a:gd name="T69" fmla="*/ 258763 h 164"/>
              <a:gd name="T70" fmla="*/ 90487 w 1116"/>
              <a:gd name="T71" fmla="*/ 258763 h 164"/>
              <a:gd name="T72" fmla="*/ 44450 w 1116"/>
              <a:gd name="T73" fmla="*/ 258763 h 164"/>
              <a:gd name="T74" fmla="*/ 0 w 1116"/>
              <a:gd name="T75" fmla="*/ 258763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64"/>
              <a:gd name="T116" fmla="*/ 1116 w 1116"/>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64">
                <a:moveTo>
                  <a:pt x="1115" y="0"/>
                </a:moveTo>
                <a:lnTo>
                  <a:pt x="1100" y="8"/>
                </a:lnTo>
                <a:lnTo>
                  <a:pt x="1087" y="8"/>
                </a:lnTo>
                <a:lnTo>
                  <a:pt x="1072" y="17"/>
                </a:lnTo>
                <a:lnTo>
                  <a:pt x="1058" y="26"/>
                </a:lnTo>
                <a:lnTo>
                  <a:pt x="1044" y="26"/>
                </a:lnTo>
                <a:lnTo>
                  <a:pt x="1030" y="26"/>
                </a:lnTo>
                <a:lnTo>
                  <a:pt x="1015" y="26"/>
                </a:lnTo>
                <a:lnTo>
                  <a:pt x="1001" y="34"/>
                </a:lnTo>
                <a:lnTo>
                  <a:pt x="987" y="34"/>
                </a:lnTo>
                <a:lnTo>
                  <a:pt x="973" y="43"/>
                </a:lnTo>
                <a:lnTo>
                  <a:pt x="958" y="43"/>
                </a:lnTo>
                <a:lnTo>
                  <a:pt x="945" y="43"/>
                </a:lnTo>
                <a:lnTo>
                  <a:pt x="930" y="43"/>
                </a:lnTo>
                <a:lnTo>
                  <a:pt x="916" y="51"/>
                </a:lnTo>
                <a:lnTo>
                  <a:pt x="902" y="51"/>
                </a:lnTo>
                <a:lnTo>
                  <a:pt x="888" y="51"/>
                </a:lnTo>
                <a:lnTo>
                  <a:pt x="873" y="51"/>
                </a:lnTo>
                <a:lnTo>
                  <a:pt x="859" y="43"/>
                </a:lnTo>
                <a:lnTo>
                  <a:pt x="845" y="43"/>
                </a:lnTo>
                <a:lnTo>
                  <a:pt x="824" y="34"/>
                </a:lnTo>
                <a:lnTo>
                  <a:pt x="810" y="34"/>
                </a:lnTo>
                <a:lnTo>
                  <a:pt x="795" y="26"/>
                </a:lnTo>
                <a:lnTo>
                  <a:pt x="782" y="34"/>
                </a:lnTo>
                <a:lnTo>
                  <a:pt x="767" y="34"/>
                </a:lnTo>
                <a:lnTo>
                  <a:pt x="753" y="34"/>
                </a:lnTo>
                <a:lnTo>
                  <a:pt x="739" y="34"/>
                </a:lnTo>
                <a:lnTo>
                  <a:pt x="725" y="34"/>
                </a:lnTo>
                <a:lnTo>
                  <a:pt x="696" y="26"/>
                </a:lnTo>
                <a:lnTo>
                  <a:pt x="682" y="34"/>
                </a:lnTo>
                <a:lnTo>
                  <a:pt x="668" y="43"/>
                </a:lnTo>
                <a:lnTo>
                  <a:pt x="653" y="43"/>
                </a:lnTo>
                <a:lnTo>
                  <a:pt x="640" y="51"/>
                </a:lnTo>
                <a:lnTo>
                  <a:pt x="625" y="51"/>
                </a:lnTo>
                <a:lnTo>
                  <a:pt x="611" y="51"/>
                </a:lnTo>
                <a:lnTo>
                  <a:pt x="596" y="51"/>
                </a:lnTo>
                <a:lnTo>
                  <a:pt x="583" y="60"/>
                </a:lnTo>
                <a:lnTo>
                  <a:pt x="568" y="60"/>
                </a:lnTo>
                <a:lnTo>
                  <a:pt x="554" y="60"/>
                </a:lnTo>
                <a:lnTo>
                  <a:pt x="540" y="60"/>
                </a:lnTo>
                <a:lnTo>
                  <a:pt x="526" y="69"/>
                </a:lnTo>
                <a:lnTo>
                  <a:pt x="511" y="69"/>
                </a:lnTo>
                <a:lnTo>
                  <a:pt x="498" y="69"/>
                </a:lnTo>
                <a:lnTo>
                  <a:pt x="483" y="77"/>
                </a:lnTo>
                <a:lnTo>
                  <a:pt x="469" y="77"/>
                </a:lnTo>
                <a:lnTo>
                  <a:pt x="454" y="86"/>
                </a:lnTo>
                <a:lnTo>
                  <a:pt x="441" y="86"/>
                </a:lnTo>
                <a:lnTo>
                  <a:pt x="426" y="86"/>
                </a:lnTo>
                <a:lnTo>
                  <a:pt x="412" y="86"/>
                </a:lnTo>
                <a:lnTo>
                  <a:pt x="398" y="86"/>
                </a:lnTo>
                <a:lnTo>
                  <a:pt x="384" y="86"/>
                </a:lnTo>
                <a:lnTo>
                  <a:pt x="369" y="94"/>
                </a:lnTo>
                <a:lnTo>
                  <a:pt x="356" y="103"/>
                </a:lnTo>
                <a:lnTo>
                  <a:pt x="341" y="103"/>
                </a:lnTo>
                <a:lnTo>
                  <a:pt x="327" y="112"/>
                </a:lnTo>
                <a:lnTo>
                  <a:pt x="312" y="120"/>
                </a:lnTo>
                <a:lnTo>
                  <a:pt x="284" y="129"/>
                </a:lnTo>
                <a:lnTo>
                  <a:pt x="270" y="129"/>
                </a:lnTo>
                <a:lnTo>
                  <a:pt x="256" y="120"/>
                </a:lnTo>
                <a:lnTo>
                  <a:pt x="242" y="120"/>
                </a:lnTo>
                <a:lnTo>
                  <a:pt x="227" y="120"/>
                </a:lnTo>
                <a:lnTo>
                  <a:pt x="213" y="129"/>
                </a:lnTo>
                <a:lnTo>
                  <a:pt x="191" y="129"/>
                </a:lnTo>
                <a:lnTo>
                  <a:pt x="178" y="129"/>
                </a:lnTo>
                <a:lnTo>
                  <a:pt x="157" y="146"/>
                </a:lnTo>
                <a:lnTo>
                  <a:pt x="142" y="155"/>
                </a:lnTo>
                <a:lnTo>
                  <a:pt x="128" y="155"/>
                </a:lnTo>
                <a:lnTo>
                  <a:pt x="114" y="155"/>
                </a:lnTo>
                <a:lnTo>
                  <a:pt x="100" y="163"/>
                </a:lnTo>
                <a:lnTo>
                  <a:pt x="85" y="163"/>
                </a:lnTo>
                <a:lnTo>
                  <a:pt x="71" y="163"/>
                </a:lnTo>
                <a:lnTo>
                  <a:pt x="57" y="163"/>
                </a:lnTo>
                <a:lnTo>
                  <a:pt x="43" y="163"/>
                </a:lnTo>
                <a:lnTo>
                  <a:pt x="28" y="163"/>
                </a:lnTo>
                <a:lnTo>
                  <a:pt x="15" y="163"/>
                </a:lnTo>
                <a:lnTo>
                  <a:pt x="0" y="163"/>
                </a:lnTo>
              </a:path>
            </a:pathLst>
          </a:custGeom>
          <a:noFill/>
          <a:ln w="254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8" name="Freeform 170"/>
          <p:cNvSpPr>
            <a:spLocks/>
          </p:cNvSpPr>
          <p:nvPr/>
        </p:nvSpPr>
        <p:spPr bwMode="auto">
          <a:xfrm>
            <a:off x="3963988" y="1898650"/>
            <a:ext cx="1347787" cy="962025"/>
          </a:xfrm>
          <a:custGeom>
            <a:avLst/>
            <a:gdLst>
              <a:gd name="T0" fmla="*/ 1346200 w 849"/>
              <a:gd name="T1" fmla="*/ 0 h 606"/>
              <a:gd name="T2" fmla="*/ 1335087 w 849"/>
              <a:gd name="T3" fmla="*/ 28575 h 606"/>
              <a:gd name="T4" fmla="*/ 1309687 w 849"/>
              <a:gd name="T5" fmla="*/ 44450 h 606"/>
              <a:gd name="T6" fmla="*/ 1287462 w 849"/>
              <a:gd name="T7" fmla="*/ 74612 h 606"/>
              <a:gd name="T8" fmla="*/ 1263650 w 849"/>
              <a:gd name="T9" fmla="*/ 103188 h 606"/>
              <a:gd name="T10" fmla="*/ 1227137 w 849"/>
              <a:gd name="T11" fmla="*/ 117475 h 606"/>
              <a:gd name="T12" fmla="*/ 1216025 w 849"/>
              <a:gd name="T13" fmla="*/ 147637 h 606"/>
              <a:gd name="T14" fmla="*/ 1190625 w 849"/>
              <a:gd name="T15" fmla="*/ 163512 h 606"/>
              <a:gd name="T16" fmla="*/ 1179512 w 849"/>
              <a:gd name="T17" fmla="*/ 192087 h 606"/>
              <a:gd name="T18" fmla="*/ 1155700 w 849"/>
              <a:gd name="T19" fmla="*/ 206375 h 606"/>
              <a:gd name="T20" fmla="*/ 1131887 w 849"/>
              <a:gd name="T21" fmla="*/ 222250 h 606"/>
              <a:gd name="T22" fmla="*/ 1108075 w 849"/>
              <a:gd name="T23" fmla="*/ 250825 h 606"/>
              <a:gd name="T24" fmla="*/ 1096962 w 849"/>
              <a:gd name="T25" fmla="*/ 280987 h 606"/>
              <a:gd name="T26" fmla="*/ 1084262 w 849"/>
              <a:gd name="T27" fmla="*/ 311150 h 606"/>
              <a:gd name="T28" fmla="*/ 1073150 w 849"/>
              <a:gd name="T29" fmla="*/ 339725 h 606"/>
              <a:gd name="T30" fmla="*/ 1047750 w 849"/>
              <a:gd name="T31" fmla="*/ 354012 h 606"/>
              <a:gd name="T32" fmla="*/ 1036637 w 849"/>
              <a:gd name="T33" fmla="*/ 384175 h 606"/>
              <a:gd name="T34" fmla="*/ 1012825 w 849"/>
              <a:gd name="T35" fmla="*/ 384175 h 606"/>
              <a:gd name="T36" fmla="*/ 989012 w 849"/>
              <a:gd name="T37" fmla="*/ 400050 h 606"/>
              <a:gd name="T38" fmla="*/ 965200 w 849"/>
              <a:gd name="T39" fmla="*/ 400050 h 606"/>
              <a:gd name="T40" fmla="*/ 941387 w 849"/>
              <a:gd name="T41" fmla="*/ 414338 h 606"/>
              <a:gd name="T42" fmla="*/ 917575 w 849"/>
              <a:gd name="T43" fmla="*/ 414338 h 606"/>
              <a:gd name="T44" fmla="*/ 893762 w 849"/>
              <a:gd name="T45" fmla="*/ 428625 h 606"/>
              <a:gd name="T46" fmla="*/ 869950 w 849"/>
              <a:gd name="T47" fmla="*/ 442913 h 606"/>
              <a:gd name="T48" fmla="*/ 846137 w 849"/>
              <a:gd name="T49" fmla="*/ 442913 h 606"/>
              <a:gd name="T50" fmla="*/ 820737 w 849"/>
              <a:gd name="T51" fmla="*/ 457200 h 606"/>
              <a:gd name="T52" fmla="*/ 798512 w 849"/>
              <a:gd name="T53" fmla="*/ 488950 h 606"/>
              <a:gd name="T54" fmla="*/ 774700 w 849"/>
              <a:gd name="T55" fmla="*/ 503237 h 606"/>
              <a:gd name="T56" fmla="*/ 762000 w 849"/>
              <a:gd name="T57" fmla="*/ 531812 h 606"/>
              <a:gd name="T58" fmla="*/ 715962 w 849"/>
              <a:gd name="T59" fmla="*/ 576262 h 606"/>
              <a:gd name="T60" fmla="*/ 701675 w 849"/>
              <a:gd name="T61" fmla="*/ 606425 h 606"/>
              <a:gd name="T62" fmla="*/ 666750 w 849"/>
              <a:gd name="T63" fmla="*/ 620712 h 606"/>
              <a:gd name="T64" fmla="*/ 644525 w 849"/>
              <a:gd name="T65" fmla="*/ 620712 h 606"/>
              <a:gd name="T66" fmla="*/ 619125 w 849"/>
              <a:gd name="T67" fmla="*/ 635000 h 606"/>
              <a:gd name="T68" fmla="*/ 596900 w 849"/>
              <a:gd name="T69" fmla="*/ 649287 h 606"/>
              <a:gd name="T70" fmla="*/ 571500 w 849"/>
              <a:gd name="T71" fmla="*/ 665162 h 606"/>
              <a:gd name="T72" fmla="*/ 547687 w 849"/>
              <a:gd name="T73" fmla="*/ 665162 h 606"/>
              <a:gd name="T74" fmla="*/ 511175 w 849"/>
              <a:gd name="T75" fmla="*/ 679450 h 606"/>
              <a:gd name="T76" fmla="*/ 488950 w 849"/>
              <a:gd name="T77" fmla="*/ 679450 h 606"/>
              <a:gd name="T78" fmla="*/ 465137 w 849"/>
              <a:gd name="T79" fmla="*/ 695325 h 606"/>
              <a:gd name="T80" fmla="*/ 441325 w 849"/>
              <a:gd name="T81" fmla="*/ 695325 h 606"/>
              <a:gd name="T82" fmla="*/ 417512 w 849"/>
              <a:gd name="T83" fmla="*/ 723900 h 606"/>
              <a:gd name="T84" fmla="*/ 392112 w 849"/>
              <a:gd name="T85" fmla="*/ 723900 h 606"/>
              <a:gd name="T86" fmla="*/ 369887 w 849"/>
              <a:gd name="T87" fmla="*/ 738187 h 606"/>
              <a:gd name="T88" fmla="*/ 346075 w 849"/>
              <a:gd name="T89" fmla="*/ 754062 h 606"/>
              <a:gd name="T90" fmla="*/ 320675 w 849"/>
              <a:gd name="T91" fmla="*/ 768350 h 606"/>
              <a:gd name="T92" fmla="*/ 298450 w 849"/>
              <a:gd name="T93" fmla="*/ 782637 h 606"/>
              <a:gd name="T94" fmla="*/ 273050 w 849"/>
              <a:gd name="T95" fmla="*/ 798512 h 606"/>
              <a:gd name="T96" fmla="*/ 250825 w 849"/>
              <a:gd name="T97" fmla="*/ 798512 h 606"/>
              <a:gd name="T98" fmla="*/ 227012 w 849"/>
              <a:gd name="T99" fmla="*/ 812800 h 606"/>
              <a:gd name="T100" fmla="*/ 201612 w 849"/>
              <a:gd name="T101" fmla="*/ 842963 h 606"/>
              <a:gd name="T102" fmla="*/ 179387 w 849"/>
              <a:gd name="T103" fmla="*/ 842963 h 606"/>
              <a:gd name="T104" fmla="*/ 155575 w 849"/>
              <a:gd name="T105" fmla="*/ 842963 h 606"/>
              <a:gd name="T106" fmla="*/ 142875 w 849"/>
              <a:gd name="T107" fmla="*/ 871538 h 606"/>
              <a:gd name="T108" fmla="*/ 119062 w 849"/>
              <a:gd name="T109" fmla="*/ 885825 h 606"/>
              <a:gd name="T110" fmla="*/ 60325 w 849"/>
              <a:gd name="T111" fmla="*/ 931863 h 606"/>
              <a:gd name="T112" fmla="*/ 36512 w 849"/>
              <a:gd name="T113" fmla="*/ 931863 h 606"/>
              <a:gd name="T114" fmla="*/ 23812 w 849"/>
              <a:gd name="T115" fmla="*/ 960438 h 606"/>
              <a:gd name="T116" fmla="*/ 0 w 849"/>
              <a:gd name="T117" fmla="*/ 960438 h 6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9"/>
              <a:gd name="T178" fmla="*/ 0 h 606"/>
              <a:gd name="T179" fmla="*/ 849 w 849"/>
              <a:gd name="T180" fmla="*/ 606 h 6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9" h="606">
                <a:moveTo>
                  <a:pt x="848" y="0"/>
                </a:moveTo>
                <a:lnTo>
                  <a:pt x="841" y="18"/>
                </a:lnTo>
                <a:lnTo>
                  <a:pt x="825" y="28"/>
                </a:lnTo>
                <a:lnTo>
                  <a:pt x="811" y="47"/>
                </a:lnTo>
                <a:lnTo>
                  <a:pt x="796" y="65"/>
                </a:lnTo>
                <a:lnTo>
                  <a:pt x="773" y="74"/>
                </a:lnTo>
                <a:lnTo>
                  <a:pt x="766" y="93"/>
                </a:lnTo>
                <a:lnTo>
                  <a:pt x="750" y="103"/>
                </a:lnTo>
                <a:lnTo>
                  <a:pt x="743" y="121"/>
                </a:lnTo>
                <a:lnTo>
                  <a:pt x="728" y="130"/>
                </a:lnTo>
                <a:lnTo>
                  <a:pt x="713" y="140"/>
                </a:lnTo>
                <a:lnTo>
                  <a:pt x="698" y="158"/>
                </a:lnTo>
                <a:lnTo>
                  <a:pt x="691" y="177"/>
                </a:lnTo>
                <a:lnTo>
                  <a:pt x="683" y="196"/>
                </a:lnTo>
                <a:lnTo>
                  <a:pt x="676" y="214"/>
                </a:lnTo>
                <a:lnTo>
                  <a:pt x="660" y="223"/>
                </a:lnTo>
                <a:lnTo>
                  <a:pt x="653" y="242"/>
                </a:lnTo>
                <a:lnTo>
                  <a:pt x="638" y="242"/>
                </a:lnTo>
                <a:lnTo>
                  <a:pt x="623" y="252"/>
                </a:lnTo>
                <a:lnTo>
                  <a:pt x="608" y="252"/>
                </a:lnTo>
                <a:lnTo>
                  <a:pt x="593" y="261"/>
                </a:lnTo>
                <a:lnTo>
                  <a:pt x="578" y="261"/>
                </a:lnTo>
                <a:lnTo>
                  <a:pt x="563" y="270"/>
                </a:lnTo>
                <a:lnTo>
                  <a:pt x="548" y="279"/>
                </a:lnTo>
                <a:lnTo>
                  <a:pt x="533" y="279"/>
                </a:lnTo>
                <a:lnTo>
                  <a:pt x="517" y="288"/>
                </a:lnTo>
                <a:lnTo>
                  <a:pt x="503" y="308"/>
                </a:lnTo>
                <a:lnTo>
                  <a:pt x="488" y="317"/>
                </a:lnTo>
                <a:lnTo>
                  <a:pt x="480" y="335"/>
                </a:lnTo>
                <a:lnTo>
                  <a:pt x="451" y="363"/>
                </a:lnTo>
                <a:lnTo>
                  <a:pt x="442" y="382"/>
                </a:lnTo>
                <a:lnTo>
                  <a:pt x="420" y="391"/>
                </a:lnTo>
                <a:lnTo>
                  <a:pt x="406" y="391"/>
                </a:lnTo>
                <a:lnTo>
                  <a:pt x="390" y="400"/>
                </a:lnTo>
                <a:lnTo>
                  <a:pt x="376" y="409"/>
                </a:lnTo>
                <a:lnTo>
                  <a:pt x="360" y="419"/>
                </a:lnTo>
                <a:lnTo>
                  <a:pt x="345" y="419"/>
                </a:lnTo>
                <a:lnTo>
                  <a:pt x="322" y="428"/>
                </a:lnTo>
                <a:lnTo>
                  <a:pt x="308" y="428"/>
                </a:lnTo>
                <a:lnTo>
                  <a:pt x="293" y="438"/>
                </a:lnTo>
                <a:lnTo>
                  <a:pt x="278" y="438"/>
                </a:lnTo>
                <a:lnTo>
                  <a:pt x="263" y="456"/>
                </a:lnTo>
                <a:lnTo>
                  <a:pt x="247" y="456"/>
                </a:lnTo>
                <a:lnTo>
                  <a:pt x="233" y="465"/>
                </a:lnTo>
                <a:lnTo>
                  <a:pt x="218" y="475"/>
                </a:lnTo>
                <a:lnTo>
                  <a:pt x="202" y="484"/>
                </a:lnTo>
                <a:lnTo>
                  <a:pt x="188" y="493"/>
                </a:lnTo>
                <a:lnTo>
                  <a:pt x="172" y="503"/>
                </a:lnTo>
                <a:lnTo>
                  <a:pt x="158" y="503"/>
                </a:lnTo>
                <a:lnTo>
                  <a:pt x="143" y="512"/>
                </a:lnTo>
                <a:lnTo>
                  <a:pt x="127" y="531"/>
                </a:lnTo>
                <a:lnTo>
                  <a:pt x="113" y="531"/>
                </a:lnTo>
                <a:lnTo>
                  <a:pt x="98" y="531"/>
                </a:lnTo>
                <a:lnTo>
                  <a:pt x="90" y="549"/>
                </a:lnTo>
                <a:lnTo>
                  <a:pt x="75" y="558"/>
                </a:lnTo>
                <a:lnTo>
                  <a:pt x="38" y="587"/>
                </a:lnTo>
                <a:lnTo>
                  <a:pt x="23" y="587"/>
                </a:lnTo>
                <a:lnTo>
                  <a:pt x="15" y="605"/>
                </a:lnTo>
                <a:lnTo>
                  <a:pt x="0" y="605"/>
                </a:lnTo>
              </a:path>
            </a:pathLst>
          </a:custGeom>
          <a:noFill/>
          <a:ln w="254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9" name="Freeform 171"/>
          <p:cNvSpPr>
            <a:spLocks/>
          </p:cNvSpPr>
          <p:nvPr/>
        </p:nvSpPr>
        <p:spPr bwMode="auto">
          <a:xfrm>
            <a:off x="5213350" y="1992313"/>
            <a:ext cx="393700" cy="1012825"/>
          </a:xfrm>
          <a:custGeom>
            <a:avLst/>
            <a:gdLst>
              <a:gd name="T0" fmla="*/ 0 w 248"/>
              <a:gd name="T1" fmla="*/ 0 h 638"/>
              <a:gd name="T2" fmla="*/ 17463 w 248"/>
              <a:gd name="T3" fmla="*/ 25400 h 638"/>
              <a:gd name="T4" fmla="*/ 36513 w 248"/>
              <a:gd name="T5" fmla="*/ 47625 h 638"/>
              <a:gd name="T6" fmla="*/ 71438 w 248"/>
              <a:gd name="T7" fmla="*/ 60325 h 638"/>
              <a:gd name="T8" fmla="*/ 88900 w 248"/>
              <a:gd name="T9" fmla="*/ 84137 h 638"/>
              <a:gd name="T10" fmla="*/ 88900 w 248"/>
              <a:gd name="T11" fmla="*/ 109538 h 638"/>
              <a:gd name="T12" fmla="*/ 88900 w 248"/>
              <a:gd name="T13" fmla="*/ 131762 h 638"/>
              <a:gd name="T14" fmla="*/ 107950 w 248"/>
              <a:gd name="T15" fmla="*/ 157162 h 638"/>
              <a:gd name="T16" fmla="*/ 142875 w 248"/>
              <a:gd name="T17" fmla="*/ 180975 h 638"/>
              <a:gd name="T18" fmla="*/ 160338 w 248"/>
              <a:gd name="T19" fmla="*/ 204788 h 638"/>
              <a:gd name="T20" fmla="*/ 179388 w 248"/>
              <a:gd name="T21" fmla="*/ 228600 h 638"/>
              <a:gd name="T22" fmla="*/ 179388 w 248"/>
              <a:gd name="T23" fmla="*/ 252413 h 638"/>
              <a:gd name="T24" fmla="*/ 196850 w 248"/>
              <a:gd name="T25" fmla="*/ 277812 h 638"/>
              <a:gd name="T26" fmla="*/ 214313 w 248"/>
              <a:gd name="T27" fmla="*/ 300037 h 638"/>
              <a:gd name="T28" fmla="*/ 231775 w 248"/>
              <a:gd name="T29" fmla="*/ 325437 h 638"/>
              <a:gd name="T30" fmla="*/ 266700 w 248"/>
              <a:gd name="T31" fmla="*/ 336550 h 638"/>
              <a:gd name="T32" fmla="*/ 284163 w 248"/>
              <a:gd name="T33" fmla="*/ 361950 h 638"/>
              <a:gd name="T34" fmla="*/ 303213 w 248"/>
              <a:gd name="T35" fmla="*/ 385762 h 638"/>
              <a:gd name="T36" fmla="*/ 303213 w 248"/>
              <a:gd name="T37" fmla="*/ 409575 h 638"/>
              <a:gd name="T38" fmla="*/ 320675 w 248"/>
              <a:gd name="T39" fmla="*/ 433388 h 638"/>
              <a:gd name="T40" fmla="*/ 320675 w 248"/>
              <a:gd name="T41" fmla="*/ 457200 h 638"/>
              <a:gd name="T42" fmla="*/ 338138 w 248"/>
              <a:gd name="T43" fmla="*/ 481013 h 638"/>
              <a:gd name="T44" fmla="*/ 338138 w 248"/>
              <a:gd name="T45" fmla="*/ 506413 h 638"/>
              <a:gd name="T46" fmla="*/ 338138 w 248"/>
              <a:gd name="T47" fmla="*/ 530225 h 638"/>
              <a:gd name="T48" fmla="*/ 374650 w 248"/>
              <a:gd name="T49" fmla="*/ 554037 h 638"/>
              <a:gd name="T50" fmla="*/ 374650 w 248"/>
              <a:gd name="T51" fmla="*/ 577850 h 638"/>
              <a:gd name="T52" fmla="*/ 392113 w 248"/>
              <a:gd name="T53" fmla="*/ 614362 h 638"/>
              <a:gd name="T54" fmla="*/ 392113 w 248"/>
              <a:gd name="T55" fmla="*/ 638175 h 638"/>
              <a:gd name="T56" fmla="*/ 374650 w 248"/>
              <a:gd name="T57" fmla="*/ 661987 h 638"/>
              <a:gd name="T58" fmla="*/ 374650 w 248"/>
              <a:gd name="T59" fmla="*/ 685800 h 638"/>
              <a:gd name="T60" fmla="*/ 374650 w 248"/>
              <a:gd name="T61" fmla="*/ 711200 h 638"/>
              <a:gd name="T62" fmla="*/ 392113 w 248"/>
              <a:gd name="T63" fmla="*/ 746125 h 638"/>
              <a:gd name="T64" fmla="*/ 392113 w 248"/>
              <a:gd name="T65" fmla="*/ 769937 h 638"/>
              <a:gd name="T66" fmla="*/ 392113 w 248"/>
              <a:gd name="T67" fmla="*/ 795337 h 638"/>
              <a:gd name="T68" fmla="*/ 392113 w 248"/>
              <a:gd name="T69" fmla="*/ 817563 h 638"/>
              <a:gd name="T70" fmla="*/ 392113 w 248"/>
              <a:gd name="T71" fmla="*/ 842963 h 638"/>
              <a:gd name="T72" fmla="*/ 392113 w 248"/>
              <a:gd name="T73" fmla="*/ 866775 h 638"/>
              <a:gd name="T74" fmla="*/ 392113 w 248"/>
              <a:gd name="T75" fmla="*/ 890588 h 638"/>
              <a:gd name="T76" fmla="*/ 392113 w 248"/>
              <a:gd name="T77" fmla="*/ 915988 h 638"/>
              <a:gd name="T78" fmla="*/ 374650 w 248"/>
              <a:gd name="T79" fmla="*/ 938213 h 638"/>
              <a:gd name="T80" fmla="*/ 374650 w 248"/>
              <a:gd name="T81" fmla="*/ 963613 h 638"/>
              <a:gd name="T82" fmla="*/ 392113 w 248"/>
              <a:gd name="T83" fmla="*/ 987425 h 638"/>
              <a:gd name="T84" fmla="*/ 392113 w 248"/>
              <a:gd name="T85" fmla="*/ 1011238 h 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8"/>
              <a:gd name="T130" fmla="*/ 0 h 638"/>
              <a:gd name="T131" fmla="*/ 248 w 248"/>
              <a:gd name="T132" fmla="*/ 638 h 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8" h="638">
                <a:moveTo>
                  <a:pt x="0" y="0"/>
                </a:moveTo>
                <a:lnTo>
                  <a:pt x="11" y="16"/>
                </a:lnTo>
                <a:lnTo>
                  <a:pt x="23" y="30"/>
                </a:lnTo>
                <a:lnTo>
                  <a:pt x="45" y="38"/>
                </a:lnTo>
                <a:lnTo>
                  <a:pt x="56" y="53"/>
                </a:lnTo>
                <a:lnTo>
                  <a:pt x="56" y="69"/>
                </a:lnTo>
                <a:lnTo>
                  <a:pt x="56" y="83"/>
                </a:lnTo>
                <a:lnTo>
                  <a:pt x="68" y="99"/>
                </a:lnTo>
                <a:lnTo>
                  <a:pt x="90" y="114"/>
                </a:lnTo>
                <a:lnTo>
                  <a:pt x="101" y="129"/>
                </a:lnTo>
                <a:lnTo>
                  <a:pt x="113" y="144"/>
                </a:lnTo>
                <a:lnTo>
                  <a:pt x="113" y="159"/>
                </a:lnTo>
                <a:lnTo>
                  <a:pt x="124" y="175"/>
                </a:lnTo>
                <a:lnTo>
                  <a:pt x="135" y="189"/>
                </a:lnTo>
                <a:lnTo>
                  <a:pt x="146" y="205"/>
                </a:lnTo>
                <a:lnTo>
                  <a:pt x="168" y="212"/>
                </a:lnTo>
                <a:lnTo>
                  <a:pt x="179" y="228"/>
                </a:lnTo>
                <a:lnTo>
                  <a:pt x="191" y="243"/>
                </a:lnTo>
                <a:lnTo>
                  <a:pt x="191" y="258"/>
                </a:lnTo>
                <a:lnTo>
                  <a:pt x="202" y="273"/>
                </a:lnTo>
                <a:lnTo>
                  <a:pt x="202" y="288"/>
                </a:lnTo>
                <a:lnTo>
                  <a:pt x="213" y="303"/>
                </a:lnTo>
                <a:lnTo>
                  <a:pt x="213" y="319"/>
                </a:lnTo>
                <a:lnTo>
                  <a:pt x="213" y="334"/>
                </a:lnTo>
                <a:lnTo>
                  <a:pt x="236" y="349"/>
                </a:lnTo>
                <a:lnTo>
                  <a:pt x="236" y="364"/>
                </a:lnTo>
                <a:lnTo>
                  <a:pt x="247" y="387"/>
                </a:lnTo>
                <a:lnTo>
                  <a:pt x="247" y="402"/>
                </a:lnTo>
                <a:lnTo>
                  <a:pt x="236" y="417"/>
                </a:lnTo>
                <a:lnTo>
                  <a:pt x="236" y="432"/>
                </a:lnTo>
                <a:lnTo>
                  <a:pt x="236" y="448"/>
                </a:lnTo>
                <a:lnTo>
                  <a:pt x="247" y="470"/>
                </a:lnTo>
                <a:lnTo>
                  <a:pt x="247" y="485"/>
                </a:lnTo>
                <a:lnTo>
                  <a:pt x="247" y="501"/>
                </a:lnTo>
                <a:lnTo>
                  <a:pt x="247" y="515"/>
                </a:lnTo>
                <a:lnTo>
                  <a:pt x="247" y="531"/>
                </a:lnTo>
                <a:lnTo>
                  <a:pt x="247" y="546"/>
                </a:lnTo>
                <a:lnTo>
                  <a:pt x="247" y="561"/>
                </a:lnTo>
                <a:lnTo>
                  <a:pt x="247" y="577"/>
                </a:lnTo>
                <a:lnTo>
                  <a:pt x="236" y="591"/>
                </a:lnTo>
                <a:lnTo>
                  <a:pt x="236" y="607"/>
                </a:lnTo>
                <a:lnTo>
                  <a:pt x="247" y="622"/>
                </a:lnTo>
                <a:lnTo>
                  <a:pt x="247" y="637"/>
                </a:lnTo>
              </a:path>
            </a:pathLst>
          </a:custGeom>
          <a:noFill/>
          <a:ln w="254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30" name="Line 172"/>
          <p:cNvSpPr>
            <a:spLocks noChangeShapeType="1"/>
          </p:cNvSpPr>
          <p:nvPr/>
        </p:nvSpPr>
        <p:spPr bwMode="auto">
          <a:xfrm>
            <a:off x="5514975" y="2574925"/>
            <a:ext cx="1108075" cy="51435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1" name="Line 173"/>
          <p:cNvSpPr>
            <a:spLocks noChangeShapeType="1"/>
          </p:cNvSpPr>
          <p:nvPr/>
        </p:nvSpPr>
        <p:spPr bwMode="auto">
          <a:xfrm flipV="1">
            <a:off x="3332163" y="2532063"/>
            <a:ext cx="1020762" cy="525462"/>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2" name="Line 174"/>
          <p:cNvSpPr>
            <a:spLocks noChangeShapeType="1"/>
          </p:cNvSpPr>
          <p:nvPr/>
        </p:nvSpPr>
        <p:spPr bwMode="auto">
          <a:xfrm flipV="1">
            <a:off x="2617788" y="2776538"/>
            <a:ext cx="1874837" cy="1833562"/>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3" name="Line 175"/>
          <p:cNvSpPr>
            <a:spLocks noChangeShapeType="1"/>
          </p:cNvSpPr>
          <p:nvPr/>
        </p:nvSpPr>
        <p:spPr bwMode="auto">
          <a:xfrm flipV="1">
            <a:off x="4414838" y="2724150"/>
            <a:ext cx="374650" cy="18161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4" name="Line 176"/>
          <p:cNvSpPr>
            <a:spLocks noChangeShapeType="1"/>
          </p:cNvSpPr>
          <p:nvPr/>
        </p:nvSpPr>
        <p:spPr bwMode="auto">
          <a:xfrm flipH="1" flipV="1">
            <a:off x="4984750" y="2741613"/>
            <a:ext cx="1223963" cy="216535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5" name="Line 177"/>
          <p:cNvSpPr>
            <a:spLocks noChangeShapeType="1"/>
          </p:cNvSpPr>
          <p:nvPr/>
        </p:nvSpPr>
        <p:spPr bwMode="auto">
          <a:xfrm flipH="1" flipV="1">
            <a:off x="5229225" y="2741613"/>
            <a:ext cx="2147888" cy="1920875"/>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697" name="Rectangle 185"/>
          <p:cNvSpPr>
            <a:spLocks noChangeArrowheads="1"/>
          </p:cNvSpPr>
          <p:nvPr/>
        </p:nvSpPr>
        <p:spPr bwMode="auto">
          <a:xfrm>
            <a:off x="1619672" y="1268760"/>
            <a:ext cx="6048672" cy="2675091"/>
          </a:xfrm>
          <a:prstGeom prst="rect">
            <a:avLst/>
          </a:prstGeom>
          <a:solidFill>
            <a:schemeClr val="accent6">
              <a:lumMod val="40000"/>
              <a:lumOff val="60000"/>
              <a:alpha val="85000"/>
            </a:schemeClr>
          </a:solidFill>
          <a:ln w="12700">
            <a:noFill/>
            <a:miter lim="800000"/>
            <a:headEnd/>
            <a:tailEnd/>
          </a:ln>
          <a:effectLst/>
        </p:spPr>
        <p:txBody>
          <a:bodyPr wrap="square" lIns="90488" tIns="44450" rIns="90488" bIns="44450">
            <a:spAutoFit/>
          </a:bodyPr>
          <a:lstStyle/>
          <a:p>
            <a:pPr algn="ctr" eaLnBrk="0" hangingPunct="0">
              <a:defRPr/>
            </a:pPr>
            <a:r>
              <a:rPr lang="pt-BR" sz="2800" dirty="0" err="1" smtClean="0">
                <a:solidFill>
                  <a:srgbClr val="800000"/>
                </a:solidFill>
                <a:latin typeface="Calibri" pitchFamily="34" charset="0"/>
                <a:ea typeface="Linux Libertine O" pitchFamily="50" charset="0"/>
                <a:cs typeface="Times New Roman" pitchFamily="18" charset="0"/>
              </a:rPr>
              <a:t>Spatial</a:t>
            </a:r>
            <a:r>
              <a:rPr lang="pt-BR" sz="2800" dirty="0" smtClean="0">
                <a:solidFill>
                  <a:srgbClr val="800000"/>
                </a:solidFill>
                <a:latin typeface="Calibri" pitchFamily="34" charset="0"/>
                <a:ea typeface="Linux Libertine O" pitchFamily="50" charset="0"/>
                <a:cs typeface="Times New Roman" pitchFamily="18" charset="0"/>
              </a:rPr>
              <a:t> </a:t>
            </a:r>
            <a:r>
              <a:rPr lang="pt-BR" sz="2800" dirty="0" err="1" smtClean="0">
                <a:solidFill>
                  <a:srgbClr val="800000"/>
                </a:solidFill>
                <a:latin typeface="Calibri" pitchFamily="34" charset="0"/>
                <a:ea typeface="Linux Libertine O" pitchFamily="50" charset="0"/>
                <a:cs typeface="Times New Roman" pitchFamily="18" charset="0"/>
              </a:rPr>
              <a:t>analysis</a:t>
            </a:r>
            <a:endParaRPr lang="pt-BR" sz="2800" dirty="0" smtClean="0">
              <a:solidFill>
                <a:srgbClr val="800000"/>
              </a:solidFill>
              <a:latin typeface="Calibri" pitchFamily="34" charset="0"/>
              <a:ea typeface="Linux Libertine O" pitchFamily="50" charset="0"/>
              <a:cs typeface="Times New Roman" pitchFamily="18" charset="0"/>
            </a:endParaRPr>
          </a:p>
          <a:p>
            <a:pPr algn="ctr" eaLnBrk="0" hangingPunct="0">
              <a:defRPr/>
            </a:pPr>
            <a:r>
              <a:rPr lang="pt-BR" sz="2800" dirty="0" err="1" smtClean="0">
                <a:solidFill>
                  <a:srgbClr val="800000"/>
                </a:solidFill>
                <a:latin typeface="Calibri" pitchFamily="34" charset="0"/>
                <a:ea typeface="Linux Libertine O" pitchFamily="50" charset="0"/>
                <a:cs typeface="Times New Roman" pitchFamily="18" charset="0"/>
              </a:rPr>
              <a:t>Geosatistics</a:t>
            </a:r>
            <a:endParaRPr lang="pt-BR" sz="2800" dirty="0" smtClean="0">
              <a:solidFill>
                <a:srgbClr val="800000"/>
              </a:solidFill>
              <a:latin typeface="Calibri" pitchFamily="34" charset="0"/>
              <a:ea typeface="Linux Libertine O" pitchFamily="50" charset="0"/>
              <a:cs typeface="Times New Roman" pitchFamily="18" charset="0"/>
            </a:endParaRPr>
          </a:p>
          <a:p>
            <a:pPr algn="ctr" eaLnBrk="0" hangingPunct="0">
              <a:defRPr/>
            </a:pPr>
            <a:r>
              <a:rPr lang="pt-BR" sz="2800" dirty="0" err="1" smtClean="0">
                <a:solidFill>
                  <a:srgbClr val="800000"/>
                </a:solidFill>
                <a:latin typeface="Calibri" pitchFamily="34" charset="0"/>
                <a:ea typeface="Linux Libertine O" pitchFamily="50" charset="0"/>
                <a:cs typeface="Times New Roman" pitchFamily="18" charset="0"/>
              </a:rPr>
              <a:t>Simulation</a:t>
            </a:r>
            <a:endParaRPr lang="pt-BR" sz="2800" dirty="0" smtClean="0">
              <a:solidFill>
                <a:srgbClr val="800000"/>
              </a:solidFill>
              <a:latin typeface="Calibri" pitchFamily="34" charset="0"/>
              <a:ea typeface="Linux Libertine O" pitchFamily="50" charset="0"/>
              <a:cs typeface="Times New Roman" pitchFamily="18" charset="0"/>
            </a:endParaRPr>
          </a:p>
          <a:p>
            <a:pPr algn="ctr" eaLnBrk="0" hangingPunct="0">
              <a:defRPr/>
            </a:pPr>
            <a:r>
              <a:rPr lang="pt-BR" sz="2800" dirty="0" smtClean="0">
                <a:solidFill>
                  <a:srgbClr val="800000"/>
                </a:solidFill>
                <a:latin typeface="Calibri" pitchFamily="34" charset="0"/>
                <a:ea typeface="Linux Libertine O" pitchFamily="50" charset="0"/>
                <a:cs typeface="Times New Roman" pitchFamily="18" charset="0"/>
              </a:rPr>
              <a:t>Mobile </a:t>
            </a:r>
            <a:r>
              <a:rPr lang="pt-BR" sz="2800" dirty="0" err="1" smtClean="0">
                <a:solidFill>
                  <a:srgbClr val="800000"/>
                </a:solidFill>
                <a:latin typeface="Calibri" pitchFamily="34" charset="0"/>
                <a:ea typeface="Linux Libertine O" pitchFamily="50" charset="0"/>
                <a:cs typeface="Times New Roman" pitchFamily="18" charset="0"/>
              </a:rPr>
              <a:t>applications</a:t>
            </a:r>
            <a:endParaRPr lang="pt-BR" sz="2800" dirty="0" smtClean="0">
              <a:solidFill>
                <a:srgbClr val="800000"/>
              </a:solidFill>
              <a:latin typeface="Calibri" pitchFamily="34" charset="0"/>
              <a:ea typeface="Linux Libertine O" pitchFamily="50" charset="0"/>
              <a:cs typeface="Times New Roman" pitchFamily="18" charset="0"/>
            </a:endParaRPr>
          </a:p>
          <a:p>
            <a:pPr algn="ctr" eaLnBrk="0" hangingPunct="0">
              <a:defRPr/>
            </a:pPr>
            <a:r>
              <a:rPr lang="pt-BR" sz="2800" dirty="0" smtClean="0">
                <a:solidFill>
                  <a:srgbClr val="800000"/>
                </a:solidFill>
                <a:latin typeface="Calibri" pitchFamily="34" charset="0"/>
                <a:ea typeface="Linux Libertine O" pitchFamily="50" charset="0"/>
                <a:cs typeface="Times New Roman" pitchFamily="18" charset="0"/>
              </a:rPr>
              <a:t>Remote </a:t>
            </a:r>
            <a:r>
              <a:rPr lang="pt-BR" sz="2800" dirty="0" err="1" smtClean="0">
                <a:solidFill>
                  <a:srgbClr val="800000"/>
                </a:solidFill>
                <a:latin typeface="Calibri" pitchFamily="34" charset="0"/>
                <a:ea typeface="Linux Libertine O" pitchFamily="50" charset="0"/>
                <a:cs typeface="Times New Roman" pitchFamily="18" charset="0"/>
              </a:rPr>
              <a:t>sensing</a:t>
            </a:r>
            <a:r>
              <a:rPr lang="pt-BR" sz="2800" dirty="0" smtClean="0">
                <a:solidFill>
                  <a:srgbClr val="800000"/>
                </a:solidFill>
                <a:latin typeface="Calibri" pitchFamily="34" charset="0"/>
                <a:ea typeface="Linux Libertine O" pitchFamily="50" charset="0"/>
                <a:cs typeface="Times New Roman" pitchFamily="18" charset="0"/>
              </a:rPr>
              <a:t> </a:t>
            </a:r>
            <a:r>
              <a:rPr lang="pt-BR" sz="2800" dirty="0" err="1" smtClean="0">
                <a:solidFill>
                  <a:srgbClr val="800000"/>
                </a:solidFill>
                <a:latin typeface="Calibri" pitchFamily="34" charset="0"/>
                <a:ea typeface="Linux Libertine O" pitchFamily="50" charset="0"/>
                <a:cs typeface="Times New Roman" pitchFamily="18" charset="0"/>
              </a:rPr>
              <a:t>image</a:t>
            </a:r>
            <a:r>
              <a:rPr lang="pt-BR" sz="2800" dirty="0" smtClean="0">
                <a:solidFill>
                  <a:srgbClr val="800000"/>
                </a:solidFill>
                <a:latin typeface="Calibri" pitchFamily="34" charset="0"/>
                <a:ea typeface="Linux Libertine O" pitchFamily="50" charset="0"/>
                <a:cs typeface="Times New Roman" pitchFamily="18" charset="0"/>
              </a:rPr>
              <a:t> </a:t>
            </a:r>
            <a:r>
              <a:rPr lang="pt-BR" sz="2800" dirty="0" err="1" smtClean="0">
                <a:solidFill>
                  <a:srgbClr val="800000"/>
                </a:solidFill>
                <a:latin typeface="Calibri" pitchFamily="34" charset="0"/>
                <a:ea typeface="Linux Libertine O" pitchFamily="50" charset="0"/>
                <a:cs typeface="Times New Roman" pitchFamily="18" charset="0"/>
              </a:rPr>
              <a:t>processing</a:t>
            </a:r>
            <a:endParaRPr lang="pt-BR" sz="2800" dirty="0" smtClean="0">
              <a:solidFill>
                <a:srgbClr val="800000"/>
              </a:solidFill>
              <a:latin typeface="Calibri" pitchFamily="34" charset="0"/>
              <a:ea typeface="Linux Libertine O" pitchFamily="50" charset="0"/>
              <a:cs typeface="Times New Roman" pitchFamily="18" charset="0"/>
            </a:endParaRPr>
          </a:p>
          <a:p>
            <a:pPr algn="ctr" eaLnBrk="0" hangingPunct="0">
              <a:defRPr/>
            </a:pPr>
            <a:r>
              <a:rPr lang="pt-BR" sz="2800" dirty="0" err="1" smtClean="0">
                <a:solidFill>
                  <a:srgbClr val="800000"/>
                </a:solidFill>
                <a:latin typeface="Calibri" pitchFamily="34" charset="0"/>
                <a:ea typeface="Linux Libertine O" pitchFamily="50" charset="0"/>
                <a:cs typeface="Times New Roman" pitchFamily="18" charset="0"/>
              </a:rPr>
              <a:t>Spatial</a:t>
            </a:r>
            <a:r>
              <a:rPr lang="pt-BR" sz="2800" dirty="0" smtClean="0">
                <a:solidFill>
                  <a:srgbClr val="800000"/>
                </a:solidFill>
                <a:latin typeface="Calibri" pitchFamily="34" charset="0"/>
                <a:ea typeface="Linux Libertine O" pitchFamily="50" charset="0"/>
                <a:cs typeface="Times New Roman" pitchFamily="18" charset="0"/>
              </a:rPr>
              <a:t> data mining </a:t>
            </a:r>
          </a:p>
        </p:txBody>
      </p:sp>
      <p:sp>
        <p:nvSpPr>
          <p:cNvPr id="187" name="Rectangle 185"/>
          <p:cNvSpPr>
            <a:spLocks noChangeArrowheads="1"/>
          </p:cNvSpPr>
          <p:nvPr/>
        </p:nvSpPr>
        <p:spPr bwMode="auto">
          <a:xfrm>
            <a:off x="1475656" y="6237312"/>
            <a:ext cx="6779050" cy="459100"/>
          </a:xfrm>
          <a:prstGeom prst="rect">
            <a:avLst/>
          </a:prstGeom>
          <a:solidFill>
            <a:schemeClr val="accent6">
              <a:lumMod val="40000"/>
              <a:lumOff val="60000"/>
            </a:schemeClr>
          </a:solidFill>
          <a:ln w="12700">
            <a:noFill/>
            <a:miter lim="800000"/>
            <a:headEnd/>
            <a:tailEnd/>
          </a:ln>
          <a:effectLst/>
        </p:spPr>
        <p:txBody>
          <a:bodyPr wrap="none" lIns="90488" tIns="44450" rIns="90488" bIns="44450">
            <a:spAutoFit/>
          </a:bodyPr>
          <a:lstStyle/>
          <a:p>
            <a:pPr eaLnBrk="0" hangingPunct="0">
              <a:defRPr/>
            </a:pPr>
            <a:r>
              <a:rPr lang="pt-BR" sz="2400" b="1" dirty="0" err="1" smtClean="0">
                <a:solidFill>
                  <a:srgbClr val="800000"/>
                </a:solidFill>
                <a:latin typeface="Calibri" pitchFamily="34" charset="0"/>
                <a:ea typeface="Linux Libertine O" pitchFamily="50" charset="0"/>
                <a:cs typeface="Times New Roman" pitchFamily="18" charset="0"/>
              </a:rPr>
              <a:t>What</a:t>
            </a:r>
            <a:r>
              <a:rPr lang="pt-BR" sz="2400" b="1" dirty="0" smtClean="0">
                <a:solidFill>
                  <a:srgbClr val="800000"/>
                </a:solidFill>
                <a:latin typeface="Calibri" pitchFamily="34" charset="0"/>
                <a:ea typeface="Linux Libertine O" pitchFamily="50" charset="0"/>
                <a:cs typeface="Times New Roman" pitchFamily="18" charset="0"/>
              </a:rPr>
              <a:t> </a:t>
            </a:r>
            <a:r>
              <a:rPr lang="pt-BR" sz="2400" b="1" dirty="0" err="1" smtClean="0">
                <a:solidFill>
                  <a:srgbClr val="800000"/>
                </a:solidFill>
                <a:latin typeface="Calibri" pitchFamily="34" charset="0"/>
                <a:ea typeface="Linux Libertine O" pitchFamily="50" charset="0"/>
                <a:cs typeface="Times New Roman" pitchFamily="18" charset="0"/>
              </a:rPr>
              <a:t>you</a:t>
            </a:r>
            <a:r>
              <a:rPr lang="pt-BR" sz="2400" b="1" dirty="0" smtClean="0">
                <a:solidFill>
                  <a:srgbClr val="800000"/>
                </a:solidFill>
                <a:latin typeface="Calibri" pitchFamily="34" charset="0"/>
                <a:ea typeface="Linux Libertine O" pitchFamily="50" charset="0"/>
                <a:cs typeface="Times New Roman" pitchFamily="18" charset="0"/>
              </a:rPr>
              <a:t> </a:t>
            </a:r>
            <a:r>
              <a:rPr lang="pt-BR" sz="2400" b="1" dirty="0" err="1" smtClean="0">
                <a:solidFill>
                  <a:srgbClr val="800000"/>
                </a:solidFill>
                <a:latin typeface="Calibri" pitchFamily="34" charset="0"/>
                <a:ea typeface="Linux Libertine O" pitchFamily="50" charset="0"/>
                <a:cs typeface="Times New Roman" pitchFamily="18" charset="0"/>
              </a:rPr>
              <a:t>don’t</a:t>
            </a:r>
            <a:r>
              <a:rPr lang="pt-BR" sz="2400" b="1" dirty="0" smtClean="0">
                <a:solidFill>
                  <a:srgbClr val="800000"/>
                </a:solidFill>
                <a:latin typeface="Calibri" pitchFamily="34" charset="0"/>
                <a:ea typeface="Linux Libertine O" pitchFamily="50" charset="0"/>
                <a:cs typeface="Times New Roman" pitchFamily="18" charset="0"/>
              </a:rPr>
              <a:t> </a:t>
            </a:r>
            <a:r>
              <a:rPr lang="pt-BR" sz="2400" b="1" dirty="0" err="1" smtClean="0">
                <a:solidFill>
                  <a:srgbClr val="800000"/>
                </a:solidFill>
                <a:latin typeface="Calibri" pitchFamily="34" charset="0"/>
                <a:ea typeface="Linux Libertine O" pitchFamily="50" charset="0"/>
                <a:cs typeface="Times New Roman" pitchFamily="18" charset="0"/>
              </a:rPr>
              <a:t>see</a:t>
            </a:r>
            <a:r>
              <a:rPr lang="pt-BR" sz="2400" b="1" dirty="0" smtClean="0">
                <a:solidFill>
                  <a:srgbClr val="800000"/>
                </a:solidFill>
                <a:latin typeface="Calibri" pitchFamily="34" charset="0"/>
                <a:ea typeface="Linux Libertine O" pitchFamily="50" charset="0"/>
                <a:cs typeface="Times New Roman" pitchFamily="18" charset="0"/>
              </a:rPr>
              <a:t> in OGC </a:t>
            </a:r>
            <a:r>
              <a:rPr lang="pt-BR" sz="2400" b="1" dirty="0" err="1" smtClean="0">
                <a:solidFill>
                  <a:srgbClr val="800000"/>
                </a:solidFill>
                <a:latin typeface="Calibri" pitchFamily="34" charset="0"/>
                <a:ea typeface="Linux Libertine O" pitchFamily="50" charset="0"/>
                <a:cs typeface="Times New Roman" pitchFamily="18" charset="0"/>
              </a:rPr>
              <a:t>you</a:t>
            </a:r>
            <a:r>
              <a:rPr lang="pt-BR" sz="2400" b="1" dirty="0" smtClean="0">
                <a:solidFill>
                  <a:srgbClr val="800000"/>
                </a:solidFill>
                <a:latin typeface="Calibri" pitchFamily="34" charset="0"/>
                <a:ea typeface="Linux Libertine O" pitchFamily="50" charset="0"/>
                <a:cs typeface="Times New Roman" pitchFamily="18" charset="0"/>
              </a:rPr>
              <a:t> </a:t>
            </a:r>
            <a:r>
              <a:rPr lang="pt-BR" sz="2400" b="1" dirty="0" err="1" smtClean="0">
                <a:solidFill>
                  <a:srgbClr val="800000"/>
                </a:solidFill>
                <a:latin typeface="Calibri" pitchFamily="34" charset="0"/>
                <a:ea typeface="Linux Libertine O" pitchFamily="50" charset="0"/>
                <a:cs typeface="Times New Roman" pitchFamily="18" charset="0"/>
              </a:rPr>
              <a:t>don’t</a:t>
            </a:r>
            <a:r>
              <a:rPr lang="pt-BR" sz="2400" b="1" dirty="0" smtClean="0">
                <a:solidFill>
                  <a:srgbClr val="800000"/>
                </a:solidFill>
                <a:latin typeface="Calibri" pitchFamily="34" charset="0"/>
                <a:ea typeface="Linux Libertine O" pitchFamily="50" charset="0"/>
                <a:cs typeface="Times New Roman" pitchFamily="18" charset="0"/>
              </a:rPr>
              <a:t> </a:t>
            </a:r>
            <a:r>
              <a:rPr lang="pt-BR" sz="2400" b="1" dirty="0" err="1" smtClean="0">
                <a:solidFill>
                  <a:srgbClr val="800000"/>
                </a:solidFill>
                <a:latin typeface="Calibri" pitchFamily="34" charset="0"/>
                <a:ea typeface="Linux Libertine O" pitchFamily="50" charset="0"/>
                <a:cs typeface="Times New Roman" pitchFamily="18" charset="0"/>
              </a:rPr>
              <a:t>get</a:t>
            </a:r>
            <a:r>
              <a:rPr lang="pt-BR" sz="2400" b="1" dirty="0" smtClean="0">
                <a:solidFill>
                  <a:srgbClr val="800000"/>
                </a:solidFill>
                <a:latin typeface="Calibri" pitchFamily="34" charset="0"/>
                <a:ea typeface="Linux Libertine O" pitchFamily="50" charset="0"/>
                <a:cs typeface="Times New Roman" pitchFamily="18" charset="0"/>
              </a:rPr>
              <a:t> in FOSS4G</a:t>
            </a:r>
            <a:endParaRPr lang="pt-BR" sz="2400" b="1" dirty="0">
              <a:solidFill>
                <a:srgbClr val="800000"/>
              </a:solidFill>
              <a:latin typeface="Calibri" pitchFamily="34" charset="0"/>
              <a:ea typeface="Linux Libertine O" pitchFamily="50" charset="0"/>
              <a:cs typeface="Times New Roman" pitchFamily="18" charset="0"/>
            </a:endParaRPr>
          </a:p>
        </p:txBody>
      </p:sp>
    </p:spTree>
    <p:extLst>
      <p:ext uri="{BB962C8B-B14F-4D97-AF65-F5344CB8AC3E}">
        <p14:creationId xmlns:p14="http://schemas.microsoft.com/office/powerpoint/2010/main" val="1849298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1196752"/>
            <a:ext cx="7776864" cy="5193363"/>
          </a:xfrm>
          <a:prstGeom prst="rect">
            <a:avLst/>
          </a:prstGeom>
        </p:spPr>
      </p:pic>
      <p:sp>
        <p:nvSpPr>
          <p:cNvPr id="1331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5" name="Rectangle 186"/>
          <p:cNvSpPr>
            <a:spLocks noGrp="1" noChangeArrowheads="1"/>
          </p:cNvSpPr>
          <p:nvPr>
            <p:ph type="title"/>
          </p:nvPr>
        </p:nvSpPr>
        <p:spPr>
          <a:xfrm>
            <a:off x="762000" y="285750"/>
            <a:ext cx="7793038" cy="922338"/>
          </a:xfrm>
        </p:spPr>
        <p:txBody>
          <a:bodyPr/>
          <a:lstStyle/>
          <a:p>
            <a:pPr eaLnBrk="1" hangingPunct="1"/>
            <a:r>
              <a:rPr lang="pt-BR" dirty="0" err="1">
                <a:latin typeface="Calibri" charset="0"/>
                <a:cs typeface="Linux Libertine O" charset="0"/>
              </a:rPr>
              <a:t>What</a:t>
            </a:r>
            <a:r>
              <a:rPr lang="pt-BR" dirty="0">
                <a:latin typeface="Calibri" charset="0"/>
                <a:cs typeface="Linux Libertine O" charset="0"/>
              </a:rPr>
              <a:t> </a:t>
            </a:r>
            <a:r>
              <a:rPr lang="pt-BR" dirty="0" smtClean="0">
                <a:latin typeface="Calibri" charset="0"/>
                <a:cs typeface="Linux Libertine O" charset="0"/>
              </a:rPr>
              <a:t>are </a:t>
            </a:r>
            <a:r>
              <a:rPr lang="pt-BR" dirty="0" err="1" smtClean="0">
                <a:latin typeface="Calibri" charset="0"/>
                <a:cs typeface="Linux Libertine O" charset="0"/>
              </a:rPr>
              <a:t>the</a:t>
            </a:r>
            <a:r>
              <a:rPr lang="pt-BR" dirty="0" smtClean="0">
                <a:latin typeface="Calibri" charset="0"/>
                <a:cs typeface="Linux Libertine O" charset="0"/>
              </a:rPr>
              <a:t> </a:t>
            </a:r>
            <a:r>
              <a:rPr lang="pt-BR" dirty="0" err="1" smtClean="0">
                <a:latin typeface="Calibri" charset="0"/>
                <a:cs typeface="Linux Libertine O" charset="0"/>
              </a:rPr>
              <a:t>perils</a:t>
            </a:r>
            <a:r>
              <a:rPr lang="pt-BR" dirty="0" smtClean="0">
                <a:latin typeface="Calibri" charset="0"/>
                <a:cs typeface="Linux Libertine O" charset="0"/>
              </a:rPr>
              <a:t> </a:t>
            </a:r>
            <a:r>
              <a:rPr lang="pt-BR" dirty="0" err="1" smtClean="0">
                <a:latin typeface="Calibri" charset="0"/>
                <a:cs typeface="Linux Libertine O" charset="0"/>
              </a:rPr>
              <a:t>of</a:t>
            </a:r>
            <a:r>
              <a:rPr lang="pt-BR" dirty="0" smtClean="0">
                <a:latin typeface="Calibri" charset="0"/>
                <a:cs typeface="Linux Libertine O" charset="0"/>
              </a:rPr>
              <a:t> </a:t>
            </a:r>
            <a:r>
              <a:rPr lang="pt-BR" dirty="0">
                <a:latin typeface="Calibri" charset="0"/>
                <a:cs typeface="Linux Libertine O" charset="0"/>
              </a:rPr>
              <a:t>Open </a:t>
            </a:r>
            <a:r>
              <a:rPr lang="pt-BR" dirty="0" smtClean="0">
                <a:latin typeface="Calibri" charset="0"/>
                <a:cs typeface="Linux Libertine O" charset="0"/>
              </a:rPr>
              <a:t>GIS?</a:t>
            </a:r>
            <a:endParaRPr lang="pt-BR" dirty="0">
              <a:latin typeface="Calibri" charset="0"/>
              <a:cs typeface="Linux Libertine O" charset="0"/>
            </a:endParaRPr>
          </a:p>
        </p:txBody>
      </p:sp>
      <p:sp>
        <p:nvSpPr>
          <p:cNvPr id="13427" name="Freeform 169"/>
          <p:cNvSpPr>
            <a:spLocks/>
          </p:cNvSpPr>
          <p:nvPr/>
        </p:nvSpPr>
        <p:spPr bwMode="auto">
          <a:xfrm>
            <a:off x="3981450" y="1841500"/>
            <a:ext cx="1771650" cy="260350"/>
          </a:xfrm>
          <a:custGeom>
            <a:avLst/>
            <a:gdLst>
              <a:gd name="T0" fmla="*/ 1746250 w 1116"/>
              <a:gd name="T1" fmla="*/ 12700 h 164"/>
              <a:gd name="T2" fmla="*/ 1701800 w 1116"/>
              <a:gd name="T3" fmla="*/ 26988 h 164"/>
              <a:gd name="T4" fmla="*/ 1657350 w 1116"/>
              <a:gd name="T5" fmla="*/ 41275 h 164"/>
              <a:gd name="T6" fmla="*/ 1611312 w 1116"/>
              <a:gd name="T7" fmla="*/ 41275 h 164"/>
              <a:gd name="T8" fmla="*/ 1566862 w 1116"/>
              <a:gd name="T9" fmla="*/ 53975 h 164"/>
              <a:gd name="T10" fmla="*/ 1520825 w 1116"/>
              <a:gd name="T11" fmla="*/ 68262 h 164"/>
              <a:gd name="T12" fmla="*/ 1476375 w 1116"/>
              <a:gd name="T13" fmla="*/ 68262 h 164"/>
              <a:gd name="T14" fmla="*/ 1431925 w 1116"/>
              <a:gd name="T15" fmla="*/ 80962 h 164"/>
              <a:gd name="T16" fmla="*/ 1385887 w 1116"/>
              <a:gd name="T17" fmla="*/ 80962 h 164"/>
              <a:gd name="T18" fmla="*/ 1341437 w 1116"/>
              <a:gd name="T19" fmla="*/ 68262 h 164"/>
              <a:gd name="T20" fmla="*/ 1285875 w 1116"/>
              <a:gd name="T21" fmla="*/ 53975 h 164"/>
              <a:gd name="T22" fmla="*/ 1241425 w 1116"/>
              <a:gd name="T23" fmla="*/ 53975 h 164"/>
              <a:gd name="T24" fmla="*/ 1195387 w 1116"/>
              <a:gd name="T25" fmla="*/ 53975 h 164"/>
              <a:gd name="T26" fmla="*/ 1150937 w 1116"/>
              <a:gd name="T27" fmla="*/ 53975 h 164"/>
              <a:gd name="T28" fmla="*/ 1082675 w 1116"/>
              <a:gd name="T29" fmla="*/ 53975 h 164"/>
              <a:gd name="T30" fmla="*/ 1036637 w 1116"/>
              <a:gd name="T31" fmla="*/ 68262 h 164"/>
              <a:gd name="T32" fmla="*/ 992187 w 1116"/>
              <a:gd name="T33" fmla="*/ 80962 h 164"/>
              <a:gd name="T34" fmla="*/ 946150 w 1116"/>
              <a:gd name="T35" fmla="*/ 80962 h 164"/>
              <a:gd name="T36" fmla="*/ 901700 w 1116"/>
              <a:gd name="T37" fmla="*/ 95250 h 164"/>
              <a:gd name="T38" fmla="*/ 857250 w 1116"/>
              <a:gd name="T39" fmla="*/ 95250 h 164"/>
              <a:gd name="T40" fmla="*/ 811212 w 1116"/>
              <a:gd name="T41" fmla="*/ 109538 h 164"/>
              <a:gd name="T42" fmla="*/ 766762 w 1116"/>
              <a:gd name="T43" fmla="*/ 122238 h 164"/>
              <a:gd name="T44" fmla="*/ 720725 w 1116"/>
              <a:gd name="T45" fmla="*/ 136525 h 164"/>
              <a:gd name="T46" fmla="*/ 676275 w 1116"/>
              <a:gd name="T47" fmla="*/ 136525 h 164"/>
              <a:gd name="T48" fmla="*/ 631825 w 1116"/>
              <a:gd name="T49" fmla="*/ 136525 h 164"/>
              <a:gd name="T50" fmla="*/ 585787 w 1116"/>
              <a:gd name="T51" fmla="*/ 149225 h 164"/>
              <a:gd name="T52" fmla="*/ 541337 w 1116"/>
              <a:gd name="T53" fmla="*/ 163512 h 164"/>
              <a:gd name="T54" fmla="*/ 495300 w 1116"/>
              <a:gd name="T55" fmla="*/ 190500 h 164"/>
              <a:gd name="T56" fmla="*/ 428625 w 1116"/>
              <a:gd name="T57" fmla="*/ 204788 h 164"/>
              <a:gd name="T58" fmla="*/ 384175 w 1116"/>
              <a:gd name="T59" fmla="*/ 190500 h 164"/>
              <a:gd name="T60" fmla="*/ 338137 w 1116"/>
              <a:gd name="T61" fmla="*/ 204788 h 164"/>
              <a:gd name="T62" fmla="*/ 282575 w 1116"/>
              <a:gd name="T63" fmla="*/ 204788 h 164"/>
              <a:gd name="T64" fmla="*/ 225425 w 1116"/>
              <a:gd name="T65" fmla="*/ 246063 h 164"/>
              <a:gd name="T66" fmla="*/ 180975 w 1116"/>
              <a:gd name="T67" fmla="*/ 246063 h 164"/>
              <a:gd name="T68" fmla="*/ 134937 w 1116"/>
              <a:gd name="T69" fmla="*/ 258763 h 164"/>
              <a:gd name="T70" fmla="*/ 90487 w 1116"/>
              <a:gd name="T71" fmla="*/ 258763 h 164"/>
              <a:gd name="T72" fmla="*/ 44450 w 1116"/>
              <a:gd name="T73" fmla="*/ 258763 h 164"/>
              <a:gd name="T74" fmla="*/ 0 w 1116"/>
              <a:gd name="T75" fmla="*/ 258763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64"/>
              <a:gd name="T116" fmla="*/ 1116 w 1116"/>
              <a:gd name="T117" fmla="*/ 164 h 1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64">
                <a:moveTo>
                  <a:pt x="1115" y="0"/>
                </a:moveTo>
                <a:lnTo>
                  <a:pt x="1100" y="8"/>
                </a:lnTo>
                <a:lnTo>
                  <a:pt x="1087" y="8"/>
                </a:lnTo>
                <a:lnTo>
                  <a:pt x="1072" y="17"/>
                </a:lnTo>
                <a:lnTo>
                  <a:pt x="1058" y="26"/>
                </a:lnTo>
                <a:lnTo>
                  <a:pt x="1044" y="26"/>
                </a:lnTo>
                <a:lnTo>
                  <a:pt x="1030" y="26"/>
                </a:lnTo>
                <a:lnTo>
                  <a:pt x="1015" y="26"/>
                </a:lnTo>
                <a:lnTo>
                  <a:pt x="1001" y="34"/>
                </a:lnTo>
                <a:lnTo>
                  <a:pt x="987" y="34"/>
                </a:lnTo>
                <a:lnTo>
                  <a:pt x="973" y="43"/>
                </a:lnTo>
                <a:lnTo>
                  <a:pt x="958" y="43"/>
                </a:lnTo>
                <a:lnTo>
                  <a:pt x="945" y="43"/>
                </a:lnTo>
                <a:lnTo>
                  <a:pt x="930" y="43"/>
                </a:lnTo>
                <a:lnTo>
                  <a:pt x="916" y="51"/>
                </a:lnTo>
                <a:lnTo>
                  <a:pt x="902" y="51"/>
                </a:lnTo>
                <a:lnTo>
                  <a:pt x="888" y="51"/>
                </a:lnTo>
                <a:lnTo>
                  <a:pt x="873" y="51"/>
                </a:lnTo>
                <a:lnTo>
                  <a:pt x="859" y="43"/>
                </a:lnTo>
                <a:lnTo>
                  <a:pt x="845" y="43"/>
                </a:lnTo>
                <a:lnTo>
                  <a:pt x="824" y="34"/>
                </a:lnTo>
                <a:lnTo>
                  <a:pt x="810" y="34"/>
                </a:lnTo>
                <a:lnTo>
                  <a:pt x="795" y="26"/>
                </a:lnTo>
                <a:lnTo>
                  <a:pt x="782" y="34"/>
                </a:lnTo>
                <a:lnTo>
                  <a:pt x="767" y="34"/>
                </a:lnTo>
                <a:lnTo>
                  <a:pt x="753" y="34"/>
                </a:lnTo>
                <a:lnTo>
                  <a:pt x="739" y="34"/>
                </a:lnTo>
                <a:lnTo>
                  <a:pt x="725" y="34"/>
                </a:lnTo>
                <a:lnTo>
                  <a:pt x="696" y="26"/>
                </a:lnTo>
                <a:lnTo>
                  <a:pt x="682" y="34"/>
                </a:lnTo>
                <a:lnTo>
                  <a:pt x="668" y="43"/>
                </a:lnTo>
                <a:lnTo>
                  <a:pt x="653" y="43"/>
                </a:lnTo>
                <a:lnTo>
                  <a:pt x="640" y="51"/>
                </a:lnTo>
                <a:lnTo>
                  <a:pt x="625" y="51"/>
                </a:lnTo>
                <a:lnTo>
                  <a:pt x="611" y="51"/>
                </a:lnTo>
                <a:lnTo>
                  <a:pt x="596" y="51"/>
                </a:lnTo>
                <a:lnTo>
                  <a:pt x="583" y="60"/>
                </a:lnTo>
                <a:lnTo>
                  <a:pt x="568" y="60"/>
                </a:lnTo>
                <a:lnTo>
                  <a:pt x="554" y="60"/>
                </a:lnTo>
                <a:lnTo>
                  <a:pt x="540" y="60"/>
                </a:lnTo>
                <a:lnTo>
                  <a:pt x="526" y="69"/>
                </a:lnTo>
                <a:lnTo>
                  <a:pt x="511" y="69"/>
                </a:lnTo>
                <a:lnTo>
                  <a:pt x="498" y="69"/>
                </a:lnTo>
                <a:lnTo>
                  <a:pt x="483" y="77"/>
                </a:lnTo>
                <a:lnTo>
                  <a:pt x="469" y="77"/>
                </a:lnTo>
                <a:lnTo>
                  <a:pt x="454" y="86"/>
                </a:lnTo>
                <a:lnTo>
                  <a:pt x="441" y="86"/>
                </a:lnTo>
                <a:lnTo>
                  <a:pt x="426" y="86"/>
                </a:lnTo>
                <a:lnTo>
                  <a:pt x="412" y="86"/>
                </a:lnTo>
                <a:lnTo>
                  <a:pt x="398" y="86"/>
                </a:lnTo>
                <a:lnTo>
                  <a:pt x="384" y="86"/>
                </a:lnTo>
                <a:lnTo>
                  <a:pt x="369" y="94"/>
                </a:lnTo>
                <a:lnTo>
                  <a:pt x="356" y="103"/>
                </a:lnTo>
                <a:lnTo>
                  <a:pt x="341" y="103"/>
                </a:lnTo>
                <a:lnTo>
                  <a:pt x="327" y="112"/>
                </a:lnTo>
                <a:lnTo>
                  <a:pt x="312" y="120"/>
                </a:lnTo>
                <a:lnTo>
                  <a:pt x="284" y="129"/>
                </a:lnTo>
                <a:lnTo>
                  <a:pt x="270" y="129"/>
                </a:lnTo>
                <a:lnTo>
                  <a:pt x="256" y="120"/>
                </a:lnTo>
                <a:lnTo>
                  <a:pt x="242" y="120"/>
                </a:lnTo>
                <a:lnTo>
                  <a:pt x="227" y="120"/>
                </a:lnTo>
                <a:lnTo>
                  <a:pt x="213" y="129"/>
                </a:lnTo>
                <a:lnTo>
                  <a:pt x="191" y="129"/>
                </a:lnTo>
                <a:lnTo>
                  <a:pt x="178" y="129"/>
                </a:lnTo>
                <a:lnTo>
                  <a:pt x="157" y="146"/>
                </a:lnTo>
                <a:lnTo>
                  <a:pt x="142" y="155"/>
                </a:lnTo>
                <a:lnTo>
                  <a:pt x="128" y="155"/>
                </a:lnTo>
                <a:lnTo>
                  <a:pt x="114" y="155"/>
                </a:lnTo>
                <a:lnTo>
                  <a:pt x="100" y="163"/>
                </a:lnTo>
                <a:lnTo>
                  <a:pt x="85" y="163"/>
                </a:lnTo>
                <a:lnTo>
                  <a:pt x="71" y="163"/>
                </a:lnTo>
                <a:lnTo>
                  <a:pt x="57" y="163"/>
                </a:lnTo>
                <a:lnTo>
                  <a:pt x="43" y="163"/>
                </a:lnTo>
                <a:lnTo>
                  <a:pt x="28" y="163"/>
                </a:lnTo>
                <a:lnTo>
                  <a:pt x="15" y="163"/>
                </a:lnTo>
                <a:lnTo>
                  <a:pt x="0" y="163"/>
                </a:lnTo>
              </a:path>
            </a:pathLst>
          </a:custGeom>
          <a:noFill/>
          <a:ln w="254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8" name="Freeform 170"/>
          <p:cNvSpPr>
            <a:spLocks/>
          </p:cNvSpPr>
          <p:nvPr/>
        </p:nvSpPr>
        <p:spPr bwMode="auto">
          <a:xfrm>
            <a:off x="3963988" y="1898650"/>
            <a:ext cx="1347787" cy="962025"/>
          </a:xfrm>
          <a:custGeom>
            <a:avLst/>
            <a:gdLst>
              <a:gd name="T0" fmla="*/ 1346200 w 849"/>
              <a:gd name="T1" fmla="*/ 0 h 606"/>
              <a:gd name="T2" fmla="*/ 1335087 w 849"/>
              <a:gd name="T3" fmla="*/ 28575 h 606"/>
              <a:gd name="T4" fmla="*/ 1309687 w 849"/>
              <a:gd name="T5" fmla="*/ 44450 h 606"/>
              <a:gd name="T6" fmla="*/ 1287462 w 849"/>
              <a:gd name="T7" fmla="*/ 74612 h 606"/>
              <a:gd name="T8" fmla="*/ 1263650 w 849"/>
              <a:gd name="T9" fmla="*/ 103188 h 606"/>
              <a:gd name="T10" fmla="*/ 1227137 w 849"/>
              <a:gd name="T11" fmla="*/ 117475 h 606"/>
              <a:gd name="T12" fmla="*/ 1216025 w 849"/>
              <a:gd name="T13" fmla="*/ 147637 h 606"/>
              <a:gd name="T14" fmla="*/ 1190625 w 849"/>
              <a:gd name="T15" fmla="*/ 163512 h 606"/>
              <a:gd name="T16" fmla="*/ 1179512 w 849"/>
              <a:gd name="T17" fmla="*/ 192087 h 606"/>
              <a:gd name="T18" fmla="*/ 1155700 w 849"/>
              <a:gd name="T19" fmla="*/ 206375 h 606"/>
              <a:gd name="T20" fmla="*/ 1131887 w 849"/>
              <a:gd name="T21" fmla="*/ 222250 h 606"/>
              <a:gd name="T22" fmla="*/ 1108075 w 849"/>
              <a:gd name="T23" fmla="*/ 250825 h 606"/>
              <a:gd name="T24" fmla="*/ 1096962 w 849"/>
              <a:gd name="T25" fmla="*/ 280987 h 606"/>
              <a:gd name="T26" fmla="*/ 1084262 w 849"/>
              <a:gd name="T27" fmla="*/ 311150 h 606"/>
              <a:gd name="T28" fmla="*/ 1073150 w 849"/>
              <a:gd name="T29" fmla="*/ 339725 h 606"/>
              <a:gd name="T30" fmla="*/ 1047750 w 849"/>
              <a:gd name="T31" fmla="*/ 354012 h 606"/>
              <a:gd name="T32" fmla="*/ 1036637 w 849"/>
              <a:gd name="T33" fmla="*/ 384175 h 606"/>
              <a:gd name="T34" fmla="*/ 1012825 w 849"/>
              <a:gd name="T35" fmla="*/ 384175 h 606"/>
              <a:gd name="T36" fmla="*/ 989012 w 849"/>
              <a:gd name="T37" fmla="*/ 400050 h 606"/>
              <a:gd name="T38" fmla="*/ 965200 w 849"/>
              <a:gd name="T39" fmla="*/ 400050 h 606"/>
              <a:gd name="T40" fmla="*/ 941387 w 849"/>
              <a:gd name="T41" fmla="*/ 414338 h 606"/>
              <a:gd name="T42" fmla="*/ 917575 w 849"/>
              <a:gd name="T43" fmla="*/ 414338 h 606"/>
              <a:gd name="T44" fmla="*/ 893762 w 849"/>
              <a:gd name="T45" fmla="*/ 428625 h 606"/>
              <a:gd name="T46" fmla="*/ 869950 w 849"/>
              <a:gd name="T47" fmla="*/ 442913 h 606"/>
              <a:gd name="T48" fmla="*/ 846137 w 849"/>
              <a:gd name="T49" fmla="*/ 442913 h 606"/>
              <a:gd name="T50" fmla="*/ 820737 w 849"/>
              <a:gd name="T51" fmla="*/ 457200 h 606"/>
              <a:gd name="T52" fmla="*/ 798512 w 849"/>
              <a:gd name="T53" fmla="*/ 488950 h 606"/>
              <a:gd name="T54" fmla="*/ 774700 w 849"/>
              <a:gd name="T55" fmla="*/ 503237 h 606"/>
              <a:gd name="T56" fmla="*/ 762000 w 849"/>
              <a:gd name="T57" fmla="*/ 531812 h 606"/>
              <a:gd name="T58" fmla="*/ 715962 w 849"/>
              <a:gd name="T59" fmla="*/ 576262 h 606"/>
              <a:gd name="T60" fmla="*/ 701675 w 849"/>
              <a:gd name="T61" fmla="*/ 606425 h 606"/>
              <a:gd name="T62" fmla="*/ 666750 w 849"/>
              <a:gd name="T63" fmla="*/ 620712 h 606"/>
              <a:gd name="T64" fmla="*/ 644525 w 849"/>
              <a:gd name="T65" fmla="*/ 620712 h 606"/>
              <a:gd name="T66" fmla="*/ 619125 w 849"/>
              <a:gd name="T67" fmla="*/ 635000 h 606"/>
              <a:gd name="T68" fmla="*/ 596900 w 849"/>
              <a:gd name="T69" fmla="*/ 649287 h 606"/>
              <a:gd name="T70" fmla="*/ 571500 w 849"/>
              <a:gd name="T71" fmla="*/ 665162 h 606"/>
              <a:gd name="T72" fmla="*/ 547687 w 849"/>
              <a:gd name="T73" fmla="*/ 665162 h 606"/>
              <a:gd name="T74" fmla="*/ 511175 w 849"/>
              <a:gd name="T75" fmla="*/ 679450 h 606"/>
              <a:gd name="T76" fmla="*/ 488950 w 849"/>
              <a:gd name="T77" fmla="*/ 679450 h 606"/>
              <a:gd name="T78" fmla="*/ 465137 w 849"/>
              <a:gd name="T79" fmla="*/ 695325 h 606"/>
              <a:gd name="T80" fmla="*/ 441325 w 849"/>
              <a:gd name="T81" fmla="*/ 695325 h 606"/>
              <a:gd name="T82" fmla="*/ 417512 w 849"/>
              <a:gd name="T83" fmla="*/ 723900 h 606"/>
              <a:gd name="T84" fmla="*/ 392112 w 849"/>
              <a:gd name="T85" fmla="*/ 723900 h 606"/>
              <a:gd name="T86" fmla="*/ 369887 w 849"/>
              <a:gd name="T87" fmla="*/ 738187 h 606"/>
              <a:gd name="T88" fmla="*/ 346075 w 849"/>
              <a:gd name="T89" fmla="*/ 754062 h 606"/>
              <a:gd name="T90" fmla="*/ 320675 w 849"/>
              <a:gd name="T91" fmla="*/ 768350 h 606"/>
              <a:gd name="T92" fmla="*/ 298450 w 849"/>
              <a:gd name="T93" fmla="*/ 782637 h 606"/>
              <a:gd name="T94" fmla="*/ 273050 w 849"/>
              <a:gd name="T95" fmla="*/ 798512 h 606"/>
              <a:gd name="T96" fmla="*/ 250825 w 849"/>
              <a:gd name="T97" fmla="*/ 798512 h 606"/>
              <a:gd name="T98" fmla="*/ 227012 w 849"/>
              <a:gd name="T99" fmla="*/ 812800 h 606"/>
              <a:gd name="T100" fmla="*/ 201612 w 849"/>
              <a:gd name="T101" fmla="*/ 842963 h 606"/>
              <a:gd name="T102" fmla="*/ 179387 w 849"/>
              <a:gd name="T103" fmla="*/ 842963 h 606"/>
              <a:gd name="T104" fmla="*/ 155575 w 849"/>
              <a:gd name="T105" fmla="*/ 842963 h 606"/>
              <a:gd name="T106" fmla="*/ 142875 w 849"/>
              <a:gd name="T107" fmla="*/ 871538 h 606"/>
              <a:gd name="T108" fmla="*/ 119062 w 849"/>
              <a:gd name="T109" fmla="*/ 885825 h 606"/>
              <a:gd name="T110" fmla="*/ 60325 w 849"/>
              <a:gd name="T111" fmla="*/ 931863 h 606"/>
              <a:gd name="T112" fmla="*/ 36512 w 849"/>
              <a:gd name="T113" fmla="*/ 931863 h 606"/>
              <a:gd name="T114" fmla="*/ 23812 w 849"/>
              <a:gd name="T115" fmla="*/ 960438 h 606"/>
              <a:gd name="T116" fmla="*/ 0 w 849"/>
              <a:gd name="T117" fmla="*/ 960438 h 6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9"/>
              <a:gd name="T178" fmla="*/ 0 h 606"/>
              <a:gd name="T179" fmla="*/ 849 w 849"/>
              <a:gd name="T180" fmla="*/ 606 h 6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9" h="606">
                <a:moveTo>
                  <a:pt x="848" y="0"/>
                </a:moveTo>
                <a:lnTo>
                  <a:pt x="841" y="18"/>
                </a:lnTo>
                <a:lnTo>
                  <a:pt x="825" y="28"/>
                </a:lnTo>
                <a:lnTo>
                  <a:pt x="811" y="47"/>
                </a:lnTo>
                <a:lnTo>
                  <a:pt x="796" y="65"/>
                </a:lnTo>
                <a:lnTo>
                  <a:pt x="773" y="74"/>
                </a:lnTo>
                <a:lnTo>
                  <a:pt x="766" y="93"/>
                </a:lnTo>
                <a:lnTo>
                  <a:pt x="750" y="103"/>
                </a:lnTo>
                <a:lnTo>
                  <a:pt x="743" y="121"/>
                </a:lnTo>
                <a:lnTo>
                  <a:pt x="728" y="130"/>
                </a:lnTo>
                <a:lnTo>
                  <a:pt x="713" y="140"/>
                </a:lnTo>
                <a:lnTo>
                  <a:pt x="698" y="158"/>
                </a:lnTo>
                <a:lnTo>
                  <a:pt x="691" y="177"/>
                </a:lnTo>
                <a:lnTo>
                  <a:pt x="683" y="196"/>
                </a:lnTo>
                <a:lnTo>
                  <a:pt x="676" y="214"/>
                </a:lnTo>
                <a:lnTo>
                  <a:pt x="660" y="223"/>
                </a:lnTo>
                <a:lnTo>
                  <a:pt x="653" y="242"/>
                </a:lnTo>
                <a:lnTo>
                  <a:pt x="638" y="242"/>
                </a:lnTo>
                <a:lnTo>
                  <a:pt x="623" y="252"/>
                </a:lnTo>
                <a:lnTo>
                  <a:pt x="608" y="252"/>
                </a:lnTo>
                <a:lnTo>
                  <a:pt x="593" y="261"/>
                </a:lnTo>
                <a:lnTo>
                  <a:pt x="578" y="261"/>
                </a:lnTo>
                <a:lnTo>
                  <a:pt x="563" y="270"/>
                </a:lnTo>
                <a:lnTo>
                  <a:pt x="548" y="279"/>
                </a:lnTo>
                <a:lnTo>
                  <a:pt x="533" y="279"/>
                </a:lnTo>
                <a:lnTo>
                  <a:pt x="517" y="288"/>
                </a:lnTo>
                <a:lnTo>
                  <a:pt x="503" y="308"/>
                </a:lnTo>
                <a:lnTo>
                  <a:pt x="488" y="317"/>
                </a:lnTo>
                <a:lnTo>
                  <a:pt x="480" y="335"/>
                </a:lnTo>
                <a:lnTo>
                  <a:pt x="451" y="363"/>
                </a:lnTo>
                <a:lnTo>
                  <a:pt x="442" y="382"/>
                </a:lnTo>
                <a:lnTo>
                  <a:pt x="420" y="391"/>
                </a:lnTo>
                <a:lnTo>
                  <a:pt x="406" y="391"/>
                </a:lnTo>
                <a:lnTo>
                  <a:pt x="390" y="400"/>
                </a:lnTo>
                <a:lnTo>
                  <a:pt x="376" y="409"/>
                </a:lnTo>
                <a:lnTo>
                  <a:pt x="360" y="419"/>
                </a:lnTo>
                <a:lnTo>
                  <a:pt x="345" y="419"/>
                </a:lnTo>
                <a:lnTo>
                  <a:pt x="322" y="428"/>
                </a:lnTo>
                <a:lnTo>
                  <a:pt x="308" y="428"/>
                </a:lnTo>
                <a:lnTo>
                  <a:pt x="293" y="438"/>
                </a:lnTo>
                <a:lnTo>
                  <a:pt x="278" y="438"/>
                </a:lnTo>
                <a:lnTo>
                  <a:pt x="263" y="456"/>
                </a:lnTo>
                <a:lnTo>
                  <a:pt x="247" y="456"/>
                </a:lnTo>
                <a:lnTo>
                  <a:pt x="233" y="465"/>
                </a:lnTo>
                <a:lnTo>
                  <a:pt x="218" y="475"/>
                </a:lnTo>
                <a:lnTo>
                  <a:pt x="202" y="484"/>
                </a:lnTo>
                <a:lnTo>
                  <a:pt x="188" y="493"/>
                </a:lnTo>
                <a:lnTo>
                  <a:pt x="172" y="503"/>
                </a:lnTo>
                <a:lnTo>
                  <a:pt x="158" y="503"/>
                </a:lnTo>
                <a:lnTo>
                  <a:pt x="143" y="512"/>
                </a:lnTo>
                <a:lnTo>
                  <a:pt x="127" y="531"/>
                </a:lnTo>
                <a:lnTo>
                  <a:pt x="113" y="531"/>
                </a:lnTo>
                <a:lnTo>
                  <a:pt x="98" y="531"/>
                </a:lnTo>
                <a:lnTo>
                  <a:pt x="90" y="549"/>
                </a:lnTo>
                <a:lnTo>
                  <a:pt x="75" y="558"/>
                </a:lnTo>
                <a:lnTo>
                  <a:pt x="38" y="587"/>
                </a:lnTo>
                <a:lnTo>
                  <a:pt x="23" y="587"/>
                </a:lnTo>
                <a:lnTo>
                  <a:pt x="15" y="605"/>
                </a:lnTo>
                <a:lnTo>
                  <a:pt x="0" y="605"/>
                </a:lnTo>
              </a:path>
            </a:pathLst>
          </a:custGeom>
          <a:noFill/>
          <a:ln w="254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31" name="Line 173"/>
          <p:cNvSpPr>
            <a:spLocks noChangeShapeType="1"/>
          </p:cNvSpPr>
          <p:nvPr/>
        </p:nvSpPr>
        <p:spPr bwMode="auto">
          <a:xfrm flipV="1">
            <a:off x="3332163" y="2532063"/>
            <a:ext cx="1020762" cy="525462"/>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2" name="Line 174"/>
          <p:cNvSpPr>
            <a:spLocks noChangeShapeType="1"/>
          </p:cNvSpPr>
          <p:nvPr/>
        </p:nvSpPr>
        <p:spPr bwMode="auto">
          <a:xfrm flipV="1">
            <a:off x="2617788" y="2776538"/>
            <a:ext cx="1874837" cy="1833562"/>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33" name="Line 175"/>
          <p:cNvSpPr>
            <a:spLocks noChangeShapeType="1"/>
          </p:cNvSpPr>
          <p:nvPr/>
        </p:nvSpPr>
        <p:spPr bwMode="auto">
          <a:xfrm flipV="1">
            <a:off x="4414838" y="2724150"/>
            <a:ext cx="374650" cy="18161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697" name="Rectangle 185"/>
          <p:cNvSpPr>
            <a:spLocks noChangeArrowheads="1"/>
          </p:cNvSpPr>
          <p:nvPr/>
        </p:nvSpPr>
        <p:spPr bwMode="auto">
          <a:xfrm>
            <a:off x="1115616" y="5589240"/>
            <a:ext cx="6984776" cy="520655"/>
          </a:xfrm>
          <a:prstGeom prst="rect">
            <a:avLst/>
          </a:prstGeom>
          <a:solidFill>
            <a:schemeClr val="accent6">
              <a:lumMod val="20000"/>
              <a:lumOff val="80000"/>
              <a:alpha val="60000"/>
            </a:schemeClr>
          </a:solidFill>
          <a:ln w="12700">
            <a:noFill/>
            <a:miter lim="800000"/>
            <a:headEnd/>
            <a:tailEnd/>
          </a:ln>
          <a:effectLst/>
        </p:spPr>
        <p:txBody>
          <a:bodyPr wrap="square" lIns="90488" tIns="44450" rIns="90488" bIns="44450">
            <a:spAutoFit/>
          </a:bodyPr>
          <a:lstStyle/>
          <a:p>
            <a:pPr algn="ctr" eaLnBrk="0" hangingPunct="0">
              <a:defRPr/>
            </a:pPr>
            <a:r>
              <a:rPr lang="pt-BR" sz="2800" dirty="0" smtClean="0">
                <a:solidFill>
                  <a:srgbClr val="800000"/>
                </a:solidFill>
                <a:latin typeface="Calibri" pitchFamily="34" charset="0"/>
                <a:ea typeface="Linux Libertine O" pitchFamily="50" charset="0"/>
                <a:cs typeface="Times New Roman" pitchFamily="18" charset="0"/>
              </a:rPr>
              <a:t>OGC </a:t>
            </a:r>
            <a:r>
              <a:rPr lang="pt-BR" sz="2800" dirty="0" err="1" smtClean="0">
                <a:solidFill>
                  <a:srgbClr val="800000"/>
                </a:solidFill>
                <a:latin typeface="Calibri" pitchFamily="34" charset="0"/>
                <a:ea typeface="Linux Libertine O" pitchFamily="50" charset="0"/>
                <a:cs typeface="Times New Roman" pitchFamily="18" charset="0"/>
              </a:rPr>
              <a:t>is</a:t>
            </a:r>
            <a:r>
              <a:rPr lang="pt-BR" sz="2800" dirty="0" smtClean="0">
                <a:solidFill>
                  <a:srgbClr val="800000"/>
                </a:solidFill>
                <a:latin typeface="Calibri" pitchFamily="34" charset="0"/>
                <a:ea typeface="Linux Libertine O" pitchFamily="50" charset="0"/>
                <a:cs typeface="Times New Roman" pitchFamily="18" charset="0"/>
              </a:rPr>
              <a:t> a </a:t>
            </a:r>
            <a:r>
              <a:rPr lang="pt-BR" sz="2800" dirty="0" err="1" smtClean="0">
                <a:solidFill>
                  <a:srgbClr val="800000"/>
                </a:solidFill>
                <a:latin typeface="Calibri" pitchFamily="34" charset="0"/>
                <a:ea typeface="Linux Libertine O" pitchFamily="50" charset="0"/>
                <a:cs typeface="Times New Roman" pitchFamily="18" charset="0"/>
              </a:rPr>
              <a:t>trap</a:t>
            </a:r>
            <a:r>
              <a:rPr lang="pt-BR" sz="2800" dirty="0" smtClean="0">
                <a:solidFill>
                  <a:srgbClr val="800000"/>
                </a:solidFill>
                <a:latin typeface="Calibri" pitchFamily="34" charset="0"/>
                <a:ea typeface="Linux Libertine O" pitchFamily="50" charset="0"/>
                <a:cs typeface="Times New Roman" pitchFamily="18" charset="0"/>
              </a:rPr>
              <a:t> for open </a:t>
            </a:r>
            <a:r>
              <a:rPr lang="pt-BR" sz="2800" dirty="0" err="1" smtClean="0">
                <a:solidFill>
                  <a:srgbClr val="800000"/>
                </a:solidFill>
                <a:latin typeface="Calibri" pitchFamily="34" charset="0"/>
                <a:ea typeface="Linux Libertine O" pitchFamily="50" charset="0"/>
                <a:cs typeface="Times New Roman" pitchFamily="18" charset="0"/>
              </a:rPr>
              <a:t>source</a:t>
            </a:r>
            <a:r>
              <a:rPr lang="pt-BR" sz="2800" dirty="0">
                <a:solidFill>
                  <a:srgbClr val="800000"/>
                </a:solidFill>
                <a:latin typeface="Calibri" pitchFamily="34" charset="0"/>
                <a:ea typeface="Linux Libertine O" pitchFamily="50" charset="0"/>
                <a:cs typeface="Times New Roman" pitchFamily="18" charset="0"/>
              </a:rPr>
              <a:t> </a:t>
            </a:r>
            <a:r>
              <a:rPr lang="pt-BR" sz="2800" dirty="0" smtClean="0">
                <a:solidFill>
                  <a:srgbClr val="800000"/>
                </a:solidFill>
                <a:latin typeface="Calibri" pitchFamily="34" charset="0"/>
                <a:ea typeface="Linux Libertine O" pitchFamily="50" charset="0"/>
                <a:cs typeface="Times New Roman" pitchFamily="18" charset="0"/>
              </a:rPr>
              <a:t>GIS </a:t>
            </a:r>
            <a:r>
              <a:rPr lang="pt-BR" sz="2800" dirty="0" err="1" smtClean="0">
                <a:solidFill>
                  <a:srgbClr val="800000"/>
                </a:solidFill>
                <a:latin typeface="Calibri" pitchFamily="34" charset="0"/>
                <a:ea typeface="Linux Libertine O" pitchFamily="50" charset="0"/>
                <a:cs typeface="Times New Roman" pitchFamily="18" charset="0"/>
              </a:rPr>
              <a:t>developers</a:t>
            </a:r>
            <a:r>
              <a:rPr lang="pt-BR" sz="2800" dirty="0" smtClean="0">
                <a:solidFill>
                  <a:srgbClr val="800000"/>
                </a:solidFill>
                <a:latin typeface="Calibri" pitchFamily="34" charset="0"/>
                <a:ea typeface="Linux Libertine O" pitchFamily="50" charset="0"/>
                <a:cs typeface="Times New Roman" pitchFamily="18" charset="0"/>
              </a:rPr>
              <a:t>!</a:t>
            </a:r>
            <a:endParaRPr lang="pt-BR" sz="2800" dirty="0">
              <a:solidFill>
                <a:srgbClr val="800000"/>
              </a:solidFill>
              <a:latin typeface="Calibri" pitchFamily="34" charset="0"/>
              <a:ea typeface="Linux Libertine O" pitchFamily="50" charset="0"/>
              <a:cs typeface="Times New Roman" pitchFamily="18" charset="0"/>
            </a:endParaRPr>
          </a:p>
        </p:txBody>
      </p:sp>
      <p:sp>
        <p:nvSpPr>
          <p:cNvPr id="181" name="Rectangle 185"/>
          <p:cNvSpPr>
            <a:spLocks noChangeArrowheads="1"/>
          </p:cNvSpPr>
          <p:nvPr/>
        </p:nvSpPr>
        <p:spPr bwMode="auto">
          <a:xfrm>
            <a:off x="5471720" y="6498342"/>
            <a:ext cx="3672280" cy="335989"/>
          </a:xfrm>
          <a:prstGeom prst="rect">
            <a:avLst/>
          </a:prstGeom>
          <a:solidFill>
            <a:schemeClr val="accent6">
              <a:lumMod val="20000"/>
              <a:lumOff val="80000"/>
            </a:schemeClr>
          </a:solidFill>
          <a:ln w="12700">
            <a:noFill/>
            <a:miter lim="800000"/>
            <a:headEnd/>
            <a:tailEnd/>
          </a:ln>
          <a:effectLst/>
        </p:spPr>
        <p:txBody>
          <a:bodyPr wrap="none" lIns="90488" tIns="44450" rIns="90488" bIns="44450">
            <a:spAutoFit/>
          </a:bodyPr>
          <a:lstStyle/>
          <a:p>
            <a:pPr eaLnBrk="0" hangingPunct="0">
              <a:defRPr/>
            </a:pPr>
            <a:r>
              <a:rPr lang="pt-BR" sz="1600" dirty="0" err="1">
                <a:solidFill>
                  <a:schemeClr val="bg2">
                    <a:lumMod val="75000"/>
                  </a:schemeClr>
                </a:solidFill>
                <a:latin typeface="Calibri" pitchFamily="34" charset="0"/>
                <a:ea typeface="Linux Libertine O" pitchFamily="50" charset="0"/>
                <a:cs typeface="Times New Roman" pitchFamily="18" charset="0"/>
              </a:rPr>
              <a:t>i</a:t>
            </a:r>
            <a:r>
              <a:rPr lang="pt-BR" sz="1600" dirty="0" err="1" smtClean="0">
                <a:solidFill>
                  <a:schemeClr val="bg2">
                    <a:lumMod val="75000"/>
                  </a:schemeClr>
                </a:solidFill>
                <a:latin typeface="Calibri" pitchFamily="34" charset="0"/>
                <a:ea typeface="Linux Libertine O" pitchFamily="50" charset="0"/>
                <a:cs typeface="Times New Roman" pitchFamily="18" charset="0"/>
              </a:rPr>
              <a:t>mage</a:t>
            </a:r>
            <a:r>
              <a:rPr lang="pt-BR" sz="1600" dirty="0" smtClean="0">
                <a:solidFill>
                  <a:schemeClr val="bg2">
                    <a:lumMod val="75000"/>
                  </a:schemeClr>
                </a:solidFill>
                <a:latin typeface="Calibri" pitchFamily="34" charset="0"/>
                <a:ea typeface="Linux Libertine O" pitchFamily="50" charset="0"/>
                <a:cs typeface="Times New Roman" pitchFamily="18" charset="0"/>
              </a:rPr>
              <a:t> </a:t>
            </a:r>
            <a:r>
              <a:rPr lang="pt-BR" sz="1600" dirty="0" err="1" smtClean="0">
                <a:solidFill>
                  <a:schemeClr val="bg2">
                    <a:lumMod val="75000"/>
                  </a:schemeClr>
                </a:solidFill>
                <a:latin typeface="Calibri" pitchFamily="34" charset="0"/>
                <a:ea typeface="Linux Libertine O" pitchFamily="50" charset="0"/>
                <a:cs typeface="Times New Roman" pitchFamily="18" charset="0"/>
              </a:rPr>
              <a:t>source</a:t>
            </a:r>
            <a:r>
              <a:rPr lang="pt-BR" sz="1600" dirty="0" smtClean="0">
                <a:solidFill>
                  <a:schemeClr val="bg2">
                    <a:lumMod val="75000"/>
                  </a:schemeClr>
                </a:solidFill>
                <a:latin typeface="Calibri" pitchFamily="34" charset="0"/>
                <a:ea typeface="Linux Libertine O" pitchFamily="50" charset="0"/>
                <a:cs typeface="Times New Roman" pitchFamily="18" charset="0"/>
              </a:rPr>
              <a:t>: </a:t>
            </a:r>
            <a:r>
              <a:rPr lang="pt-BR" sz="1600" dirty="0" err="1" smtClean="0">
                <a:solidFill>
                  <a:schemeClr val="bg2">
                    <a:lumMod val="75000"/>
                  </a:schemeClr>
                </a:solidFill>
                <a:latin typeface="Calibri" pitchFamily="34" charset="0"/>
                <a:ea typeface="Linux Libertine O" pitchFamily="50" charset="0"/>
                <a:cs typeface="Times New Roman" pitchFamily="18" charset="0"/>
              </a:rPr>
              <a:t>Raffles</a:t>
            </a:r>
            <a:r>
              <a:rPr lang="pt-BR" sz="1600" dirty="0" smtClean="0">
                <a:solidFill>
                  <a:schemeClr val="bg2">
                    <a:lumMod val="75000"/>
                  </a:schemeClr>
                </a:solidFill>
                <a:latin typeface="Calibri" pitchFamily="34" charset="0"/>
                <a:ea typeface="Linux Libertine O" pitchFamily="50" charset="0"/>
                <a:cs typeface="Times New Roman" pitchFamily="18" charset="0"/>
              </a:rPr>
              <a:t> </a:t>
            </a:r>
            <a:r>
              <a:rPr lang="pt-BR" sz="1600" dirty="0" err="1" smtClean="0">
                <a:solidFill>
                  <a:schemeClr val="bg2">
                    <a:lumMod val="75000"/>
                  </a:schemeClr>
                </a:solidFill>
                <a:latin typeface="Calibri" pitchFamily="34" charset="0"/>
                <a:ea typeface="Linux Libertine O" pitchFamily="50" charset="0"/>
                <a:cs typeface="Times New Roman" pitchFamily="18" charset="0"/>
              </a:rPr>
              <a:t>Museum</a:t>
            </a:r>
            <a:r>
              <a:rPr lang="pt-BR" sz="1600" dirty="0" smtClean="0">
                <a:solidFill>
                  <a:schemeClr val="bg2">
                    <a:lumMod val="75000"/>
                  </a:schemeClr>
                </a:solidFill>
                <a:latin typeface="Calibri" pitchFamily="34" charset="0"/>
                <a:ea typeface="Linux Libertine O" pitchFamily="50" charset="0"/>
                <a:cs typeface="Times New Roman" pitchFamily="18" charset="0"/>
              </a:rPr>
              <a:t>, Singapore</a:t>
            </a:r>
            <a:endParaRPr lang="pt-BR" sz="1600" dirty="0">
              <a:solidFill>
                <a:schemeClr val="bg2">
                  <a:lumMod val="75000"/>
                </a:schemeClr>
              </a:solidFill>
              <a:latin typeface="Calibri" pitchFamily="34" charset="0"/>
              <a:ea typeface="Linux Libertine O" pitchFamily="50" charset="0"/>
              <a:cs typeface="Times New Roman" pitchFamily="18" charset="0"/>
            </a:endParaRPr>
          </a:p>
        </p:txBody>
      </p:sp>
    </p:spTree>
    <p:extLst>
      <p:ext uri="{BB962C8B-B14F-4D97-AF65-F5344CB8AC3E}">
        <p14:creationId xmlns:p14="http://schemas.microsoft.com/office/powerpoint/2010/main" val="1278285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INPE">
  <a:themeElements>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2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400" b="0" i="0" u="none" strike="noStrike" cap="none" normalizeH="0" baseline="0" smtClean="0">
            <a:ln>
              <a:noFill/>
            </a:ln>
            <a:solidFill>
              <a:schemeClr val="tx1"/>
            </a:solidFill>
            <a:effectLst/>
            <a:latin typeface="Arial" charset="0"/>
          </a:defRPr>
        </a:defPPr>
      </a:lstStyle>
    </a:lnDef>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delosergio8">
  <a:themeElements>
    <a:clrScheme name="modelosergio8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modelosergio8">
      <a:majorFont>
        <a:latin typeface="Humnst777 BT"/>
        <a:ea typeface="ヒラギノ角ゴ Pro W3"/>
        <a:cs typeface=""/>
      </a:majorFont>
      <a:minorFont>
        <a:latin typeface="Humnst777 BT"/>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1400" b="1" i="0" u="sng" strike="noStrike" cap="none" normalizeH="0" baseline="0">
            <a:ln>
              <a:noFill/>
            </a:ln>
            <a:solidFill>
              <a:schemeClr val="tx1"/>
            </a:solidFill>
            <a:effectLst/>
            <a:latin typeface="Humnst777 BT"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1400" b="1" i="0" u="sng" strike="noStrike" cap="none" normalizeH="0" baseline="0">
            <a:ln>
              <a:noFill/>
            </a:ln>
            <a:solidFill>
              <a:schemeClr val="tx1"/>
            </a:solidFill>
            <a:effectLst/>
            <a:latin typeface="Humnst777 BT" charset="0"/>
            <a:ea typeface="ヒラギノ角ゴ Pro W3" charset="0"/>
          </a:defRPr>
        </a:defPPr>
      </a:lstStyle>
    </a:lnDef>
  </a:objectDefaults>
  <a:extraClrSchemeLst>
    <a:extraClrScheme>
      <a:clrScheme name="modelosergio8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modelosergio8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modelosergio8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modelosergio8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modelosergio8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modelosergio8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modelosergio8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modelosergio8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modelosergio8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modelosergio8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modelosergio8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modelosergio8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ixel">
  <a:themeElements>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2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400" b="0" i="0" u="none" strike="noStrike" cap="none" normalizeH="0" baseline="0" smtClean="0">
            <a:ln>
              <a:noFill/>
            </a:ln>
            <a:solidFill>
              <a:schemeClr val="tx1"/>
            </a:solidFill>
            <a:effectLst/>
            <a:latin typeface="Arial" charset="0"/>
          </a:defRPr>
        </a:defPPr>
      </a:lstStyle>
    </a:lnDef>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INPE</Template>
  <TotalTime>13432</TotalTime>
  <Words>2623</Words>
  <Application>Microsoft Macintosh PowerPoint</Application>
  <PresentationFormat>On-screen Show (4:3)</PresentationFormat>
  <Paragraphs>397</Paragraphs>
  <Slides>55</Slides>
  <Notes>36</Notes>
  <HiddenSlides>0</HiddenSlides>
  <MMClips>1</MMClips>
  <ScaleCrop>false</ScaleCrop>
  <HeadingPairs>
    <vt:vector size="4" baseType="variant">
      <vt:variant>
        <vt:lpstr>Theme</vt:lpstr>
      </vt:variant>
      <vt:variant>
        <vt:i4>5</vt:i4>
      </vt:variant>
      <vt:variant>
        <vt:lpstr>Slide Titles</vt:lpstr>
      </vt:variant>
      <vt:variant>
        <vt:i4>55</vt:i4>
      </vt:variant>
    </vt:vector>
  </HeadingPairs>
  <TitlesOfParts>
    <vt:vector size="60" baseType="lpstr">
      <vt:lpstr>INPE</vt:lpstr>
      <vt:lpstr>Desktop</vt:lpstr>
      <vt:lpstr>metodo_cientifico</vt:lpstr>
      <vt:lpstr>modelosergio8</vt:lpstr>
      <vt:lpstr>2_Pixel</vt:lpstr>
      <vt:lpstr>Open Source and open data: what changes in academia? </vt:lpstr>
      <vt:lpstr>GeoMundus 2013</vt:lpstr>
      <vt:lpstr>Why do we want free GIS?</vt:lpstr>
      <vt:lpstr>What do you remember of open source?</vt:lpstr>
      <vt:lpstr>What do you think of open source GIS?</vt:lpstr>
      <vt:lpstr>What do you think of open source GIS?</vt:lpstr>
      <vt:lpstr>What has Open GIS given us?</vt:lpstr>
      <vt:lpstr>What has Open GIS not given us?</vt:lpstr>
      <vt:lpstr>What are the perils of Open GIS?</vt:lpstr>
      <vt:lpstr>Open GIS can do much more: support decision-making in a changing world </vt:lpstr>
      <vt:lpstr>PowerPoint Presentation</vt:lpstr>
      <vt:lpstr>The motivation for “big data”</vt:lpstr>
      <vt:lpstr>PowerPoint Presentation</vt:lpstr>
      <vt:lpstr>Google Earth Engine: massive image data</vt:lpstr>
      <vt:lpstr>A working definition of big data</vt:lpstr>
      <vt:lpstr>PowerPoint Presentation</vt:lpstr>
      <vt:lpstr>Representing location is easy</vt:lpstr>
      <vt:lpstr>PowerPoint Presentation</vt:lpstr>
      <vt:lpstr>Representing and modelling change</vt:lpstr>
      <vt:lpstr>Representing condition</vt:lpstr>
      <vt:lpstr>PowerPoint Presentation</vt:lpstr>
      <vt:lpstr>We’re bad at representing meaning </vt:lpstr>
      <vt:lpstr>Representing concepts is hard</vt:lpstr>
      <vt:lpstr>PowerPoint Presentation</vt:lpstr>
      <vt:lpstr>PowerPoint Presentation</vt:lpstr>
      <vt:lpstr>Data Access Hitting a Wall </vt:lpstr>
      <vt:lpstr>Data Access Hitting a Wall </vt:lpstr>
      <vt:lpstr>Scientific Data Management in the Coming Decade (Jim Gray, 2005)</vt:lpstr>
      <vt:lpstr>Current geospatial information systems</vt:lpstr>
      <vt:lpstr>Future geospatial information systems</vt:lpstr>
      <vt:lpstr>The rôle and duties of a software engineer</vt:lpstr>
      <vt:lpstr>Challenges for GI software architects</vt:lpstr>
      <vt:lpstr>How to build systems that support GIS-21 needs with FOSS4G?</vt:lpstr>
      <vt:lpstr>How to build systems that support GIS-21 needs with FOSS4G?</vt:lpstr>
      <vt:lpstr>The TerraLib vision: FOSS4G for innovation </vt:lpstr>
      <vt:lpstr>TerraLib: spatio-temporal database as a basis for innovation</vt:lpstr>
      <vt:lpstr>TerraLib: high-level GI abstractions on top of FOSS</vt:lpstr>
      <vt:lpstr>Innovative spatial analysis: available in TerraView using plugins</vt:lpstr>
      <vt:lpstr>Applications in Health and Public Policies</vt:lpstr>
      <vt:lpstr>aRT: R-TerraLib programming interface </vt:lpstr>
      <vt:lpstr>PowerPoint Presentation</vt:lpstr>
      <vt:lpstr>What are the drivers of deforestation in Amazonia?</vt:lpstr>
      <vt:lpstr>PowerPoint Presentation</vt:lpstr>
      <vt:lpstr>PowerPoint Presentation</vt:lpstr>
      <vt:lpstr>GeoDMA: Data mining using geospatial data</vt:lpstr>
      <vt:lpstr>TerraME: nature-society modelling</vt:lpstr>
      <vt:lpstr>Nature-Society interaction models with TerraME</vt:lpstr>
      <vt:lpstr>DengueME: spatial model of dengue</vt:lpstr>
      <vt:lpstr>PowerPoint Presentation</vt:lpstr>
      <vt:lpstr>TerraMA2: Natural Disasters Monitoring and Alert</vt:lpstr>
      <vt:lpstr>Terralib 5: the next generation</vt:lpstr>
      <vt:lpstr>Different data sources, same interface</vt:lpstr>
      <vt:lpstr>PowerPoint Presentation</vt:lpstr>
      <vt:lpstr>PowerPoint Presentation</vt:lpstr>
      <vt:lpstr>How to make a difference in open source GIS?</vt:lpstr>
    </vt:vector>
  </TitlesOfParts>
  <Manager/>
  <Company>INPE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Suporte</dc:creator>
  <cp:keywords/>
  <dc:description/>
  <cp:lastModifiedBy>Gilberto Camara</cp:lastModifiedBy>
  <cp:revision>825</cp:revision>
  <dcterms:created xsi:type="dcterms:W3CDTF">2010-06-29T20:02:43Z</dcterms:created>
  <dcterms:modified xsi:type="dcterms:W3CDTF">2013-11-28T15:43:22Z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11925682</vt:lpwstr>
  </property>
  <property fmtid="{D5CDD505-2E9C-101B-9397-08002B2CF9AE}" name="NXPowerLiteSettings" pid="3">
    <vt:lpwstr>F7000400038000</vt:lpwstr>
  </property>
  <property fmtid="{D5CDD505-2E9C-101B-9397-08002B2CF9AE}" name="NXPowerLiteVersion" pid="4">
    <vt:lpwstr>D5.0.6</vt:lpwstr>
  </property>
</Properties>
</file>