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86" r:id="rId2"/>
    <p:sldMasterId id="2147484198" r:id="rId3"/>
    <p:sldMasterId id="2147484450" r:id="rId4"/>
    <p:sldMasterId id="2147484577" r:id="rId5"/>
  </p:sldMasterIdLst>
  <p:notesMasterIdLst>
    <p:notesMasterId r:id="rId29"/>
  </p:notesMasterIdLst>
  <p:sldIdLst>
    <p:sldId id="864" r:id="rId6"/>
    <p:sldId id="863" r:id="rId7"/>
    <p:sldId id="694" r:id="rId8"/>
    <p:sldId id="869" r:id="rId9"/>
    <p:sldId id="868" r:id="rId10"/>
    <p:sldId id="870" r:id="rId11"/>
    <p:sldId id="791" r:id="rId12"/>
    <p:sldId id="862" r:id="rId13"/>
    <p:sldId id="865" r:id="rId14"/>
    <p:sldId id="792" r:id="rId15"/>
    <p:sldId id="793" r:id="rId16"/>
    <p:sldId id="696" r:id="rId17"/>
    <p:sldId id="697" r:id="rId18"/>
    <p:sldId id="698" r:id="rId19"/>
    <p:sldId id="655" r:id="rId20"/>
    <p:sldId id="790" r:id="rId21"/>
    <p:sldId id="764" r:id="rId22"/>
    <p:sldId id="773" r:id="rId23"/>
    <p:sldId id="705" r:id="rId24"/>
    <p:sldId id="741" r:id="rId25"/>
    <p:sldId id="716" r:id="rId26"/>
    <p:sldId id="700" r:id="rId27"/>
    <p:sldId id="783" r:id="rId28"/>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410F"/>
    <a:srgbClr val="B8B800"/>
    <a:srgbClr val="065413"/>
    <a:srgbClr val="0EA426"/>
    <a:srgbClr val="CAFFC0"/>
    <a:srgbClr val="66FEAC"/>
    <a:srgbClr val="BEC9EB"/>
    <a:srgbClr val="D6E0FE"/>
    <a:srgbClr val="CAD8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28" d="100"/>
          <a:sy n="128" d="100"/>
        </p:scale>
        <p:origin x="-664" y="-112"/>
      </p:cViewPr>
      <p:guideLst>
        <p:guide orient="horz" pos="2061"/>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Gilberto\INPE\Espa&#231;o,%20Ambiente,%20Sociedade\CST\Plano%20Nacional%20Mudancas%20Climaticas\Emissoes_desmatamento_Amazonia_Cerrad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'Reducao Desmatamento 2010-2020'!$H$4:$P$4</c:f>
              <c:strCache>
                <c:ptCount val="9"/>
                <c:pt idx="0">
                  <c:v>1996</c:v>
                </c:pt>
                <c:pt idx="1">
                  <c:v>1997</c:v>
                </c:pt>
                <c:pt idx="2">
                  <c:v>1998</c:v>
                </c:pt>
                <c:pt idx="3">
                  <c:v>1999</c:v>
                </c:pt>
                <c:pt idx="4">
                  <c:v>2000</c:v>
                </c:pt>
                <c:pt idx="5">
                  <c:v>2001</c:v>
                </c:pt>
                <c:pt idx="6">
                  <c:v>2002</c:v>
                </c:pt>
                <c:pt idx="7">
                  <c:v>2003</c:v>
                </c:pt>
                <c:pt idx="8">
                  <c:v>2004</c:v>
                </c:pt>
              </c:strCache>
            </c:strRef>
          </c:cat>
          <c:val>
            <c:numRef>
              <c:f>'Reducao Desmatamento 2010-2020'!$H$6:$P$6</c:f>
              <c:numCache>
                <c:formatCode>General</c:formatCode>
                <c:ptCount val="9"/>
                <c:pt idx="0">
                  <c:v>18161.0</c:v>
                </c:pt>
                <c:pt idx="1">
                  <c:v>13227.0</c:v>
                </c:pt>
                <c:pt idx="2">
                  <c:v>17383.0</c:v>
                </c:pt>
                <c:pt idx="3">
                  <c:v>17259.0</c:v>
                </c:pt>
                <c:pt idx="4">
                  <c:v>18226.0</c:v>
                </c:pt>
                <c:pt idx="5">
                  <c:v>18165.0</c:v>
                </c:pt>
                <c:pt idx="6">
                  <c:v>21393.0</c:v>
                </c:pt>
                <c:pt idx="7">
                  <c:v>25247.0</c:v>
                </c:pt>
                <c:pt idx="8">
                  <c:v>27423.0</c:v>
                </c:pt>
              </c:numCache>
            </c:numRef>
          </c:val>
        </c:ser>
        <c:dLbls>
          <c:showLegendKey val="0"/>
          <c:showVal val="0"/>
          <c:showCatName val="0"/>
          <c:showSerName val="0"/>
          <c:showPercent val="0"/>
          <c:showBubbleSize val="0"/>
        </c:dLbls>
        <c:gapWidth val="150"/>
        <c:axId val="-2095406376"/>
        <c:axId val="-2095392376"/>
      </c:barChart>
      <c:catAx>
        <c:axId val="-2095406376"/>
        <c:scaling>
          <c:orientation val="minMax"/>
        </c:scaling>
        <c:delete val="0"/>
        <c:axPos val="b"/>
        <c:majorTickMark val="out"/>
        <c:minorTickMark val="none"/>
        <c:tickLblPos val="nextTo"/>
        <c:txPr>
          <a:bodyPr/>
          <a:lstStyle/>
          <a:p>
            <a:pPr>
              <a:defRPr sz="1800">
                <a:solidFill>
                  <a:schemeClr val="bg1"/>
                </a:solidFill>
                <a:latin typeface="Calibri" pitchFamily="34" charset="0"/>
                <a:cs typeface="Calibri" pitchFamily="34" charset="0"/>
              </a:defRPr>
            </a:pPr>
            <a:endParaRPr lang="en-US"/>
          </a:p>
        </c:txPr>
        <c:crossAx val="-2095392376"/>
        <c:crosses val="autoZero"/>
        <c:auto val="1"/>
        <c:lblAlgn val="ctr"/>
        <c:lblOffset val="100"/>
        <c:noMultiLvlLbl val="0"/>
      </c:catAx>
      <c:valAx>
        <c:axId val="-2095392376"/>
        <c:scaling>
          <c:orientation val="minMax"/>
        </c:scaling>
        <c:delete val="0"/>
        <c:axPos val="l"/>
        <c:majorGridlines/>
        <c:numFmt formatCode="General" sourceLinked="1"/>
        <c:majorTickMark val="out"/>
        <c:minorTickMark val="none"/>
        <c:tickLblPos val="nextTo"/>
        <c:txPr>
          <a:bodyPr/>
          <a:lstStyle/>
          <a:p>
            <a:pPr>
              <a:defRPr sz="1800" b="1">
                <a:solidFill>
                  <a:schemeClr val="bg1"/>
                </a:solidFill>
                <a:latin typeface="Calibri" pitchFamily="34" charset="0"/>
                <a:cs typeface="Calibri" pitchFamily="34" charset="0"/>
              </a:defRPr>
            </a:pPr>
            <a:endParaRPr lang="en-US"/>
          </a:p>
        </c:txPr>
        <c:crossAx val="-2095406376"/>
        <c:crosses val="autoZero"/>
        <c:crossBetween val="between"/>
      </c:valAx>
      <c:spPr>
        <a:solidFill>
          <a:sysClr val="window" lastClr="FFFFFF">
            <a:alpha val="74000"/>
          </a:sysClr>
        </a:solidFill>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Clique para editar os estilos do texto mestre</a:t>
            </a:r>
          </a:p>
          <a:p>
            <a:pPr lvl="1"/>
            <a:r>
              <a:rPr lang="en-US" noProof="0"/>
              <a:t>Segundo nível</a:t>
            </a:r>
          </a:p>
          <a:p>
            <a:pPr lvl="2"/>
            <a:r>
              <a:rPr lang="en-US" noProof="0"/>
              <a:t>Terceiro nível</a:t>
            </a:r>
          </a:p>
          <a:p>
            <a:pPr lvl="3"/>
            <a:r>
              <a:rPr lang="en-US" noProof="0"/>
              <a:t>Quarto nível</a:t>
            </a:r>
          </a:p>
          <a:p>
            <a:pPr lvl="4"/>
            <a:r>
              <a:rPr lang="en-US" noProof="0"/>
              <a:t>Quinto nível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05D0D7D7-D2C6-B243-97DE-71DC34479274}" type="slidenum">
              <a:rPr lang="en-US"/>
              <a:pPr>
                <a:defRPr/>
              </a:pPr>
              <a:t>‹#›</a:t>
            </a:fld>
            <a:endParaRPr lang="en-US"/>
          </a:p>
        </p:txBody>
      </p:sp>
    </p:spTree>
    <p:extLst>
      <p:ext uri="{BB962C8B-B14F-4D97-AF65-F5344CB8AC3E}">
        <p14:creationId xmlns:p14="http://schemas.microsoft.com/office/powerpoint/2010/main" val="1213454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FA67621-32B3-3742-AC35-974478CA77ED}" type="slidenum">
              <a:rPr lang="pt-BR" sz="1200">
                <a:solidFill>
                  <a:srgbClr val="000000"/>
                </a:solidFill>
                <a:ea typeface="Geneva" charset="0"/>
                <a:cs typeface="Geneva" charset="0"/>
              </a:rPr>
              <a:pPr eaLnBrk="1" hangingPunct="1"/>
              <a:t>7</a:t>
            </a:fld>
            <a:endParaRPr lang="pt-BR" sz="1200">
              <a:solidFill>
                <a:srgbClr val="000000"/>
              </a:solidFill>
              <a:ea typeface="Geneva" charset="0"/>
              <a:cs typeface="Geneva"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Geneva" charset="0"/>
                <a:cs typeface="Geneva" charset="0"/>
              </a:defRPr>
            </a:lvl1pPr>
            <a:lvl2pPr marL="742950" indent="-285750" eaLnBrk="0" hangingPunct="0">
              <a:defRPr sz="2400">
                <a:solidFill>
                  <a:schemeClr val="tx1"/>
                </a:solidFill>
                <a:latin typeface="Times" charset="0"/>
                <a:ea typeface="Geneva" charset="0"/>
              </a:defRPr>
            </a:lvl2pPr>
            <a:lvl3pPr marL="1143000" indent="-228600" eaLnBrk="0" hangingPunct="0">
              <a:defRPr sz="2400">
                <a:solidFill>
                  <a:schemeClr val="tx1"/>
                </a:solidFill>
                <a:latin typeface="Times" charset="0"/>
                <a:ea typeface="Geneva" charset="0"/>
              </a:defRPr>
            </a:lvl3pPr>
            <a:lvl4pPr marL="1600200" indent="-228600" eaLnBrk="0" hangingPunct="0">
              <a:defRPr sz="2400">
                <a:solidFill>
                  <a:schemeClr val="tx1"/>
                </a:solidFill>
                <a:latin typeface="Times" charset="0"/>
                <a:ea typeface="Geneva" charset="0"/>
              </a:defRPr>
            </a:lvl4pPr>
            <a:lvl5pPr marL="2057400" indent="-228600" eaLnBrk="0" hangingPunct="0">
              <a:defRPr sz="2400">
                <a:solidFill>
                  <a:schemeClr val="tx1"/>
                </a:solidFill>
                <a:latin typeface="Times" charset="0"/>
                <a:ea typeface="Geneva" charset="0"/>
              </a:defRPr>
            </a:lvl5pPr>
            <a:lvl6pPr marL="2514600" indent="-228600" eaLnBrk="0" fontAlgn="base" hangingPunct="0">
              <a:spcBef>
                <a:spcPct val="0"/>
              </a:spcBef>
              <a:spcAft>
                <a:spcPct val="0"/>
              </a:spcAft>
              <a:defRPr sz="2400">
                <a:solidFill>
                  <a:schemeClr val="tx1"/>
                </a:solidFill>
                <a:latin typeface="Times" charset="0"/>
                <a:ea typeface="Geneva" charset="0"/>
              </a:defRPr>
            </a:lvl6pPr>
            <a:lvl7pPr marL="2971800" indent="-228600" eaLnBrk="0" fontAlgn="base" hangingPunct="0">
              <a:spcBef>
                <a:spcPct val="0"/>
              </a:spcBef>
              <a:spcAft>
                <a:spcPct val="0"/>
              </a:spcAft>
              <a:defRPr sz="2400">
                <a:solidFill>
                  <a:schemeClr val="tx1"/>
                </a:solidFill>
                <a:latin typeface="Times" charset="0"/>
                <a:ea typeface="Geneva" charset="0"/>
              </a:defRPr>
            </a:lvl7pPr>
            <a:lvl8pPr marL="3429000" indent="-228600" eaLnBrk="0" fontAlgn="base" hangingPunct="0">
              <a:spcBef>
                <a:spcPct val="0"/>
              </a:spcBef>
              <a:spcAft>
                <a:spcPct val="0"/>
              </a:spcAft>
              <a:defRPr sz="2400">
                <a:solidFill>
                  <a:schemeClr val="tx1"/>
                </a:solidFill>
                <a:latin typeface="Times" charset="0"/>
                <a:ea typeface="Geneva" charset="0"/>
              </a:defRPr>
            </a:lvl8pPr>
            <a:lvl9pPr marL="3886200" indent="-228600" eaLnBrk="0" fontAlgn="base" hangingPunct="0">
              <a:spcBef>
                <a:spcPct val="0"/>
              </a:spcBef>
              <a:spcAft>
                <a:spcPct val="0"/>
              </a:spcAft>
              <a:defRPr sz="2400">
                <a:solidFill>
                  <a:schemeClr val="tx1"/>
                </a:solidFill>
                <a:latin typeface="Times" charset="0"/>
                <a:ea typeface="Geneva" charset="0"/>
              </a:defRPr>
            </a:lvl9pPr>
          </a:lstStyle>
          <a:p>
            <a:fld id="{8695EFB1-D159-C541-9254-CE338C9171B6}" type="slidenum">
              <a:rPr lang="en-US" sz="1200">
                <a:solidFill>
                  <a:srgbClr val="000000"/>
                </a:solidFill>
              </a:rPr>
              <a:pPr/>
              <a:t>9</a:t>
            </a:fld>
            <a:endParaRPr lang="en-US" sz="1200">
              <a:solidFill>
                <a:srgbClr val="000000"/>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4899" name="Rectangle 3"/>
          <p:cNvSpPr>
            <a:spLocks noGrp="1" noChangeArrowheads="1"/>
          </p:cNvSpPr>
          <p:nvPr>
            <p:ph type="body" idx="1"/>
          </p:nvPr>
        </p:nvSpPr>
        <p:spPr/>
        <p:txBody>
          <a:bodyPr/>
          <a:lstStyle/>
          <a:p>
            <a:pPr>
              <a:defRPr/>
            </a:pPr>
            <a:endParaRPr lang="pt-BR"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59248F2C-5EE8-F24F-AA8F-F798BB40074A}" type="slidenum">
              <a:rPr lang="pt-BR" sz="1200">
                <a:cs typeface="Arial" charset="0"/>
              </a:rPr>
              <a:pPr eaLnBrk="1" hangingPunct="1"/>
              <a:t>12</a:t>
            </a:fld>
            <a:endParaRPr lang="pt-BR" sz="120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5F249F43-1004-E442-91D1-907011A998BB}" type="slidenum">
              <a:rPr lang="pt-BR" sz="1200">
                <a:solidFill>
                  <a:srgbClr val="000000"/>
                </a:solidFill>
              </a:rPr>
              <a:pPr eaLnBrk="1" hangingPunct="1"/>
              <a:t>15</a:t>
            </a:fld>
            <a:endParaRPr lang="pt-BR" sz="1200">
              <a:solidFill>
                <a:srgbClr val="000000"/>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ço Reservado para Imagem de Slide 1"/>
          <p:cNvSpPr>
            <a:spLocks noGrp="1" noRot="1" noChangeAspect="1" noTextEdit="1"/>
          </p:cNvSpPr>
          <p:nvPr>
            <p:ph type="sldImg"/>
          </p:nvPr>
        </p:nvSpPr>
        <p:spPr>
          <a:ln/>
        </p:spPr>
      </p:sp>
      <p:sp>
        <p:nvSpPr>
          <p:cNvPr id="83970"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a:p>
        </p:txBody>
      </p:sp>
      <p:sp>
        <p:nvSpPr>
          <p:cNvPr id="83971"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11CBE1B-7D93-A24D-BCAE-98E8CB41572A}" type="slidenum">
              <a:rPr lang="pt-BR" sz="1200"/>
              <a:pPr eaLnBrk="1" hangingPunct="1"/>
              <a:t>20</a:t>
            </a:fld>
            <a:endParaRPr lang="pt-B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Grp="1" noRot="1" noChangeAspect="1" noChangeArrowheads="1"/>
          </p:cNvSpPr>
          <p:nvPr>
            <p:ph type="sldImg"/>
          </p:nvPr>
        </p:nvSpPr>
        <p:spPr>
          <a:solidFill>
            <a:srgbClr val="FFFFFF"/>
          </a:solidFill>
          <a:ln/>
        </p:spPr>
      </p:sp>
      <p:sp>
        <p:nvSpPr>
          <p:cNvPr id="9113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solidFill>
                  <a:srgbClr val="000000"/>
                </a:solidFill>
                <a:cs typeface="Arial" charset="0"/>
                <a:sym typeface="Arial" charset="0"/>
              </a:rPr>
              <a:t>Este slide mostra uma imagem CBERS-2B da região de Marcelândia, norte de Mato Grosso. A imagem foi composta por uma imagem monocromática de alta resolução HRC (2,5 m) com uma imagem multespectral CCD (20 m). A imagem mostra que é possivel identificar com o sensor HRC, alem de desmatamentos por corte raso (áreas claras na imagem), as áreas de degradação florestal (áreas verdes com partes claras).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sz="2400">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700">
                <a:solidFill>
                  <a:srgbClr val="FFFFFF"/>
                </a:solidFill>
              </a:defRPr>
            </a:lvl1pPr>
          </a:lstStyle>
          <a:p>
            <a:r>
              <a:rPr lang="pt-BR"/>
              <a:t>Clique para editar o estilo do título mestre</a:t>
            </a:r>
          </a:p>
        </p:txBody>
      </p:sp>
      <p:sp>
        <p:nvSpPr>
          <p:cNvPr id="5139" name="Rectangle 19"/>
          <p:cNvSpPr>
            <a:spLocks noGrp="1" noChangeArrowheads="1"/>
          </p:cNvSpPr>
          <p:nvPr>
            <p:ph type="subTitle" idx="1"/>
          </p:nvPr>
        </p:nvSpPr>
        <p:spPr>
          <a:xfrm>
            <a:off x="2971800" y="4267200"/>
            <a:ext cx="6019800" cy="1752600"/>
          </a:xfrm>
          <a:prstGeom prst="rect">
            <a:avLst/>
          </a:prstGeom>
        </p:spPr>
        <p:txBody>
          <a:bodyPr/>
          <a:lstStyle>
            <a:lvl1pPr marL="0" indent="0">
              <a:buFont typeface="Wingdings" pitchFamily="2" charset="2"/>
              <a:buNone/>
              <a:defRPr sz="2600"/>
            </a:lvl1pPr>
          </a:lstStyle>
          <a:p>
            <a:r>
              <a:rPr lang="pt-BR"/>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Arial" charset="0"/>
              </a:defRPr>
            </a:lvl1pPr>
          </a:lstStyle>
          <a:p>
            <a:pPr>
              <a:defRPr/>
            </a:pPr>
            <a:fld id="{5F1DD53F-348F-9843-A1A5-42EE845D71F2}" type="slidenum">
              <a:rPr lang="pt-BR"/>
              <a:pPr>
                <a:defRPr/>
              </a:pPr>
              <a:t>‹#›</a:t>
            </a:fld>
            <a:endParaRPr lang="pt-BR"/>
          </a:p>
        </p:txBody>
      </p:sp>
    </p:spTree>
    <p:extLst>
      <p:ext uri="{BB962C8B-B14F-4D97-AF65-F5344CB8AC3E}">
        <p14:creationId xmlns:p14="http://schemas.microsoft.com/office/powerpoint/2010/main" val="49755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1524000"/>
            <a:ext cx="8229600" cy="47244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86732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1327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64454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lip-art 2"/>
          <p:cNvSpPr>
            <a:spLocks noGrp="1"/>
          </p:cNvSpPr>
          <p:nvPr>
            <p:ph type="clipArt" sz="half" idx="1"/>
          </p:nvPr>
        </p:nvSpPr>
        <p:spPr>
          <a:xfrm>
            <a:off x="609600" y="1524000"/>
            <a:ext cx="4038600" cy="4724400"/>
          </a:xfrm>
          <a:prstGeom prst="rect">
            <a:avLst/>
          </a:prstGeom>
        </p:spPr>
        <p:txBody>
          <a:bodyPr/>
          <a:lstStyle/>
          <a:p>
            <a:pPr lvl="0"/>
            <a:endParaRPr lang="pt-BR" noProof="0" smtClean="0"/>
          </a:p>
        </p:txBody>
      </p:sp>
      <p:sp>
        <p:nvSpPr>
          <p:cNvPr id="4" name="Espaço Reservado para Texto 3"/>
          <p:cNvSpPr>
            <a:spLocks noGrp="1"/>
          </p:cNvSpPr>
          <p:nvPr>
            <p:ph type="body" sz="half" idx="2"/>
          </p:nvPr>
        </p:nvSpPr>
        <p:spPr>
          <a:xfrm>
            <a:off x="4800600" y="1524000"/>
            <a:ext cx="4038600" cy="47244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48373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dirty="0" smtClean="0"/>
              <a:t>Clique para editar o estilo do título mestre</a:t>
            </a:r>
            <a:endParaRPr lang="en-US"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lvl1pPr>
              <a:defRPr/>
            </a:lvl1pPr>
          </a:lstStyle>
          <a:p>
            <a:pPr>
              <a:defRPr/>
            </a:pPr>
            <a:fld id="{CEEB4141-DB12-264D-AD61-223E4C2255E2}" type="datetimeFigureOut">
              <a:rPr lang="pt-BR"/>
              <a:pPr>
                <a:defRPr/>
              </a:pPr>
              <a:t>22.05.2014</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59F7EA76-42C1-3348-91FF-4431630F69DF}" type="slidenum">
              <a:rPr lang="en-US"/>
              <a:pPr>
                <a:defRPr/>
              </a:pPr>
              <a:t>‹#›</a:t>
            </a:fld>
            <a:endParaRPr lang="en-US"/>
          </a:p>
        </p:txBody>
      </p:sp>
    </p:spTree>
    <p:extLst>
      <p:ext uri="{BB962C8B-B14F-4D97-AF65-F5344CB8AC3E}">
        <p14:creationId xmlns:p14="http://schemas.microsoft.com/office/powerpoint/2010/main" val="3848681273"/>
      </p:ext>
    </p:extLst>
  </p:cSld>
  <p:clrMapOvr>
    <a:masterClrMapping/>
  </p:clrMapOvr>
  <p:transition xmlns:p14="http://schemas.microsoft.com/office/powerpoint/2010/mai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64F5618B-9A2C-0846-858A-067C6A5AD3BB}" type="datetimeFigureOut">
              <a:rPr lang="pt-BR"/>
              <a:pPr>
                <a:defRPr/>
              </a:pPr>
              <a:t>22.05.2014</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248E58ED-DF7A-F74C-B1D5-DEB588E2EDF5}" type="slidenum">
              <a:rPr lang="en-US"/>
              <a:pPr>
                <a:defRPr/>
              </a:pPr>
              <a:t>‹#›</a:t>
            </a:fld>
            <a:endParaRPr lang="en-US"/>
          </a:p>
        </p:txBody>
      </p:sp>
    </p:spTree>
    <p:extLst>
      <p:ext uri="{BB962C8B-B14F-4D97-AF65-F5344CB8AC3E}">
        <p14:creationId xmlns:p14="http://schemas.microsoft.com/office/powerpoint/2010/main" val="1644803961"/>
      </p:ext>
    </p:extLst>
  </p:cSld>
  <p:clrMapOvr>
    <a:masterClrMapping/>
  </p:clrMapOvr>
  <p:transition xmlns:p14="http://schemas.microsoft.com/office/powerpoint/2010/mai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0E02D1C-3459-FF4E-A00F-21F4CC0F2108}" type="datetimeFigureOut">
              <a:rPr lang="pt-BR"/>
              <a:pPr>
                <a:defRPr/>
              </a:pPr>
              <a:t>22.05.2014</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F505EB5D-D443-5647-9C07-958CFC2B0706}" type="slidenum">
              <a:rPr lang="en-US"/>
              <a:pPr>
                <a:defRPr/>
              </a:pPr>
              <a:t>‹#›</a:t>
            </a:fld>
            <a:endParaRPr lang="en-US"/>
          </a:p>
        </p:txBody>
      </p:sp>
    </p:spTree>
    <p:extLst>
      <p:ext uri="{BB962C8B-B14F-4D97-AF65-F5344CB8AC3E}">
        <p14:creationId xmlns:p14="http://schemas.microsoft.com/office/powerpoint/2010/main" val="2757517087"/>
      </p:ext>
    </p:extLst>
  </p:cSld>
  <p:clrMapOvr>
    <a:masterClrMapping/>
  </p:clrMapOvr>
  <p:transition xmlns:p14="http://schemas.microsoft.com/office/powerpoint/2010/mai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3"/>
          <p:cNvSpPr>
            <a:spLocks noGrp="1"/>
          </p:cNvSpPr>
          <p:nvPr>
            <p:ph type="dt" sz="half" idx="10"/>
          </p:nvPr>
        </p:nvSpPr>
        <p:spPr/>
        <p:txBody>
          <a:bodyPr/>
          <a:lstStyle>
            <a:lvl1pPr>
              <a:defRPr/>
            </a:lvl1pPr>
          </a:lstStyle>
          <a:p>
            <a:pPr>
              <a:defRPr/>
            </a:pPr>
            <a:fld id="{C3BCA8DF-C43B-F843-A51E-6EDE1B0E6E41}" type="datetimeFigureOut">
              <a:rPr lang="pt-BR"/>
              <a:pPr>
                <a:defRPr/>
              </a:pPr>
              <a:t>22.05.2014</a:t>
            </a:fld>
            <a:endParaRPr lang="en-US"/>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7EAC726E-4694-944F-9097-F7D9578017A8}" type="slidenum">
              <a:rPr lang="en-US"/>
              <a:pPr>
                <a:defRPr/>
              </a:pPr>
              <a:t>‹#›</a:t>
            </a:fld>
            <a:endParaRPr lang="en-US"/>
          </a:p>
        </p:txBody>
      </p:sp>
    </p:spTree>
    <p:extLst>
      <p:ext uri="{BB962C8B-B14F-4D97-AF65-F5344CB8AC3E}">
        <p14:creationId xmlns:p14="http://schemas.microsoft.com/office/powerpoint/2010/main" val="2475825143"/>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3"/>
          <p:cNvSpPr>
            <a:spLocks noGrp="1"/>
          </p:cNvSpPr>
          <p:nvPr>
            <p:ph type="dt" sz="half" idx="10"/>
          </p:nvPr>
        </p:nvSpPr>
        <p:spPr/>
        <p:txBody>
          <a:bodyPr/>
          <a:lstStyle>
            <a:lvl1pPr>
              <a:defRPr/>
            </a:lvl1pPr>
          </a:lstStyle>
          <a:p>
            <a:pPr>
              <a:defRPr/>
            </a:pPr>
            <a:fld id="{DFE714E5-5642-E140-89A9-CB1B6F0FC875}" type="datetimeFigureOut">
              <a:rPr lang="pt-BR"/>
              <a:pPr>
                <a:defRPr/>
              </a:pPr>
              <a:t>22.05.2014</a:t>
            </a:fld>
            <a:endParaRPr lang="en-US"/>
          </a:p>
        </p:txBody>
      </p:sp>
      <p:sp>
        <p:nvSpPr>
          <p:cNvPr id="8" name="Espaço Reservado para Rodapé 4"/>
          <p:cNvSpPr>
            <a:spLocks noGrp="1"/>
          </p:cNvSpPr>
          <p:nvPr>
            <p:ph type="ftr" sz="quarter" idx="11"/>
          </p:nvPr>
        </p:nvSpPr>
        <p:spPr/>
        <p:txBody>
          <a:bodyPr/>
          <a:lstStyle>
            <a:lvl1pPr>
              <a:defRPr/>
            </a:lvl1pPr>
          </a:lstStyle>
          <a:p>
            <a:pPr>
              <a:defRPr/>
            </a:pPr>
            <a:endParaRPr lang="en-US"/>
          </a:p>
        </p:txBody>
      </p:sp>
      <p:sp>
        <p:nvSpPr>
          <p:cNvPr id="9" name="Espaço Reservado para Número de Slide 5"/>
          <p:cNvSpPr>
            <a:spLocks noGrp="1"/>
          </p:cNvSpPr>
          <p:nvPr>
            <p:ph type="sldNum" sz="quarter" idx="12"/>
          </p:nvPr>
        </p:nvSpPr>
        <p:spPr/>
        <p:txBody>
          <a:bodyPr/>
          <a:lstStyle>
            <a:lvl1pPr>
              <a:defRPr/>
            </a:lvl1pPr>
          </a:lstStyle>
          <a:p>
            <a:pPr>
              <a:defRPr/>
            </a:pPr>
            <a:fld id="{C3D87668-D1A8-A042-936C-B63CCDE2D315}" type="slidenum">
              <a:rPr lang="en-US"/>
              <a:pPr>
                <a:defRPr/>
              </a:pPr>
              <a:t>‹#›</a:t>
            </a:fld>
            <a:endParaRPr lang="en-US"/>
          </a:p>
        </p:txBody>
      </p:sp>
    </p:spTree>
    <p:extLst>
      <p:ext uri="{BB962C8B-B14F-4D97-AF65-F5344CB8AC3E}">
        <p14:creationId xmlns:p14="http://schemas.microsoft.com/office/powerpoint/2010/main" val="3719181527"/>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3"/>
          <p:cNvSpPr>
            <a:spLocks noGrp="1"/>
          </p:cNvSpPr>
          <p:nvPr>
            <p:ph type="dt" sz="half" idx="10"/>
          </p:nvPr>
        </p:nvSpPr>
        <p:spPr/>
        <p:txBody>
          <a:bodyPr/>
          <a:lstStyle>
            <a:lvl1pPr>
              <a:defRPr/>
            </a:lvl1pPr>
          </a:lstStyle>
          <a:p>
            <a:pPr>
              <a:defRPr/>
            </a:pPr>
            <a:fld id="{E06D87DC-BEBF-D947-BF56-457C3595A495}" type="datetimeFigureOut">
              <a:rPr lang="pt-BR"/>
              <a:pPr>
                <a:defRPr/>
              </a:pPr>
              <a:t>22.05.2014</a:t>
            </a:fld>
            <a:endParaRPr lang="en-US"/>
          </a:p>
        </p:txBody>
      </p:sp>
      <p:sp>
        <p:nvSpPr>
          <p:cNvPr id="4" name="Espaço Reservado para Rodapé 4"/>
          <p:cNvSpPr>
            <a:spLocks noGrp="1"/>
          </p:cNvSpPr>
          <p:nvPr>
            <p:ph type="ftr" sz="quarter" idx="11"/>
          </p:nvPr>
        </p:nvSpPr>
        <p:spPr/>
        <p:txBody>
          <a:bodyPr/>
          <a:lstStyle>
            <a:lvl1pPr>
              <a:defRPr/>
            </a:lvl1pPr>
          </a:lstStyle>
          <a:p>
            <a:pPr>
              <a:defRPr/>
            </a:pPr>
            <a:endParaRPr lang="en-US"/>
          </a:p>
        </p:txBody>
      </p:sp>
      <p:sp>
        <p:nvSpPr>
          <p:cNvPr id="5" name="Espaço Reservado para Número de Slide 5"/>
          <p:cNvSpPr>
            <a:spLocks noGrp="1"/>
          </p:cNvSpPr>
          <p:nvPr>
            <p:ph type="sldNum" sz="quarter" idx="12"/>
          </p:nvPr>
        </p:nvSpPr>
        <p:spPr/>
        <p:txBody>
          <a:bodyPr/>
          <a:lstStyle>
            <a:lvl1pPr>
              <a:defRPr/>
            </a:lvl1pPr>
          </a:lstStyle>
          <a:p>
            <a:pPr>
              <a:defRPr/>
            </a:pPr>
            <a:fld id="{E74F9B93-BCC2-A34C-B8F8-E91B54326AA8}" type="slidenum">
              <a:rPr lang="en-US"/>
              <a:pPr>
                <a:defRPr/>
              </a:pPr>
              <a:t>‹#›</a:t>
            </a:fld>
            <a:endParaRPr lang="en-US"/>
          </a:p>
        </p:txBody>
      </p:sp>
    </p:spTree>
    <p:extLst>
      <p:ext uri="{BB962C8B-B14F-4D97-AF65-F5344CB8AC3E}">
        <p14:creationId xmlns:p14="http://schemas.microsoft.com/office/powerpoint/2010/main" val="3716585025"/>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cs typeface="Calibri" pitchFamily="34" charset="0"/>
              </a:defRPr>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609600" y="1524000"/>
            <a:ext cx="8229600" cy="4724400"/>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81943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84305A3-367B-934C-8879-BED6EC7E5647}" type="datetimeFigureOut">
              <a:rPr lang="pt-BR"/>
              <a:pPr>
                <a:defRPr/>
              </a:pPr>
              <a:t>22.05.2014</a:t>
            </a:fld>
            <a:endParaRPr lang="en-US"/>
          </a:p>
        </p:txBody>
      </p:sp>
      <p:sp>
        <p:nvSpPr>
          <p:cNvPr id="3" name="Espaço Reservado para Rodapé 4"/>
          <p:cNvSpPr>
            <a:spLocks noGrp="1"/>
          </p:cNvSpPr>
          <p:nvPr>
            <p:ph type="ftr" sz="quarter" idx="11"/>
          </p:nvPr>
        </p:nvSpPr>
        <p:spPr/>
        <p:txBody>
          <a:bodyPr/>
          <a:lstStyle>
            <a:lvl1pPr>
              <a:defRPr/>
            </a:lvl1pPr>
          </a:lstStyle>
          <a:p>
            <a:pPr>
              <a:defRPr/>
            </a:pPr>
            <a:endParaRPr lang="en-US"/>
          </a:p>
        </p:txBody>
      </p:sp>
      <p:sp>
        <p:nvSpPr>
          <p:cNvPr id="4" name="Espaço Reservado para Número de Slide 5"/>
          <p:cNvSpPr>
            <a:spLocks noGrp="1"/>
          </p:cNvSpPr>
          <p:nvPr>
            <p:ph type="sldNum" sz="quarter" idx="12"/>
          </p:nvPr>
        </p:nvSpPr>
        <p:spPr/>
        <p:txBody>
          <a:bodyPr/>
          <a:lstStyle>
            <a:lvl1pPr>
              <a:defRPr/>
            </a:lvl1pPr>
          </a:lstStyle>
          <a:p>
            <a:pPr>
              <a:defRPr/>
            </a:pPr>
            <a:fld id="{E859F527-4C06-6141-A592-3DFE25C8D075}" type="slidenum">
              <a:rPr lang="en-US"/>
              <a:pPr>
                <a:defRPr/>
              </a:pPr>
              <a:t>‹#›</a:t>
            </a:fld>
            <a:endParaRPr lang="en-US"/>
          </a:p>
        </p:txBody>
      </p:sp>
    </p:spTree>
    <p:extLst>
      <p:ext uri="{BB962C8B-B14F-4D97-AF65-F5344CB8AC3E}">
        <p14:creationId xmlns:p14="http://schemas.microsoft.com/office/powerpoint/2010/main" val="3857233819"/>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66E33F05-ACD5-7B41-857F-EA409CCF04E2}" type="datetimeFigureOut">
              <a:rPr lang="pt-BR"/>
              <a:pPr>
                <a:defRPr/>
              </a:pPr>
              <a:t>22.05.2014</a:t>
            </a:fld>
            <a:endParaRPr lang="en-US"/>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53B6FACC-B683-A24F-AA2A-2967AA9C9FC7}" type="slidenum">
              <a:rPr lang="en-US"/>
              <a:pPr>
                <a:defRPr/>
              </a:pPr>
              <a:t>‹#›</a:t>
            </a:fld>
            <a:endParaRPr lang="en-US"/>
          </a:p>
        </p:txBody>
      </p:sp>
    </p:spTree>
    <p:extLst>
      <p:ext uri="{BB962C8B-B14F-4D97-AF65-F5344CB8AC3E}">
        <p14:creationId xmlns:p14="http://schemas.microsoft.com/office/powerpoint/2010/main" val="2661438575"/>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2B4F1FCC-0D41-764A-AC52-96220C4787EB}" type="datetimeFigureOut">
              <a:rPr lang="pt-BR"/>
              <a:pPr>
                <a:defRPr/>
              </a:pPr>
              <a:t>22.05.2014</a:t>
            </a:fld>
            <a:endParaRPr lang="en-US"/>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4500F8E2-8B04-F94E-BBC0-F471B03EB4DF}" type="slidenum">
              <a:rPr lang="en-US"/>
              <a:pPr>
                <a:defRPr/>
              </a:pPr>
              <a:t>‹#›</a:t>
            </a:fld>
            <a:endParaRPr lang="en-US"/>
          </a:p>
        </p:txBody>
      </p:sp>
    </p:spTree>
    <p:extLst>
      <p:ext uri="{BB962C8B-B14F-4D97-AF65-F5344CB8AC3E}">
        <p14:creationId xmlns:p14="http://schemas.microsoft.com/office/powerpoint/2010/main" val="3573368215"/>
      </p:ext>
    </p:extLst>
  </p:cSld>
  <p:clrMapOvr>
    <a:masterClrMapping/>
  </p:clrMapOvr>
  <p:transition xmlns:p14="http://schemas.microsoft.com/office/powerpoint/2010/mai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1FFC39C5-C15C-894B-946B-9BAA4AB4762F}" type="datetimeFigureOut">
              <a:rPr lang="pt-BR"/>
              <a:pPr>
                <a:defRPr/>
              </a:pPr>
              <a:t>22.05.2014</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43D2A093-63D8-204E-8552-8C807ACBF836}" type="slidenum">
              <a:rPr lang="en-US"/>
              <a:pPr>
                <a:defRPr/>
              </a:pPr>
              <a:t>‹#›</a:t>
            </a:fld>
            <a:endParaRPr lang="en-US"/>
          </a:p>
        </p:txBody>
      </p:sp>
    </p:spTree>
    <p:extLst>
      <p:ext uri="{BB962C8B-B14F-4D97-AF65-F5344CB8AC3E}">
        <p14:creationId xmlns:p14="http://schemas.microsoft.com/office/powerpoint/2010/main" val="93912734"/>
      </p:ext>
    </p:extLst>
  </p:cSld>
  <p:clrMapOvr>
    <a:masterClrMapping/>
  </p:clrMapOvr>
  <p:transition xmlns:p14="http://schemas.microsoft.com/office/powerpoint/2010/mai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62CA69D2-C8B2-C543-9D00-15D77FB94690}" type="datetimeFigureOut">
              <a:rPr lang="pt-BR"/>
              <a:pPr>
                <a:defRPr/>
              </a:pPr>
              <a:t>22.05.2014</a:t>
            </a:fld>
            <a:endParaRPr lang="en-US"/>
          </a:p>
        </p:txBody>
      </p:sp>
      <p:sp>
        <p:nvSpPr>
          <p:cNvPr id="5" name="Espaço Reservado para Rodapé 4"/>
          <p:cNvSpPr>
            <a:spLocks noGrp="1"/>
          </p:cNvSpPr>
          <p:nvPr>
            <p:ph type="ftr" sz="quarter" idx="11"/>
          </p:nvPr>
        </p:nvSpPr>
        <p:spPr/>
        <p:txBody>
          <a:bodyPr/>
          <a:lstStyle>
            <a:lvl1pPr>
              <a:defRPr/>
            </a:lvl1pPr>
          </a:lstStyle>
          <a:p>
            <a:pPr>
              <a:defRPr/>
            </a:pPr>
            <a:endParaRPr lang="en-US"/>
          </a:p>
        </p:txBody>
      </p:sp>
      <p:sp>
        <p:nvSpPr>
          <p:cNvPr id="6" name="Espaço Reservado para Número de Slide 5"/>
          <p:cNvSpPr>
            <a:spLocks noGrp="1"/>
          </p:cNvSpPr>
          <p:nvPr>
            <p:ph type="sldNum" sz="quarter" idx="12"/>
          </p:nvPr>
        </p:nvSpPr>
        <p:spPr/>
        <p:txBody>
          <a:bodyPr/>
          <a:lstStyle>
            <a:lvl1pPr>
              <a:defRPr/>
            </a:lvl1pPr>
          </a:lstStyle>
          <a:p>
            <a:pPr>
              <a:defRPr/>
            </a:pPr>
            <a:fld id="{3544977D-69F7-E544-AB2F-527491899302}" type="slidenum">
              <a:rPr lang="en-US"/>
              <a:pPr>
                <a:defRPr/>
              </a:pPr>
              <a:t>‹#›</a:t>
            </a:fld>
            <a:endParaRPr lang="en-US"/>
          </a:p>
        </p:txBody>
      </p:sp>
    </p:spTree>
    <p:extLst>
      <p:ext uri="{BB962C8B-B14F-4D97-AF65-F5344CB8AC3E}">
        <p14:creationId xmlns:p14="http://schemas.microsoft.com/office/powerpoint/2010/main" val="2836830405"/>
      </p:ext>
    </p:extLst>
  </p:cSld>
  <p:clrMapOvr>
    <a:masterClrMapping/>
  </p:clrMapOvr>
  <p:transition xmlns:p14="http://schemas.microsoft.com/office/powerpoint/2010/mai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sz="2400">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600">
                <a:solidFill>
                  <a:srgbClr val="FFFFFF"/>
                </a:solidFill>
                <a:latin typeface="Calibri" pitchFamily="34" charset="0"/>
              </a:defRPr>
            </a:lvl1pPr>
          </a:lstStyle>
          <a:p>
            <a:r>
              <a:rPr lang="pt-BR" smtClean="0"/>
              <a:t>Clique para editar o estilo do título mestre</a:t>
            </a:r>
            <a:endParaRPr lang="pt-BR" dirty="0"/>
          </a:p>
        </p:txBody>
      </p:sp>
      <p:sp>
        <p:nvSpPr>
          <p:cNvPr id="5139" name="Rectangle 19"/>
          <p:cNvSpPr>
            <a:spLocks noGrp="1" noChangeArrowheads="1"/>
          </p:cNvSpPr>
          <p:nvPr>
            <p:ph type="subTitle" idx="1"/>
          </p:nvPr>
        </p:nvSpPr>
        <p:spPr>
          <a:xfrm>
            <a:off x="2971800" y="4267200"/>
            <a:ext cx="6019800" cy="1752600"/>
          </a:xfrm>
        </p:spPr>
        <p:txBody>
          <a:bodyPr/>
          <a:lstStyle>
            <a:lvl1pPr marL="0" indent="0">
              <a:defRPr sz="3000">
                <a:latin typeface="Calibri" pitchFamily="34" charset="0"/>
              </a:defRPr>
            </a:lvl1pPr>
          </a:lstStyle>
          <a:p>
            <a:r>
              <a:rPr lang="pt-BR" smtClean="0"/>
              <a:t>Clique para editar o estilo do subtítulo mestre</a:t>
            </a:r>
            <a:endParaRPr lang="pt-BR" dirty="0"/>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cs typeface="+mn-cs"/>
              </a:defRPr>
            </a:lvl1pPr>
          </a:lstStyle>
          <a:p>
            <a:pPr>
              <a:defRPr/>
            </a:pPr>
            <a:fld id="{14045CD6-301E-0646-B318-241DC3A49D7C}" type="slidenum">
              <a:rPr lang="pt-BR"/>
              <a:pPr>
                <a:defRPr/>
              </a:pPr>
              <a:t>‹#›</a:t>
            </a:fld>
            <a:endParaRPr lang="pt-BR"/>
          </a:p>
        </p:txBody>
      </p:sp>
    </p:spTree>
    <p:extLst>
      <p:ext uri="{BB962C8B-B14F-4D97-AF65-F5344CB8AC3E}">
        <p14:creationId xmlns:p14="http://schemas.microsoft.com/office/powerpoint/2010/main" val="1096951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aseline="0">
                <a:latin typeface="Calibri" pitchFamily="34" charset="0"/>
                <a:ea typeface="DejaVu Sans" pitchFamily="34" charset="0"/>
                <a:cs typeface="DejaVu Sans" pitchFamily="34" charset="0"/>
              </a:defRPr>
            </a:lvl1pPr>
          </a:lstStyle>
          <a:p>
            <a:r>
              <a:rPr lang="pt-BR" smtClean="0"/>
              <a:t>Clique para editar o estilo do título mestre</a:t>
            </a:r>
            <a:endParaRPr lang="pt-BR" dirty="0"/>
          </a:p>
        </p:txBody>
      </p:sp>
      <p:sp>
        <p:nvSpPr>
          <p:cNvPr id="3" name="Espaço Reservado para Conteúdo 2"/>
          <p:cNvSpPr>
            <a:spLocks noGrp="1"/>
          </p:cNvSpPr>
          <p:nvPr>
            <p:ph idx="1"/>
          </p:nvPr>
        </p:nvSpPr>
        <p:spPr/>
        <p:txBody>
          <a:bodyPr/>
          <a:lstStyle>
            <a:lvl1pPr>
              <a:buFont typeface="Wingdings" pitchFamily="2" charset="2"/>
              <a:buChar char="q"/>
              <a:defRPr sz="2200">
                <a:latin typeface="Calibri" pitchFamily="34" charset="0"/>
              </a:defRPr>
            </a:lvl1pPr>
            <a:lvl2pPr>
              <a:buFont typeface="Courier New" pitchFamily="49" charset="0"/>
              <a:buChar char="o"/>
              <a:defRPr sz="1800">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extLst>
      <p:ext uri="{BB962C8B-B14F-4D97-AF65-F5344CB8AC3E}">
        <p14:creationId xmlns:p14="http://schemas.microsoft.com/office/powerpoint/2010/main" val="1107339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915017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41660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05953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580144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smtClean="0"/>
              <a:t>Clique para editar o estilo do título mestre</a:t>
            </a:r>
            <a:endParaRPr lang="pt-BR" dirty="0"/>
          </a:p>
        </p:txBody>
      </p:sp>
    </p:spTree>
    <p:extLst>
      <p:ext uri="{BB962C8B-B14F-4D97-AF65-F5344CB8AC3E}">
        <p14:creationId xmlns:p14="http://schemas.microsoft.com/office/powerpoint/2010/main" val="2079060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81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696960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lvl1pPr>
              <a:defRPr sz="3200"/>
            </a:lvl1p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09600" y="1524000"/>
            <a:ext cx="8229600" cy="4724400"/>
          </a:xfrm>
        </p:spPr>
        <p:txBody>
          <a:bodyPr/>
          <a:lstStyle/>
          <a:p>
            <a:pPr lvl="0"/>
            <a:r>
              <a:rPr lang="pt-BR" noProof="0" smtClean="0"/>
              <a:t>Clique no ícone para adicionar tabela</a:t>
            </a:r>
          </a:p>
        </p:txBody>
      </p:sp>
    </p:spTree>
    <p:extLst>
      <p:ext uri="{BB962C8B-B14F-4D97-AF65-F5344CB8AC3E}">
        <p14:creationId xmlns:p14="http://schemas.microsoft.com/office/powerpoint/2010/main" val="1262366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Obj" preserve="1">
  <p:cSld name="Título, 2 partes pequenas de conteúd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609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09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half" idx="3"/>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167859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644402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42730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827088" y="260350"/>
            <a:ext cx="7075487" cy="862013"/>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524000"/>
            <a:ext cx="4038600" cy="476091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3034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79863"/>
            <a:ext cx="4038600" cy="230505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99430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269475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sz="2400">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sz="2400">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700">
                <a:solidFill>
                  <a:srgbClr val="FFFFFF"/>
                </a:solidFill>
              </a:defRPr>
            </a:lvl1pPr>
          </a:lstStyle>
          <a:p>
            <a:r>
              <a:rPr lang="pt-BR"/>
              <a:t>Clique para editar o estilo do título mestre</a:t>
            </a:r>
          </a:p>
        </p:txBody>
      </p:sp>
      <p:sp>
        <p:nvSpPr>
          <p:cNvPr id="51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cs typeface="Arial" charset="0"/>
              </a:defRPr>
            </a:lvl1pPr>
          </a:lstStyle>
          <a:p>
            <a:pPr>
              <a:defRPr/>
            </a:pPr>
            <a:fld id="{9E28FEE3-5932-4945-99FA-71ABCC313385}" type="slidenum">
              <a:rPr lang="pt-BR"/>
              <a:pPr>
                <a:defRPr/>
              </a:pPr>
              <a:t>‹#›</a:t>
            </a:fld>
            <a:endParaRPr lang="pt-BR"/>
          </a:p>
        </p:txBody>
      </p:sp>
    </p:spTree>
    <p:extLst>
      <p:ext uri="{BB962C8B-B14F-4D97-AF65-F5344CB8AC3E}">
        <p14:creationId xmlns:p14="http://schemas.microsoft.com/office/powerpoint/2010/main" val="336827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599321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Calibri" pitchFamily="34" charset="0"/>
                <a:cs typeface="Calibri" pitchFamily="34" charset="0"/>
              </a:defRPr>
            </a:lvl1p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283848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3289790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62256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041253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846283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692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510273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226358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58100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3560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522501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874584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lip-art 2"/>
          <p:cNvSpPr>
            <a:spLocks noGrp="1"/>
          </p:cNvSpPr>
          <p:nvPr>
            <p:ph type="clipArt" sz="half" idx="1"/>
          </p:nvPr>
        </p:nvSpPr>
        <p:spPr>
          <a:xfrm>
            <a:off x="609600" y="1524000"/>
            <a:ext cx="4038600" cy="4724400"/>
          </a:xfrm>
        </p:spPr>
        <p:txBody>
          <a:bodyPr/>
          <a:lstStyle/>
          <a:p>
            <a:pPr lvl="0"/>
            <a:endParaRPr lang="pt-BR" noProof="0" smtClean="0"/>
          </a:p>
        </p:txBody>
      </p:sp>
      <p:sp>
        <p:nvSpPr>
          <p:cNvPr id="4" name="Espaço Reservado para Texto 3"/>
          <p:cNvSpPr>
            <a:spLocks noGrp="1"/>
          </p:cNvSpPr>
          <p:nvPr>
            <p:ph type="body" sz="half" idx="2"/>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307379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20742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600">
                <a:solidFill>
                  <a:srgbClr val="FFFFFF"/>
                </a:solidFill>
                <a:latin typeface="Calibri" pitchFamily="34" charset="0"/>
              </a:defRPr>
            </a:lvl1pPr>
          </a:lstStyle>
          <a:p>
            <a:r>
              <a:rPr lang="pt-BR" smtClean="0"/>
              <a:t>Clique para editar o estilo do título mestre</a:t>
            </a:r>
            <a:endParaRPr lang="pt-BR" dirty="0"/>
          </a:p>
        </p:txBody>
      </p:sp>
      <p:sp>
        <p:nvSpPr>
          <p:cNvPr id="5139" name="Rectangle 19"/>
          <p:cNvSpPr>
            <a:spLocks noGrp="1" noChangeArrowheads="1"/>
          </p:cNvSpPr>
          <p:nvPr>
            <p:ph type="subTitle" idx="1"/>
          </p:nvPr>
        </p:nvSpPr>
        <p:spPr>
          <a:xfrm>
            <a:off x="2971800" y="4267200"/>
            <a:ext cx="6019800" cy="1752600"/>
          </a:xfrm>
        </p:spPr>
        <p:txBody>
          <a:bodyPr/>
          <a:lstStyle>
            <a:lvl1pPr marL="0" indent="0">
              <a:defRPr sz="3000">
                <a:latin typeface="Calibri" pitchFamily="34" charset="0"/>
              </a:defRPr>
            </a:lvl1pPr>
          </a:lstStyle>
          <a:p>
            <a:r>
              <a:rPr lang="pt-BR" smtClean="0"/>
              <a:t>Clique para editar o estilo do subtítulo mestre</a:t>
            </a:r>
            <a:endParaRPr lang="pt-BR" dirty="0"/>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cs typeface="Arial" charset="0"/>
              </a:defRPr>
            </a:lvl1pPr>
          </a:lstStyle>
          <a:p>
            <a:pPr>
              <a:defRPr/>
            </a:pPr>
            <a:fld id="{E91A6D74-AE05-DF4C-8911-0E23B97F38ED}" type="datetimeFigureOut">
              <a:rPr lang="pt-BR"/>
              <a:pPr>
                <a:defRPr/>
              </a:pPr>
              <a:t>22.05.2014</a:t>
            </a:fld>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charset="0"/>
                <a:cs typeface="Arial" charset="0"/>
              </a:defRPr>
            </a:lvl1pPr>
          </a:lstStyle>
          <a:p>
            <a:pPr>
              <a:defRPr/>
            </a:pPr>
            <a:fld id="{E51C9F1B-90FF-1546-9432-EB41D1599DA3}" type="slidenum">
              <a:rPr lang="pt-BR"/>
              <a:pPr>
                <a:defRPr/>
              </a:pPr>
              <a:t>‹#›</a:t>
            </a:fld>
            <a:endParaRPr lang="pt-BR"/>
          </a:p>
        </p:txBody>
      </p:sp>
    </p:spTree>
    <p:extLst>
      <p:ext uri="{BB962C8B-B14F-4D97-AF65-F5344CB8AC3E}">
        <p14:creationId xmlns:p14="http://schemas.microsoft.com/office/powerpoint/2010/main" val="9690136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aseline="0">
                <a:latin typeface="Calibri" pitchFamily="34" charset="0"/>
                <a:ea typeface="DejaVu Sans" pitchFamily="34" charset="0"/>
                <a:cs typeface="DejaVu Sans" pitchFamily="34" charset="0"/>
              </a:defRPr>
            </a:lvl1pPr>
          </a:lstStyle>
          <a:p>
            <a:r>
              <a:rPr lang="pt-BR" smtClean="0"/>
              <a:t>Clique para editar o estilo do título mestre</a:t>
            </a:r>
            <a:endParaRPr lang="pt-BR" dirty="0"/>
          </a:p>
        </p:txBody>
      </p:sp>
      <p:sp>
        <p:nvSpPr>
          <p:cNvPr id="3" name="Espaço Reservado para Conteúdo 2"/>
          <p:cNvSpPr>
            <a:spLocks noGrp="1"/>
          </p:cNvSpPr>
          <p:nvPr>
            <p:ph idx="1"/>
          </p:nvPr>
        </p:nvSpPr>
        <p:spPr/>
        <p:txBody>
          <a:bodyPr/>
          <a:lstStyle>
            <a:lvl1pPr>
              <a:defRPr sz="2800">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Tree>
    <p:extLst>
      <p:ext uri="{BB962C8B-B14F-4D97-AF65-F5344CB8AC3E}">
        <p14:creationId xmlns:p14="http://schemas.microsoft.com/office/powerpoint/2010/main" val="3828880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1574486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795315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818957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smtClean="0"/>
              <a:t>Clique para editar o estilo do título mestre</a:t>
            </a:r>
            <a:endParaRPr lang="pt-BR" dirty="0"/>
          </a:p>
        </p:txBody>
      </p:sp>
    </p:spTree>
    <p:extLst>
      <p:ext uri="{BB962C8B-B14F-4D97-AF65-F5344CB8AC3E}">
        <p14:creationId xmlns:p14="http://schemas.microsoft.com/office/powerpoint/2010/main" val="35973497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5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595990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3388992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lvl1pPr>
              <a:defRPr sz="3200"/>
            </a:lvl1p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09600" y="1524000"/>
            <a:ext cx="8229600" cy="4724400"/>
          </a:xfrm>
        </p:spPr>
        <p:txBody>
          <a:bodyPr/>
          <a:lstStyle/>
          <a:p>
            <a:pPr lvl="0"/>
            <a:r>
              <a:rPr lang="pt-BR" noProof="0" smtClean="0"/>
              <a:t>Clique no ícone para adicionar tabela</a:t>
            </a:r>
          </a:p>
        </p:txBody>
      </p:sp>
    </p:spTree>
    <p:extLst>
      <p:ext uri="{BB962C8B-B14F-4D97-AF65-F5344CB8AC3E}">
        <p14:creationId xmlns:p14="http://schemas.microsoft.com/office/powerpoint/2010/main" val="16944683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Obj" preserve="1">
  <p:cSld name="Título, 2 partes pequenas de conteúd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609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09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half" idx="3"/>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683859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633958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15004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5788075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7752285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750302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495340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13808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0300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1549088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5394946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0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294223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948535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5173709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3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638622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4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4815377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6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293317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7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208039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8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69660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269385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9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9755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604547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theme" Target="../theme/theme3.xml"/><Relationship Id="rId16" Type="http://schemas.openxmlformats.org/officeDocument/2006/relationships/image" Target="../media/image3.png"/><Relationship Id="rId17" Type="http://schemas.openxmlformats.org/officeDocument/2006/relationships/image" Target="../media/image4.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theme" Target="../theme/theme4.xml"/><Relationship Id="rId16" Type="http://schemas.openxmlformats.org/officeDocument/2006/relationships/image" Target="../media/image5.jpe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1.xml"/><Relationship Id="rId20" Type="http://schemas.openxmlformats.org/officeDocument/2006/relationships/slideLayout" Target="../slideLayouts/slideLayout72.xml"/><Relationship Id="rId21" Type="http://schemas.openxmlformats.org/officeDocument/2006/relationships/slideLayout" Target="../slideLayouts/slideLayout73.xml"/><Relationship Id="rId22" Type="http://schemas.openxmlformats.org/officeDocument/2006/relationships/slideLayout" Target="../slideLayouts/slideLayout74.xml"/><Relationship Id="rId23" Type="http://schemas.openxmlformats.org/officeDocument/2006/relationships/slideLayout" Target="../slideLayouts/slideLayout75.xml"/><Relationship Id="rId24" Type="http://schemas.openxmlformats.org/officeDocument/2006/relationships/slideLayout" Target="../slideLayouts/slideLayout76.xml"/><Relationship Id="rId25" Type="http://schemas.openxmlformats.org/officeDocument/2006/relationships/slideLayout" Target="../slideLayouts/slideLayout77.xml"/><Relationship Id="rId26" Type="http://schemas.openxmlformats.org/officeDocument/2006/relationships/slideLayout" Target="../slideLayouts/slideLayout78.xml"/><Relationship Id="rId27" Type="http://schemas.openxmlformats.org/officeDocument/2006/relationships/slideLayout" Target="../slideLayouts/slideLayout79.xml"/><Relationship Id="rId28" Type="http://schemas.openxmlformats.org/officeDocument/2006/relationships/slideLayout" Target="../slideLayouts/slideLayout80.xml"/><Relationship Id="rId29" Type="http://schemas.openxmlformats.org/officeDocument/2006/relationships/theme" Target="../theme/theme5.xml"/><Relationship Id="rId30" Type="http://schemas.openxmlformats.org/officeDocument/2006/relationships/image" Target="../media/image3.png"/><Relationship Id="rId31" Type="http://schemas.openxmlformats.org/officeDocument/2006/relationships/image" Target="../media/image6.jpeg"/><Relationship Id="rId10" Type="http://schemas.openxmlformats.org/officeDocument/2006/relationships/slideLayout" Target="../slideLayouts/slideLayout62.xml"/><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slideLayout" Target="../slideLayouts/slideLayout65.xml"/><Relationship Id="rId14" Type="http://schemas.openxmlformats.org/officeDocument/2006/relationships/slideLayout" Target="../slideLayouts/slideLayout66.xml"/><Relationship Id="rId15" Type="http://schemas.openxmlformats.org/officeDocument/2006/relationships/slideLayout" Target="../slideLayouts/slideLayout67.xml"/><Relationship Id="rId16" Type="http://schemas.openxmlformats.org/officeDocument/2006/relationships/slideLayout" Target="../slideLayouts/slideLayout68.xml"/><Relationship Id="rId17" Type="http://schemas.openxmlformats.org/officeDocument/2006/relationships/slideLayout" Target="../slideLayouts/slideLayout69.xml"/><Relationship Id="rId18" Type="http://schemas.openxmlformats.org/officeDocument/2006/relationships/slideLayout" Target="../slideLayouts/slideLayout70.xml"/><Relationship Id="rId19" Type="http://schemas.openxmlformats.org/officeDocument/2006/relationships/slideLayout" Target="../slideLayouts/slideLayout71.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pt-BR" sz="2400">
              <a:latin typeface="Times New Roman" charset="0"/>
            </a:endParaRPr>
          </a:p>
        </p:txBody>
      </p:sp>
      <p:sp>
        <p:nvSpPr>
          <p:cNvPr id="1027"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30"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57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Lst>
  <p:txStyles>
    <p:titleStyle>
      <a:lvl1pPr algn="l" rtl="0" eaLnBrk="0" fontAlgn="base" hangingPunct="0">
        <a:spcBef>
          <a:spcPct val="0"/>
        </a:spcBef>
        <a:spcAft>
          <a:spcPct val="0"/>
        </a:spcAft>
        <a:defRPr sz="3600" b="1">
          <a:solidFill>
            <a:srgbClr val="003366"/>
          </a:solidFill>
          <a:latin typeface="Calibri" pitchFamily="34" charset="0"/>
          <a:ea typeface="ＭＳ Ｐゴシック" charset="0"/>
          <a:cs typeface="Calibri" pitchFamily="34" charset="0"/>
        </a:defRPr>
      </a:lvl1pPr>
      <a:lvl2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2pPr>
      <a:lvl3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3pPr>
      <a:lvl4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4pPr>
      <a:lvl5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800">
          <a:solidFill>
            <a:schemeClr val="tx1"/>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Calibri"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Calibri"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Calibri"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endParaRPr lang="en-US"/>
          </a:p>
        </p:txBody>
      </p:sp>
      <p:sp>
        <p:nvSpPr>
          <p:cNvPr id="3075"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898989"/>
                </a:solidFill>
                <a:latin typeface="Humnst777 BT" pitchFamily="34" charset="0"/>
                <a:ea typeface="ＭＳ Ｐゴシック" pitchFamily="34" charset="-128"/>
                <a:cs typeface="Arial" pitchFamily="34" charset="0"/>
              </a:defRPr>
            </a:lvl1pPr>
          </a:lstStyle>
          <a:p>
            <a:pPr>
              <a:defRPr/>
            </a:pPr>
            <a:fld id="{4DB5167B-3DC8-FC41-9A78-AF78B4D8F058}" type="datetimeFigureOut">
              <a:rPr lang="pt-BR"/>
              <a:pPr>
                <a:defRPr/>
              </a:pPr>
              <a:t>22.05.2014</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prstClr val="black">
                    <a:tint val="75000"/>
                  </a:prstClr>
                </a:solidFill>
                <a:latin typeface="Humnst777 BT" pitchFamily="34" charset="0"/>
                <a:ea typeface="+mn-ea"/>
                <a:cs typeface="+mn-cs"/>
              </a:defRPr>
            </a:lvl1pPr>
          </a:lstStyle>
          <a:p>
            <a:pPr>
              <a:defRPr/>
            </a:pPr>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latin typeface="Humnst777 BT" pitchFamily="34" charset="0"/>
                <a:ea typeface="ＭＳ Ｐゴシック" pitchFamily="34" charset="-128"/>
                <a:cs typeface="Arial" pitchFamily="34" charset="0"/>
              </a:defRPr>
            </a:lvl1pPr>
          </a:lstStyle>
          <a:p>
            <a:pPr>
              <a:defRPr/>
            </a:pPr>
            <a:fld id="{137B799E-1DFC-E842-ABF6-7D40B9FD4509}" type="slidenum">
              <a:rPr lang="en-US"/>
              <a:pPr>
                <a:defRPr/>
              </a:pPr>
              <a:t>‹#›</a:t>
            </a:fld>
            <a:endParaRPr lang="en-US"/>
          </a:p>
        </p:txBody>
      </p:sp>
      <p:sp>
        <p:nvSpPr>
          <p:cNvPr id="3079" name="Line 19"/>
          <p:cNvSpPr>
            <a:spLocks noChangeShapeType="1"/>
          </p:cNvSpPr>
          <p:nvPr userDrawn="1"/>
        </p:nvSpPr>
        <p:spPr bwMode="auto">
          <a:xfrm flipH="1">
            <a:off x="847725" y="533400"/>
            <a:ext cx="8035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pic>
        <p:nvPicPr>
          <p:cNvPr id="3080" name="Imagem 4" descr="logo_inpe_4.g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38125" y="92075"/>
            <a:ext cx="774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advClick="0"/>
  <p:txStyles>
    <p:titleStyle>
      <a:lvl1pPr algn="ctr" rtl="0" eaLnBrk="0" fontAlgn="base" hangingPunct="0">
        <a:spcBef>
          <a:spcPct val="0"/>
        </a:spcBef>
        <a:spcAft>
          <a:spcPct val="0"/>
        </a:spcAft>
        <a:defRPr sz="4000" kern="1200">
          <a:solidFill>
            <a:schemeClr val="tx1"/>
          </a:solidFill>
          <a:latin typeface="Humnst777 BT" pitchFamily="34" charset="0"/>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Humnst777 BT" pitchFamily="34" charset="0"/>
          <a:ea typeface="ＭＳ Ｐゴシック" charset="0"/>
          <a:cs typeface="ＭＳ Ｐゴシック" charset="0"/>
        </a:defRPr>
      </a:lvl5pPr>
      <a:lvl6pPr marL="457200" algn="ctr" rtl="0" fontAlgn="base">
        <a:spcBef>
          <a:spcPct val="0"/>
        </a:spcBef>
        <a:spcAft>
          <a:spcPct val="0"/>
        </a:spcAft>
        <a:defRPr sz="4000">
          <a:solidFill>
            <a:schemeClr val="tx1"/>
          </a:solidFill>
          <a:latin typeface="Humnst777 BT" pitchFamily="34" charset="0"/>
        </a:defRPr>
      </a:lvl6pPr>
      <a:lvl7pPr marL="914400" algn="ctr" rtl="0" fontAlgn="base">
        <a:spcBef>
          <a:spcPct val="0"/>
        </a:spcBef>
        <a:spcAft>
          <a:spcPct val="0"/>
        </a:spcAft>
        <a:defRPr sz="4000">
          <a:solidFill>
            <a:schemeClr val="tx1"/>
          </a:solidFill>
          <a:latin typeface="Humnst777 BT" pitchFamily="34" charset="0"/>
        </a:defRPr>
      </a:lvl7pPr>
      <a:lvl8pPr marL="1371600" algn="ctr" rtl="0" fontAlgn="base">
        <a:spcBef>
          <a:spcPct val="0"/>
        </a:spcBef>
        <a:spcAft>
          <a:spcPct val="0"/>
        </a:spcAft>
        <a:defRPr sz="4000">
          <a:solidFill>
            <a:schemeClr val="tx1"/>
          </a:solidFill>
          <a:latin typeface="Humnst777 BT" pitchFamily="34" charset="0"/>
        </a:defRPr>
      </a:lvl8pPr>
      <a:lvl9pPr marL="1828800" algn="ctr" rtl="0" fontAlgn="base">
        <a:spcBef>
          <a:spcPct val="0"/>
        </a:spcBef>
        <a:spcAft>
          <a:spcPct val="0"/>
        </a:spcAft>
        <a:defRPr sz="4000">
          <a:solidFill>
            <a:schemeClr val="tx1"/>
          </a:solidFill>
          <a:latin typeface="Humnst777 BT"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Humnst777 BT" pitchFamily="34" charset="0"/>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Humnst777 BT" pitchFamily="34" charset="0"/>
          <a:ea typeface="ＭＳ Ｐゴシック" charset="0"/>
          <a:cs typeface="ＭＳ Ｐゴシック"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Humnst777 BT" pitchFamily="34" charset="0"/>
          <a:ea typeface="ＭＳ Ｐゴシック" charset="0"/>
          <a:cs typeface="ＭＳ Ｐゴシック"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Humnst777 BT" pitchFamily="34" charset="0"/>
          <a:ea typeface="ＭＳ Ｐゴシック" charset="0"/>
          <a:cs typeface="ＭＳ Ｐゴシック"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Humnst777 BT" pitchFamily="34" charset="0"/>
          <a:ea typeface="ＭＳ Ｐゴシック" charset="0"/>
          <a:cs typeface="ＭＳ Ｐゴシック"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5363"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5364"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5365" name="Imagem 6" descr="borda_slide.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258763"/>
            <a:ext cx="431800"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m 6" descr="ìnpe_simbolo.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71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3"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Lst>
  <p:txStyles>
    <p:title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000" b="1">
          <a:solidFill>
            <a:srgbClr val="003366"/>
          </a:solidFill>
          <a:latin typeface="ZapfHumnst BT" pitchFamily="34" charset="0"/>
        </a:defRPr>
      </a:lvl6pPr>
      <a:lvl7pPr marL="914400" algn="l" rtl="0" eaLnBrk="1" fontAlgn="base" hangingPunct="1">
        <a:spcBef>
          <a:spcPct val="0"/>
        </a:spcBef>
        <a:spcAft>
          <a:spcPct val="0"/>
        </a:spcAft>
        <a:defRPr sz="3000" b="1">
          <a:solidFill>
            <a:srgbClr val="003366"/>
          </a:solidFill>
          <a:latin typeface="ZapfHumnst BT" pitchFamily="34" charset="0"/>
        </a:defRPr>
      </a:lvl7pPr>
      <a:lvl8pPr marL="1371600" algn="l" rtl="0" eaLnBrk="1" fontAlgn="base" hangingPunct="1">
        <a:spcBef>
          <a:spcPct val="0"/>
        </a:spcBef>
        <a:spcAft>
          <a:spcPct val="0"/>
        </a:spcAft>
        <a:defRPr sz="3000" b="1">
          <a:solidFill>
            <a:srgbClr val="003366"/>
          </a:solidFill>
          <a:latin typeface="ZapfHumnst BT" pitchFamily="34" charset="0"/>
        </a:defRPr>
      </a:lvl8pPr>
      <a:lvl9pPr marL="1828800" algn="l" rtl="0" eaLnBrk="1" fontAlgn="base" hangingPunct="1">
        <a:spcBef>
          <a:spcPct val="0"/>
        </a:spcBef>
        <a:spcAft>
          <a:spcPct val="0"/>
        </a:spcAft>
        <a:defRPr sz="30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mn-lt"/>
          <a:ea typeface="ＭＳ Ｐゴシック" charset="0"/>
          <a:cs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mn-lt"/>
          <a:ea typeface="ＭＳ Ｐゴシック" charset="0"/>
          <a:cs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mn-lt"/>
          <a:ea typeface="ＭＳ Ｐゴシック" charset="0"/>
          <a:cs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endParaRPr lang="pt-BR" sz="2400">
              <a:solidFill>
                <a:srgbClr val="000000"/>
              </a:solidFill>
              <a:latin typeface="Times New Roman" charset="0"/>
            </a:endParaRPr>
          </a:p>
        </p:txBody>
      </p:sp>
      <p:sp>
        <p:nvSpPr>
          <p:cNvPr id="17411"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7412"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7413" name="Picture 5" descr="inpe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574"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 id="2147484570" r:id="rId13"/>
    <p:sldLayoutId id="2147484571" r:id="rId14"/>
  </p:sldLayoutIdLst>
  <p:txStyles>
    <p:titleStyle>
      <a:lvl1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1pPr>
      <a:lvl2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2pPr>
      <a:lvl3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3pPr>
      <a:lvl4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4pPr>
      <a:lvl5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800">
          <a:solidFill>
            <a:schemeClr val="tx1"/>
          </a:solidFill>
          <a:latin typeface="Calibri" pitchFamily="34" charset="0"/>
          <a:ea typeface="ＭＳ Ｐゴシック" charset="0"/>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Calibri"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Calibri"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Calibri" charset="0"/>
          <a:cs typeface="Calibri" pitchFamily="34"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Calibri"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3075"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076" name="Freeform 6"/>
          <p:cNvSpPr>
            <a:spLocks noChangeArrowheads="1"/>
          </p:cNvSpPr>
          <p:nvPr/>
        </p:nvSpPr>
        <p:spPr bwMode="auto">
          <a:xfrm>
            <a:off x="685800" y="3810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endParaRPr>
          </a:p>
        </p:txBody>
      </p:sp>
      <p:pic>
        <p:nvPicPr>
          <p:cNvPr id="3077" name="Imagem 6" descr="borda_slide.png"/>
          <p:cNvPicPr>
            <a:picLocks noChangeAspect="1"/>
          </p:cNvPicPr>
          <p:nvPr/>
        </p:nvPicPr>
        <p:blipFill>
          <a:blip r:embed="rId30">
            <a:extLst>
              <a:ext uri="{28A0092B-C50C-407E-A947-70E740481C1C}">
                <a14:useLocalDpi xmlns:a14="http://schemas.microsoft.com/office/drawing/2010/main"/>
              </a:ext>
            </a:extLst>
          </a:blip>
          <a:srcRect/>
          <a:stretch>
            <a:fillRect/>
          </a:stretch>
        </p:blipFill>
        <p:spPr bwMode="auto">
          <a:xfrm>
            <a:off x="0" y="258763"/>
            <a:ext cx="431800"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m 6" descr="ìnpe_simbolo.jpg"/>
          <p:cNvPicPr>
            <a:picLocks noChangeAspect="1"/>
          </p:cNvPicPr>
          <p:nvPr/>
        </p:nvPicPr>
        <p:blipFill>
          <a:blip r:embed="rId31">
            <a:extLst>
              <a:ext uri="{28A0092B-C50C-407E-A947-70E740481C1C}">
                <a14:useLocalDpi xmlns:a14="http://schemas.microsoft.com/office/drawing/2010/main"/>
              </a:ext>
            </a:extLst>
          </a:blip>
          <a:srcRect/>
          <a:stretch>
            <a:fillRect/>
          </a:stretch>
        </p:blipFill>
        <p:spPr bwMode="auto">
          <a:xfrm>
            <a:off x="0" y="0"/>
            <a:ext cx="571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204318"/>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 id="2147484592" r:id="rId15"/>
    <p:sldLayoutId id="2147484593" r:id="rId16"/>
    <p:sldLayoutId id="2147484594" r:id="rId17"/>
    <p:sldLayoutId id="2147484595" r:id="rId18"/>
    <p:sldLayoutId id="2147484596" r:id="rId19"/>
    <p:sldLayoutId id="2147484597" r:id="rId20"/>
    <p:sldLayoutId id="2147484598" r:id="rId21"/>
    <p:sldLayoutId id="2147484599" r:id="rId22"/>
    <p:sldLayoutId id="2147484600" r:id="rId23"/>
    <p:sldLayoutId id="2147484601" r:id="rId24"/>
    <p:sldLayoutId id="2147484602" r:id="rId25"/>
    <p:sldLayoutId id="2147484603" r:id="rId26"/>
    <p:sldLayoutId id="2147484604" r:id="rId27"/>
    <p:sldLayoutId id="2147484605" r:id="rId28"/>
  </p:sldLayoutIdLst>
  <p:txStyles>
    <p:titleStyle>
      <a:lvl1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000" b="1">
          <a:solidFill>
            <a:srgbClr val="003366"/>
          </a:solidFill>
          <a:latin typeface="ZapfHumnst BT" pitchFamily="34" charset="0"/>
        </a:defRPr>
      </a:lvl6pPr>
      <a:lvl7pPr marL="914400" algn="l" rtl="0" eaLnBrk="1" fontAlgn="base" hangingPunct="1">
        <a:spcBef>
          <a:spcPct val="0"/>
        </a:spcBef>
        <a:spcAft>
          <a:spcPct val="0"/>
        </a:spcAft>
        <a:defRPr sz="3000" b="1">
          <a:solidFill>
            <a:srgbClr val="003366"/>
          </a:solidFill>
          <a:latin typeface="ZapfHumnst BT" pitchFamily="34" charset="0"/>
        </a:defRPr>
      </a:lvl7pPr>
      <a:lvl8pPr marL="1371600" algn="l" rtl="0" eaLnBrk="1" fontAlgn="base" hangingPunct="1">
        <a:spcBef>
          <a:spcPct val="0"/>
        </a:spcBef>
        <a:spcAft>
          <a:spcPct val="0"/>
        </a:spcAft>
        <a:defRPr sz="3000" b="1">
          <a:solidFill>
            <a:srgbClr val="003366"/>
          </a:solidFill>
          <a:latin typeface="ZapfHumnst BT" pitchFamily="34" charset="0"/>
        </a:defRPr>
      </a:lvl8pPr>
      <a:lvl9pPr marL="1828800" algn="l" rtl="0" eaLnBrk="1" fontAlgn="base" hangingPunct="1">
        <a:spcBef>
          <a:spcPct val="0"/>
        </a:spcBef>
        <a:spcAft>
          <a:spcPct val="0"/>
        </a:spcAft>
        <a:defRPr sz="30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Calibri"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Calibri" pitchFamily="34" charset="0"/>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Calibri" pitchFamily="34" charset="0"/>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ＭＳ Ｐゴシック"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58.xml"/><Relationship Id="rId2"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 Id="rId3"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5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0" y="0"/>
            <a:ext cx="9144000" cy="6857999"/>
          </a:xfrm>
          <a:prstGeom prst="rect">
            <a:avLst/>
          </a:prstGeom>
        </p:spPr>
      </p:pic>
      <p:sp>
        <p:nvSpPr>
          <p:cNvPr id="4" name="Text Box 7"/>
          <p:cNvSpPr txBox="1">
            <a:spLocks noChangeArrowheads="1"/>
          </p:cNvSpPr>
          <p:nvPr/>
        </p:nvSpPr>
        <p:spPr bwMode="auto">
          <a:xfrm>
            <a:off x="966098" y="2374186"/>
            <a:ext cx="7142604" cy="1323439"/>
          </a:xfrm>
          <a:prstGeom prst="rect">
            <a:avLst/>
          </a:prstGeom>
          <a:solidFill>
            <a:schemeClr val="accent6">
              <a:lumMod val="20000"/>
              <a:lumOff val="80000"/>
              <a:alpha val="74000"/>
            </a:schemeClr>
          </a:solidFill>
          <a:ln>
            <a:noFill/>
          </a:ln>
          <a:effectLst/>
          <a:extLst/>
        </p:spPr>
        <p:txBody>
          <a:bodyPr wrap="square">
            <a:spAutoFit/>
          </a:bodyPr>
          <a:lstStyle/>
          <a:p>
            <a:pPr algn="ctr" eaLnBrk="0" hangingPunct="0">
              <a:defRPr/>
            </a:pPr>
            <a:r>
              <a:rPr lang="pt-BR" sz="4000" b="1" dirty="0" err="1" smtClean="0">
                <a:solidFill>
                  <a:srgbClr val="04410F"/>
                </a:solidFill>
                <a:latin typeface="Calibri"/>
              </a:rPr>
              <a:t>How</a:t>
            </a:r>
            <a:r>
              <a:rPr lang="pt-BR" sz="4000" b="1" dirty="0" smtClean="0">
                <a:solidFill>
                  <a:srgbClr val="04410F"/>
                </a:solidFill>
                <a:latin typeface="Calibri"/>
              </a:rPr>
              <a:t> </a:t>
            </a:r>
            <a:r>
              <a:rPr lang="pt-BR" sz="4000" b="1" dirty="0" err="1" smtClean="0">
                <a:solidFill>
                  <a:srgbClr val="04410F"/>
                </a:solidFill>
                <a:latin typeface="Calibri"/>
              </a:rPr>
              <a:t>did</a:t>
            </a:r>
            <a:r>
              <a:rPr lang="pt-BR" sz="4000" b="1" dirty="0" smtClean="0">
                <a:solidFill>
                  <a:srgbClr val="04410F"/>
                </a:solidFill>
                <a:latin typeface="Calibri"/>
              </a:rPr>
              <a:t> </a:t>
            </a:r>
            <a:r>
              <a:rPr lang="pt-BR" sz="4000" b="1" dirty="0" err="1" smtClean="0">
                <a:solidFill>
                  <a:srgbClr val="04410F"/>
                </a:solidFill>
                <a:latin typeface="Calibri"/>
              </a:rPr>
              <a:t>Brazil</a:t>
            </a:r>
            <a:r>
              <a:rPr lang="pt-BR" sz="4000" b="1" dirty="0" smtClean="0">
                <a:solidFill>
                  <a:srgbClr val="04410F"/>
                </a:solidFill>
                <a:latin typeface="Calibri"/>
              </a:rPr>
              <a:t> </a:t>
            </a:r>
            <a:r>
              <a:rPr lang="pt-BR" sz="4000" b="1" dirty="0" err="1" smtClean="0">
                <a:solidFill>
                  <a:srgbClr val="04410F"/>
                </a:solidFill>
                <a:latin typeface="Calibri"/>
              </a:rPr>
              <a:t>reduce</a:t>
            </a:r>
            <a:r>
              <a:rPr lang="pt-BR" sz="4000" b="1" dirty="0" smtClean="0">
                <a:solidFill>
                  <a:srgbClr val="04410F"/>
                </a:solidFill>
                <a:latin typeface="Calibri"/>
              </a:rPr>
              <a:t> </a:t>
            </a:r>
            <a:r>
              <a:rPr lang="pt-BR" sz="4000" b="1" dirty="0" err="1" smtClean="0">
                <a:solidFill>
                  <a:srgbClr val="04410F"/>
                </a:solidFill>
                <a:latin typeface="Calibri"/>
              </a:rPr>
              <a:t>deforestation</a:t>
            </a:r>
            <a:r>
              <a:rPr lang="pt-BR" sz="4000" b="1" dirty="0" smtClean="0">
                <a:solidFill>
                  <a:srgbClr val="04410F"/>
                </a:solidFill>
                <a:latin typeface="Calibri"/>
              </a:rPr>
              <a:t> in </a:t>
            </a:r>
            <a:r>
              <a:rPr lang="pt-BR" sz="4000" b="1" dirty="0" err="1" smtClean="0">
                <a:solidFill>
                  <a:srgbClr val="04410F"/>
                </a:solidFill>
                <a:latin typeface="Calibri"/>
              </a:rPr>
              <a:t>Amazonia</a:t>
            </a:r>
            <a:r>
              <a:rPr lang="pt-BR" sz="4000" b="1" dirty="0" smtClean="0">
                <a:solidFill>
                  <a:srgbClr val="04410F"/>
                </a:solidFill>
                <a:latin typeface="Calibri"/>
              </a:rPr>
              <a:t>?</a:t>
            </a:r>
            <a:endParaRPr lang="pt-BR" sz="4000" dirty="0">
              <a:solidFill>
                <a:srgbClr val="04410F"/>
              </a:solidFill>
              <a:latin typeface="Calibri"/>
            </a:endParaRPr>
          </a:p>
        </p:txBody>
      </p:sp>
    </p:spTree>
    <p:extLst>
      <p:ext uri="{BB962C8B-B14F-4D97-AF65-F5344CB8AC3E}">
        <p14:creationId xmlns:p14="http://schemas.microsoft.com/office/powerpoint/2010/main" val="372717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m 8" descr="amazonia_desmatamento_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ítulo 1"/>
          <p:cNvSpPr>
            <a:spLocks noGrp="1"/>
          </p:cNvSpPr>
          <p:nvPr>
            <p:ph type="title"/>
          </p:nvPr>
        </p:nvSpPr>
        <p:spPr>
          <a:xfrm>
            <a:off x="674688" y="238125"/>
            <a:ext cx="8153400" cy="762000"/>
          </a:xfrm>
        </p:spPr>
        <p:txBody>
          <a:bodyPr/>
          <a:lstStyle/>
          <a:p>
            <a:r>
              <a:rPr lang="pt-BR" dirty="0" err="1" smtClean="0">
                <a:latin typeface="Calibri" charset="0"/>
              </a:rPr>
              <a:t>Finally</a:t>
            </a:r>
            <a:r>
              <a:rPr lang="pt-BR" dirty="0">
                <a:latin typeface="Calibri" charset="0"/>
              </a:rPr>
              <a:t> </a:t>
            </a:r>
            <a:r>
              <a:rPr lang="pt-BR" dirty="0" smtClean="0">
                <a:latin typeface="Calibri" charset="0"/>
              </a:rPr>
              <a:t>in </a:t>
            </a:r>
            <a:r>
              <a:rPr lang="pt-BR" dirty="0" smtClean="0">
                <a:latin typeface="Calibri" charset="0"/>
              </a:rPr>
              <a:t>2004.</a:t>
            </a:r>
            <a:r>
              <a:rPr lang="pt-BR" dirty="0">
                <a:latin typeface="Calibri" charset="0"/>
              </a:rPr>
              <a:t>...</a:t>
            </a:r>
          </a:p>
        </p:txBody>
      </p:sp>
      <p:sp>
        <p:nvSpPr>
          <p:cNvPr id="8" name="Rectangle 3"/>
          <p:cNvSpPr txBox="1">
            <a:spLocks noChangeArrowheads="1"/>
          </p:cNvSpPr>
          <p:nvPr/>
        </p:nvSpPr>
        <p:spPr bwMode="auto">
          <a:xfrm>
            <a:off x="331788" y="6021388"/>
            <a:ext cx="8634412" cy="652462"/>
          </a:xfrm>
          <a:prstGeom prst="rect">
            <a:avLst/>
          </a:prstGeom>
          <a:noFill/>
          <a:ln w="9525">
            <a:noFill/>
            <a:miter lim="800000"/>
            <a:headEnd/>
            <a:tailEnd/>
          </a:ln>
        </p:spPr>
        <p:txBody>
          <a:bodyPr/>
          <a:lstStyle/>
          <a:p>
            <a:pPr marL="342900" indent="-342900">
              <a:spcBef>
                <a:spcPct val="20000"/>
              </a:spcBef>
              <a:buClr>
                <a:schemeClr val="bg2"/>
              </a:buClr>
              <a:buSzPct val="75000"/>
              <a:buFont typeface="Wingdings" pitchFamily="2" charset="2"/>
              <a:buNone/>
              <a:defRPr/>
            </a:pPr>
            <a:r>
              <a:rPr lang="en-US" sz="2800" b="1" kern="0">
                <a:solidFill>
                  <a:schemeClr val="bg1"/>
                </a:solidFill>
                <a:latin typeface="Calibri" pitchFamily="34" charset="0"/>
                <a:ea typeface="+mn-ea"/>
                <a:cs typeface="Calibri" pitchFamily="34" charset="0"/>
              </a:rPr>
              <a:t>	</a:t>
            </a:r>
            <a:r>
              <a:rPr lang="pt-BR" sz="2800" b="1" kern="0">
                <a:solidFill>
                  <a:schemeClr val="bg1"/>
                </a:solidFill>
                <a:latin typeface="Calibri" pitchFamily="34" charset="0"/>
                <a:ea typeface="+mn-ea"/>
                <a:cs typeface="Calibri" pitchFamily="34" charset="0"/>
              </a:rPr>
              <a:t>Yearly deforestation rate for 2003-2004: 27,100 km2</a:t>
            </a:r>
            <a:endParaRPr lang="en-US" sz="3200" b="1" kern="0">
              <a:solidFill>
                <a:schemeClr val="bg1"/>
              </a:solidFill>
              <a:latin typeface="Calibri" pitchFamily="34" charset="0"/>
              <a:ea typeface="+mn-ea"/>
              <a:cs typeface="Calibri" pitchFamily="34" charset="0"/>
            </a:endParaRPr>
          </a:p>
        </p:txBody>
      </p:sp>
      <p:graphicFrame>
        <p:nvGraphicFramePr>
          <p:cNvPr id="11" name="Gráfico 10"/>
          <p:cNvGraphicFramePr/>
          <p:nvPr/>
        </p:nvGraphicFramePr>
        <p:xfrm>
          <a:off x="630628" y="973280"/>
          <a:ext cx="7563345" cy="471499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Conector reto 6"/>
          <p:cNvCxnSpPr/>
          <p:nvPr/>
        </p:nvCxnSpPr>
        <p:spPr bwMode="auto">
          <a:xfrm flipV="1">
            <a:off x="5545138" y="1436688"/>
            <a:ext cx="2281237" cy="1247775"/>
          </a:xfrm>
          <a:prstGeom prst="line">
            <a:avLst/>
          </a:prstGeom>
          <a:solidFill>
            <a:schemeClr val="accent1"/>
          </a:solidFill>
          <a:ln w="47625" cap="flat" cmpd="sng" algn="ctr">
            <a:solidFill>
              <a:schemeClr val="bg2">
                <a:lumMod val="50000"/>
              </a:schemeClr>
            </a:solidFill>
            <a:prstDash val="dash"/>
            <a:miter lim="800000"/>
            <a:headEnd type="none" w="med" len="me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m 8" descr="amazonia_desmatamento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085850"/>
            <a:ext cx="84201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1987550"/>
            <a:ext cx="71818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ítulo 2"/>
          <p:cNvSpPr>
            <a:spLocks noGrp="1"/>
          </p:cNvSpPr>
          <p:nvPr>
            <p:ph type="title"/>
          </p:nvPr>
        </p:nvSpPr>
        <p:spPr/>
        <p:txBody>
          <a:bodyPr/>
          <a:lstStyle/>
          <a:p>
            <a:r>
              <a:rPr lang="pt-BR">
                <a:latin typeface="Calibri" charset="0"/>
              </a:rPr>
              <a:t>Public opinion reaction was strong</a:t>
            </a:r>
          </a:p>
        </p:txBody>
      </p:sp>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663" y="1243013"/>
            <a:ext cx="20447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313" y="3387725"/>
            <a:ext cx="58388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3" y="2914650"/>
            <a:ext cx="13509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3"/>
          <p:cNvSpPr>
            <a:spLocks noChangeArrowheads="1"/>
          </p:cNvSpPr>
          <p:nvPr/>
        </p:nvSpPr>
        <p:spPr bwMode="auto">
          <a:xfrm>
            <a:off x="688975" y="5237163"/>
            <a:ext cx="8455025" cy="992187"/>
          </a:xfrm>
          <a:prstGeom prst="rect">
            <a:avLst/>
          </a:prstGeom>
          <a:solidFill>
            <a:srgbClr val="DDDDDD">
              <a:alpha val="74901"/>
            </a:srgbClr>
          </a:solidFill>
          <a:ln w="9525">
            <a:solidFill>
              <a:schemeClr val="tx1"/>
            </a:solidFill>
            <a:miter lim="800000"/>
            <a:headEnd/>
            <a:tailEnd/>
          </a:ln>
        </p:spPr>
        <p:txBody>
          <a:bodyPr wrap="none" anchor="ctr"/>
          <a:lstStyle/>
          <a:p>
            <a:pPr algn="ctr"/>
            <a:r>
              <a:rPr lang="pt-BR" sz="3200" b="1">
                <a:solidFill>
                  <a:srgbClr val="002060"/>
                </a:solidFill>
                <a:latin typeface="Calibri" charset="0"/>
              </a:rPr>
              <a:t>What is the proper scientific reaction?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4630738" y="3827463"/>
            <a:ext cx="4564062" cy="3205162"/>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2"/>
          <p:cNvGrpSpPr>
            <a:grpSpLocks/>
          </p:cNvGrpSpPr>
          <p:nvPr/>
        </p:nvGrpSpPr>
        <p:grpSpPr bwMode="auto">
          <a:xfrm>
            <a:off x="3590925" y="1166813"/>
            <a:ext cx="5553075" cy="2987675"/>
            <a:chOff x="2180" y="768"/>
            <a:chExt cx="3580" cy="1882"/>
          </a:xfrm>
        </p:grpSpPr>
        <p:pic>
          <p:nvPicPr>
            <p:cNvPr id="34827" name="Picture 27"/>
            <p:cNvPicPr>
              <a:picLocks noChangeAspect="1" noChangeArrowheads="1"/>
            </p:cNvPicPr>
            <p:nvPr/>
          </p:nvPicPr>
          <p:blipFill>
            <a:blip r:embed="rId4">
              <a:lum bright="10000" contrast="40000"/>
              <a:extLst>
                <a:ext uri="{28A0092B-C50C-407E-A947-70E740481C1C}">
                  <a14:useLocalDpi xmlns:a14="http://schemas.microsoft.com/office/drawing/2010/main" val="0"/>
                </a:ext>
              </a:extLst>
            </a:blip>
            <a:srcRect l="-1299"/>
            <a:stretch>
              <a:fillRect/>
            </a:stretch>
          </p:blipFill>
          <p:spPr bwMode="auto">
            <a:xfrm>
              <a:off x="2180" y="768"/>
              <a:ext cx="3580" cy="1882"/>
            </a:xfrm>
            <a:prstGeom prst="rect">
              <a:avLst/>
            </a:prstGeom>
            <a:noFill/>
            <a:ln w="31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4828" name="Text Box 31"/>
            <p:cNvSpPr txBox="1">
              <a:spLocks noChangeArrowheads="1"/>
            </p:cNvSpPr>
            <p:nvPr/>
          </p:nvSpPr>
          <p:spPr bwMode="auto">
            <a:xfrm>
              <a:off x="2960" y="768"/>
              <a:ext cx="2182"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T2 – Loss of smaller trees</a:t>
              </a:r>
            </a:p>
          </p:txBody>
        </p:sp>
      </p:grpSp>
      <p:sp>
        <p:nvSpPr>
          <p:cNvPr id="34819" name="Rectangle 2"/>
          <p:cNvSpPr>
            <a:spLocks noGrp="1" noChangeArrowheads="1"/>
          </p:cNvSpPr>
          <p:nvPr>
            <p:ph type="title"/>
          </p:nvPr>
        </p:nvSpPr>
        <p:spPr>
          <a:xfrm>
            <a:off x="752475" y="460375"/>
            <a:ext cx="8162925" cy="519113"/>
          </a:xfrm>
        </p:spPr>
        <p:txBody>
          <a:bodyPr/>
          <a:lstStyle/>
          <a:p>
            <a:pPr eaLnBrk="1" hangingPunct="1"/>
            <a:r>
              <a:rPr lang="pt-BR">
                <a:latin typeface="Calibri" charset="0"/>
              </a:rPr>
              <a:t>How does deforestation happen?</a:t>
            </a:r>
          </a:p>
        </p:txBody>
      </p:sp>
      <p:grpSp>
        <p:nvGrpSpPr>
          <p:cNvPr id="3" name="Group 22"/>
          <p:cNvGrpSpPr>
            <a:grpSpLocks/>
          </p:cNvGrpSpPr>
          <p:nvPr/>
        </p:nvGrpSpPr>
        <p:grpSpPr bwMode="auto">
          <a:xfrm>
            <a:off x="0" y="1143000"/>
            <a:ext cx="4648200" cy="2994025"/>
            <a:chOff x="0" y="720"/>
            <a:chExt cx="2928" cy="1886"/>
          </a:xfrm>
        </p:grpSpPr>
        <p:pic>
          <p:nvPicPr>
            <p:cNvPr id="34825" name="Picture 13"/>
            <p:cNvPicPr>
              <a:picLocks noChangeAspect="1" noChangeArrowheads="1"/>
            </p:cNvPicPr>
            <p:nvPr/>
          </p:nvPicPr>
          <p:blipFill>
            <a:blip r:embed="rId5">
              <a:lum contrast="30000"/>
              <a:extLst>
                <a:ext uri="{28A0092B-C50C-407E-A947-70E740481C1C}">
                  <a14:useLocalDpi xmlns:a14="http://schemas.microsoft.com/office/drawing/2010/main" val="0"/>
                </a:ext>
              </a:extLst>
            </a:blip>
            <a:srcRect b="-117"/>
            <a:stretch>
              <a:fillRect/>
            </a:stretch>
          </p:blipFill>
          <p:spPr bwMode="auto">
            <a:xfrm>
              <a:off x="0" y="720"/>
              <a:ext cx="2928" cy="1886"/>
            </a:xfrm>
            <a:prstGeom prst="rect">
              <a:avLst/>
            </a:prstGeom>
            <a:noFill/>
            <a:ln w="31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7"/>
            <p:cNvSpPr txBox="1">
              <a:spLocks noChangeArrowheads="1"/>
            </p:cNvSpPr>
            <p:nvPr/>
          </p:nvSpPr>
          <p:spPr bwMode="auto">
            <a:xfrm>
              <a:off x="0" y="720"/>
              <a:ext cx="1837"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T1 – Selective logging</a:t>
              </a:r>
            </a:p>
          </p:txBody>
        </p:sp>
      </p:grpSp>
      <p:grpSp>
        <p:nvGrpSpPr>
          <p:cNvPr id="4" name="Group 35"/>
          <p:cNvGrpSpPr>
            <a:grpSpLocks/>
          </p:cNvGrpSpPr>
          <p:nvPr/>
        </p:nvGrpSpPr>
        <p:grpSpPr bwMode="auto">
          <a:xfrm>
            <a:off x="0" y="4114800"/>
            <a:ext cx="7956550" cy="2908300"/>
            <a:chOff x="0" y="2592"/>
            <a:chExt cx="5012" cy="1832"/>
          </a:xfrm>
        </p:grpSpPr>
        <p:pic>
          <p:nvPicPr>
            <p:cNvPr id="34822" name="Picture 2"/>
            <p:cNvPicPr>
              <a:picLocks noChangeAspect="1" noChangeArrowheads="1"/>
            </p:cNvPicPr>
            <p:nvPr/>
          </p:nvPicPr>
          <p:blipFill>
            <a:blip r:embed="rId6">
              <a:lum bright="10000" contrast="10000"/>
              <a:extLst>
                <a:ext uri="{28A0092B-C50C-407E-A947-70E740481C1C}">
                  <a14:useLocalDpi xmlns:a14="http://schemas.microsoft.com/office/drawing/2010/main" val="0"/>
                </a:ext>
              </a:extLst>
            </a:blip>
            <a:srcRect/>
            <a:stretch>
              <a:fillRect/>
            </a:stretch>
          </p:blipFill>
          <p:spPr bwMode="auto">
            <a:xfrm>
              <a:off x="0" y="2592"/>
              <a:ext cx="2919" cy="183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4823" name="Text Box 18"/>
            <p:cNvSpPr txBox="1">
              <a:spLocks noChangeArrowheads="1"/>
            </p:cNvSpPr>
            <p:nvPr/>
          </p:nvSpPr>
          <p:spPr bwMode="auto">
            <a:xfrm>
              <a:off x="0" y="2592"/>
              <a:ext cx="2036"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T3 – Loss &gt;50% of forest</a:t>
              </a:r>
            </a:p>
          </p:txBody>
        </p:sp>
        <p:sp>
          <p:nvSpPr>
            <p:cNvPr id="34824" name="Text Box 18"/>
            <p:cNvSpPr txBox="1">
              <a:spLocks noChangeArrowheads="1"/>
            </p:cNvSpPr>
            <p:nvPr/>
          </p:nvSpPr>
          <p:spPr bwMode="auto">
            <a:xfrm>
              <a:off x="2976" y="2592"/>
              <a:ext cx="2036" cy="291"/>
            </a:xfrm>
            <a:prstGeom prst="rect">
              <a:avLst/>
            </a:prstGeom>
            <a:solidFill>
              <a:srgbClr val="D0D0E3">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r>
                <a:rPr lang="pt-BR" sz="2400" b="1">
                  <a:solidFill>
                    <a:srgbClr val="002060"/>
                  </a:solidFill>
                  <a:latin typeface="Calibri" charset="0"/>
                  <a:cs typeface="Calibri" charset="0"/>
                </a:rPr>
                <a:t>T4 – Loss &gt;90% of forest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0" y="1143000"/>
            <a:ext cx="4572000" cy="584200"/>
          </a:xfrm>
          <a:prstGeom prst="rect">
            <a:avLst/>
          </a:prstGeom>
          <a:solidFill>
            <a:schemeClr val="bg1">
              <a:lumMod val="95000"/>
            </a:schemeClr>
          </a:solidFill>
        </p:spPr>
        <p:txBody>
          <a:bodyPr>
            <a:spAutoFit/>
          </a:bodyPr>
          <a:lstStyle>
            <a:lvl1pPr eaLnBrk="0" hangingPunct="0">
              <a:defRPr sz="1300">
                <a:solidFill>
                  <a:schemeClr val="tx1"/>
                </a:solidFill>
                <a:latin typeface="Trebuchet MS" charset="0"/>
                <a:ea typeface="ＭＳ Ｐゴシック" charset="0"/>
              </a:defRPr>
            </a:lvl1pPr>
            <a:lvl2pPr marL="742950" indent="-285750" eaLnBrk="0" hangingPunct="0">
              <a:defRPr sz="1300">
                <a:solidFill>
                  <a:schemeClr val="tx1"/>
                </a:solidFill>
                <a:latin typeface="Trebuchet MS" charset="0"/>
                <a:ea typeface="ＭＳ Ｐゴシック" charset="0"/>
              </a:defRPr>
            </a:lvl2pPr>
            <a:lvl3pPr marL="1143000" indent="-228600" eaLnBrk="0" hangingPunct="0">
              <a:defRPr sz="1300">
                <a:solidFill>
                  <a:schemeClr val="tx1"/>
                </a:solidFill>
                <a:latin typeface="Trebuchet MS" charset="0"/>
                <a:ea typeface="ＭＳ Ｐゴシック" charset="0"/>
              </a:defRPr>
            </a:lvl3pPr>
            <a:lvl4pPr marL="1600200" indent="-228600" eaLnBrk="0" hangingPunct="0">
              <a:defRPr sz="1300">
                <a:solidFill>
                  <a:schemeClr val="tx1"/>
                </a:solidFill>
                <a:latin typeface="Trebuchet MS" charset="0"/>
                <a:ea typeface="ＭＳ Ｐゴシック" charset="0"/>
              </a:defRPr>
            </a:lvl4pPr>
            <a:lvl5pPr marL="2057400" indent="-228600" eaLnBrk="0" hangingPunct="0">
              <a:defRPr sz="1300">
                <a:solidFill>
                  <a:schemeClr val="tx1"/>
                </a:solidFill>
                <a:latin typeface="Trebuchet MS" charset="0"/>
                <a:ea typeface="ＭＳ Ｐゴシック" charset="0"/>
              </a:defRPr>
            </a:lvl5pPr>
            <a:lvl6pPr marL="2514600" indent="-228600" algn="ctr" eaLnBrk="0" fontAlgn="base" hangingPunct="0">
              <a:spcBef>
                <a:spcPct val="50000"/>
              </a:spcBef>
              <a:spcAft>
                <a:spcPct val="0"/>
              </a:spcAft>
              <a:defRPr sz="1300">
                <a:solidFill>
                  <a:schemeClr val="tx1"/>
                </a:solidFill>
                <a:latin typeface="Trebuchet MS" charset="0"/>
                <a:ea typeface="ＭＳ Ｐゴシック" charset="0"/>
              </a:defRPr>
            </a:lvl6pPr>
            <a:lvl7pPr marL="2971800" indent="-228600" algn="ctr" eaLnBrk="0" fontAlgn="base" hangingPunct="0">
              <a:spcBef>
                <a:spcPct val="50000"/>
              </a:spcBef>
              <a:spcAft>
                <a:spcPct val="0"/>
              </a:spcAft>
              <a:defRPr sz="1300">
                <a:solidFill>
                  <a:schemeClr val="tx1"/>
                </a:solidFill>
                <a:latin typeface="Trebuchet MS" charset="0"/>
                <a:ea typeface="ＭＳ Ｐゴシック" charset="0"/>
              </a:defRPr>
            </a:lvl7pPr>
            <a:lvl8pPr marL="3429000" indent="-228600" algn="ctr" eaLnBrk="0" fontAlgn="base" hangingPunct="0">
              <a:spcBef>
                <a:spcPct val="50000"/>
              </a:spcBef>
              <a:spcAft>
                <a:spcPct val="0"/>
              </a:spcAft>
              <a:defRPr sz="1300">
                <a:solidFill>
                  <a:schemeClr val="tx1"/>
                </a:solidFill>
                <a:latin typeface="Trebuchet MS" charset="0"/>
                <a:ea typeface="ＭＳ Ｐゴシック" charset="0"/>
              </a:defRPr>
            </a:lvl8pPr>
            <a:lvl9pPr marL="3886200" indent="-228600" algn="ctr" eaLnBrk="0" fontAlgn="base" hangingPunct="0">
              <a:spcBef>
                <a:spcPct val="50000"/>
              </a:spcBef>
              <a:spcAft>
                <a:spcPct val="0"/>
              </a:spcAft>
              <a:defRPr sz="1300">
                <a:solidFill>
                  <a:schemeClr val="tx1"/>
                </a:solidFill>
                <a:latin typeface="Trebuchet MS" charset="0"/>
                <a:ea typeface="ＭＳ Ｐゴシック" charset="0"/>
              </a:defRPr>
            </a:lvl9pPr>
          </a:lstStyle>
          <a:p>
            <a:pPr eaLnBrk="1" hangingPunct="1">
              <a:defRPr/>
            </a:pPr>
            <a:r>
              <a:rPr lang="pt-BR" sz="3200" dirty="0" smtClean="0">
                <a:latin typeface="Calibri" charset="0"/>
                <a:cs typeface="Arial" charset="0"/>
              </a:rPr>
              <a:t>Final = </a:t>
            </a:r>
            <a:r>
              <a:rPr lang="pt-BR" sz="3200" dirty="0" err="1" smtClean="0">
                <a:latin typeface="Calibri" charset="0"/>
                <a:cs typeface="Arial" charset="0"/>
              </a:rPr>
              <a:t>Clear</a:t>
            </a:r>
            <a:r>
              <a:rPr lang="pt-BR" sz="3200" dirty="0" smtClean="0">
                <a:latin typeface="Calibri" charset="0"/>
                <a:cs typeface="Arial" charset="0"/>
              </a:rPr>
              <a:t> </a:t>
            </a:r>
            <a:r>
              <a:rPr lang="pt-BR" sz="3200" dirty="0" err="1" smtClean="0">
                <a:latin typeface="Calibri" charset="0"/>
                <a:cs typeface="Arial" charset="0"/>
              </a:rPr>
              <a:t>cut</a:t>
            </a:r>
            <a:endParaRPr lang="pt-BR" sz="3200" dirty="0" smtClean="0">
              <a:latin typeface="Calibri" charset="0"/>
              <a:cs typeface="Arial" charset="0"/>
            </a:endParaRPr>
          </a:p>
        </p:txBody>
      </p:sp>
      <p:sp>
        <p:nvSpPr>
          <p:cNvPr id="4" name="CaixaDeTexto 3"/>
          <p:cNvSpPr txBox="1"/>
          <p:nvPr/>
        </p:nvSpPr>
        <p:spPr>
          <a:xfrm>
            <a:off x="6705600" y="1447800"/>
            <a:ext cx="2438400" cy="584200"/>
          </a:xfrm>
          <a:prstGeom prst="rect">
            <a:avLst/>
          </a:prstGeom>
          <a:solidFill>
            <a:schemeClr val="bg1">
              <a:lumMod val="95000"/>
            </a:schemeClr>
          </a:solidFill>
        </p:spPr>
        <p:txBody>
          <a:bodyPr>
            <a:spAutoFit/>
          </a:bodyPr>
          <a:lstStyle/>
          <a:p>
            <a:pPr>
              <a:defRPr/>
            </a:pPr>
            <a:r>
              <a:rPr lang="pt-BR" sz="3200" dirty="0" err="1">
                <a:latin typeface="Calibri" pitchFamily="34" charset="0"/>
                <a:ea typeface="+mn-ea"/>
                <a:cs typeface="Arial" charset="0"/>
              </a:rPr>
              <a:t>Pasture</a:t>
            </a:r>
            <a:endParaRPr lang="pt-BR" sz="3200" dirty="0">
              <a:latin typeface="Calibri" pitchFamily="34" charset="0"/>
              <a:ea typeface="+mn-ea"/>
              <a:cs typeface="Arial" charset="0"/>
            </a:endParaRPr>
          </a:p>
        </p:txBody>
      </p:sp>
      <p:sp>
        <p:nvSpPr>
          <p:cNvPr id="5" name="Seta para a direita 4"/>
          <p:cNvSpPr/>
          <p:nvPr/>
        </p:nvSpPr>
        <p:spPr bwMode="auto">
          <a:xfrm>
            <a:off x="4800600" y="1524000"/>
            <a:ext cx="1676400" cy="381000"/>
          </a:xfrm>
          <a:prstGeom prst="rightArrow">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Imagem 15" descr="seletiv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38" y="247650"/>
            <a:ext cx="3509962" cy="2352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2809875"/>
            <a:ext cx="3527425" cy="204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1447800" y="5791200"/>
            <a:ext cx="1060450" cy="369888"/>
          </a:xfrm>
          <a:prstGeom prst="rect">
            <a:avLst/>
          </a:prstGeom>
          <a:solidFill>
            <a:schemeClr val="accent6">
              <a:lumMod val="40000"/>
              <a:lumOff val="60000"/>
            </a:schemeClr>
          </a:solidFill>
        </p:spPr>
        <p:txBody>
          <a:bodyPr wrap="none">
            <a:spAutoFit/>
          </a:bodyPr>
          <a:lstStyle/>
          <a:p>
            <a:pPr>
              <a:defRPr/>
            </a:pPr>
            <a:r>
              <a:rPr lang="pt-BR" sz="1800" dirty="0">
                <a:latin typeface="+mn-lt"/>
                <a:ea typeface="+mn-ea"/>
                <a:cs typeface="Arial" charset="0"/>
              </a:rPr>
              <a:t>Floresta </a:t>
            </a:r>
          </a:p>
        </p:txBody>
      </p:sp>
      <p:pic>
        <p:nvPicPr>
          <p:cNvPr id="38916" name="Imagem 12" descr="corte_ras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4979988"/>
            <a:ext cx="3524250" cy="1878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Seta para baixo 17"/>
          <p:cNvSpPr>
            <a:spLocks noChangeArrowheads="1"/>
          </p:cNvSpPr>
          <p:nvPr/>
        </p:nvSpPr>
        <p:spPr bwMode="auto">
          <a:xfrm>
            <a:off x="4343400" y="285750"/>
            <a:ext cx="280988" cy="6572250"/>
          </a:xfrm>
          <a:prstGeom prst="downArrow">
            <a:avLst>
              <a:gd name="adj1" fmla="val 50000"/>
              <a:gd name="adj2" fmla="val 49812"/>
            </a:avLst>
          </a:prstGeom>
          <a:solidFill>
            <a:srgbClr val="258B64"/>
          </a:solidFill>
          <a:ln w="9525">
            <a:solidFill>
              <a:schemeClr val="tx1"/>
            </a:solidFill>
            <a:miter lim="800000"/>
            <a:headEnd/>
            <a:tailEnd/>
          </a:ln>
        </p:spPr>
        <p:txBody>
          <a:bodyPr wrap="none"/>
          <a:lstStyle/>
          <a:p>
            <a:endParaRPr lang="en-GB"/>
          </a:p>
        </p:txBody>
      </p:sp>
      <p:sp>
        <p:nvSpPr>
          <p:cNvPr id="8199" name="CaixaDeTexto 18"/>
          <p:cNvSpPr txBox="1">
            <a:spLocks noChangeArrowheads="1"/>
          </p:cNvSpPr>
          <p:nvPr/>
        </p:nvSpPr>
        <p:spPr bwMode="auto">
          <a:xfrm rot="-5400000">
            <a:off x="3506787" y="3351213"/>
            <a:ext cx="1216025" cy="457200"/>
          </a:xfrm>
          <a:prstGeom prst="rect">
            <a:avLst/>
          </a:prstGeom>
          <a:noFill/>
          <a:ln w="9525">
            <a:noFill/>
            <a:miter lim="800000"/>
            <a:headEnd/>
            <a:tailEnd/>
          </a:ln>
        </p:spPr>
        <p:txBody>
          <a:bodyPr>
            <a:spAutoFit/>
          </a:bodyPr>
          <a:lstStyle/>
          <a:p>
            <a:pPr>
              <a:defRPr/>
            </a:pPr>
            <a:r>
              <a:rPr lang="pt-BR" sz="2400" dirty="0">
                <a:solidFill>
                  <a:schemeClr val="bg2">
                    <a:lumMod val="75000"/>
                  </a:schemeClr>
                </a:solidFill>
                <a:latin typeface="Calibri" pitchFamily="34" charset="0"/>
                <a:ea typeface="+mn-ea"/>
                <a:cs typeface="Calibri" pitchFamily="34" charset="0"/>
              </a:rPr>
              <a:t>time</a:t>
            </a:r>
          </a:p>
        </p:txBody>
      </p:sp>
      <p:sp>
        <p:nvSpPr>
          <p:cNvPr id="38919" name="Chave direita 19"/>
          <p:cNvSpPr>
            <a:spLocks/>
          </p:cNvSpPr>
          <p:nvPr/>
        </p:nvSpPr>
        <p:spPr bwMode="auto">
          <a:xfrm>
            <a:off x="4791075" y="257175"/>
            <a:ext cx="1905000" cy="6600825"/>
          </a:xfrm>
          <a:prstGeom prst="rightBrace">
            <a:avLst>
              <a:gd name="adj1" fmla="val 8326"/>
              <a:gd name="adj2" fmla="val 50000"/>
            </a:avLst>
          </a:prstGeom>
          <a:solidFill>
            <a:srgbClr val="258B64"/>
          </a:solidFill>
          <a:ln w="9525">
            <a:solidFill>
              <a:schemeClr val="tx1"/>
            </a:solidFill>
            <a:miter lim="800000"/>
            <a:headEnd/>
            <a:tailEnd/>
          </a:ln>
        </p:spPr>
        <p:txBody>
          <a:bodyPr wrap="none"/>
          <a:lstStyle/>
          <a:p>
            <a:endParaRPr lang="en-GB"/>
          </a:p>
        </p:txBody>
      </p:sp>
      <p:sp>
        <p:nvSpPr>
          <p:cNvPr id="8201" name="CaixaDeTexto 20"/>
          <p:cNvSpPr txBox="1">
            <a:spLocks noChangeArrowheads="1"/>
          </p:cNvSpPr>
          <p:nvPr/>
        </p:nvSpPr>
        <p:spPr bwMode="auto">
          <a:xfrm>
            <a:off x="5837238" y="2506663"/>
            <a:ext cx="3101975" cy="830262"/>
          </a:xfrm>
          <a:prstGeom prst="rect">
            <a:avLst/>
          </a:prstGeom>
          <a:noFill/>
          <a:ln w="9525">
            <a:noFill/>
            <a:miter lim="800000"/>
            <a:headEnd/>
            <a:tailEnd/>
          </a:ln>
        </p:spPr>
        <p:txBody>
          <a:bodyPr>
            <a:spAutoFit/>
          </a:bodyPr>
          <a:lstStyle/>
          <a:p>
            <a:pPr>
              <a:defRPr/>
            </a:pPr>
            <a:r>
              <a:rPr lang="pt-BR" sz="2400" b="1" dirty="0" err="1">
                <a:solidFill>
                  <a:schemeClr val="bg2">
                    <a:lumMod val="75000"/>
                  </a:schemeClr>
                </a:solidFill>
                <a:latin typeface="Calibri" pitchFamily="34" charset="0"/>
                <a:ea typeface="+mn-ea"/>
                <a:cs typeface="Calibri" pitchFamily="34" charset="0"/>
              </a:rPr>
              <a:t>dialy</a:t>
            </a:r>
            <a:r>
              <a:rPr lang="pt-BR" sz="2400" b="1" dirty="0">
                <a:solidFill>
                  <a:schemeClr val="bg2">
                    <a:lumMod val="75000"/>
                  </a:schemeClr>
                </a:solidFill>
                <a:latin typeface="Calibri" pitchFamily="34" charset="0"/>
                <a:ea typeface="+mn-ea"/>
                <a:cs typeface="Calibri" pitchFamily="34" charset="0"/>
              </a:rPr>
              <a:t> </a:t>
            </a:r>
            <a:r>
              <a:rPr lang="pt-BR" sz="2400" b="1" dirty="0" err="1">
                <a:solidFill>
                  <a:schemeClr val="bg2">
                    <a:lumMod val="75000"/>
                  </a:schemeClr>
                </a:solidFill>
                <a:latin typeface="Calibri" pitchFamily="34" charset="0"/>
                <a:ea typeface="+mn-ea"/>
                <a:cs typeface="Calibri" pitchFamily="34" charset="0"/>
              </a:rPr>
              <a:t>deforestation</a:t>
            </a:r>
            <a:r>
              <a:rPr lang="pt-BR" sz="2400" b="1" dirty="0">
                <a:solidFill>
                  <a:schemeClr val="bg2">
                    <a:lumMod val="75000"/>
                  </a:schemeClr>
                </a:solidFill>
                <a:latin typeface="Calibri" pitchFamily="34" charset="0"/>
                <a:ea typeface="+mn-ea"/>
                <a:cs typeface="Calibri" pitchFamily="34" charset="0"/>
              </a:rPr>
              <a:t> </a:t>
            </a:r>
            <a:r>
              <a:rPr lang="pt-BR" sz="2400" b="1" dirty="0" err="1">
                <a:solidFill>
                  <a:schemeClr val="bg2">
                    <a:lumMod val="75000"/>
                  </a:schemeClr>
                </a:solidFill>
                <a:latin typeface="Calibri" pitchFamily="34" charset="0"/>
                <a:ea typeface="+mn-ea"/>
                <a:cs typeface="Calibri" pitchFamily="34" charset="0"/>
              </a:rPr>
              <a:t>alerts</a:t>
            </a:r>
            <a:endParaRPr lang="pt-BR" sz="2400" b="1" dirty="0">
              <a:solidFill>
                <a:schemeClr val="bg2">
                  <a:lumMod val="75000"/>
                </a:schemeClr>
              </a:solidFill>
              <a:latin typeface="Calibri" pitchFamily="34" charset="0"/>
              <a:ea typeface="+mn-ea"/>
              <a:cs typeface="Calibri" pitchFamily="34" charset="0"/>
            </a:endParaRPr>
          </a:p>
        </p:txBody>
      </p:sp>
      <p:sp>
        <p:nvSpPr>
          <p:cNvPr id="38921" name="Chave direita 21"/>
          <p:cNvSpPr>
            <a:spLocks/>
          </p:cNvSpPr>
          <p:nvPr/>
        </p:nvSpPr>
        <p:spPr bwMode="auto">
          <a:xfrm>
            <a:off x="5824538" y="5229225"/>
            <a:ext cx="1905000" cy="1447800"/>
          </a:xfrm>
          <a:prstGeom prst="rightBrace">
            <a:avLst>
              <a:gd name="adj1" fmla="val 8333"/>
              <a:gd name="adj2" fmla="val 50000"/>
            </a:avLst>
          </a:prstGeom>
          <a:solidFill>
            <a:srgbClr val="E6BC70"/>
          </a:solidFill>
          <a:ln w="9525">
            <a:solidFill>
              <a:schemeClr val="tx1"/>
            </a:solidFill>
            <a:miter lim="800000"/>
            <a:headEnd/>
            <a:tailEnd/>
          </a:ln>
        </p:spPr>
        <p:txBody>
          <a:bodyPr wrap="none"/>
          <a:lstStyle/>
          <a:p>
            <a:endParaRPr lang="en-GB"/>
          </a:p>
        </p:txBody>
      </p:sp>
      <p:sp>
        <p:nvSpPr>
          <p:cNvPr id="8203" name="CaixaDeTexto 22"/>
          <p:cNvSpPr txBox="1">
            <a:spLocks noChangeArrowheads="1"/>
          </p:cNvSpPr>
          <p:nvPr/>
        </p:nvSpPr>
        <p:spPr bwMode="auto">
          <a:xfrm>
            <a:off x="6824663" y="4764088"/>
            <a:ext cx="2319337" cy="831850"/>
          </a:xfrm>
          <a:prstGeom prst="rect">
            <a:avLst/>
          </a:prstGeom>
          <a:noFill/>
          <a:ln w="9525">
            <a:noFill/>
            <a:miter lim="800000"/>
            <a:headEnd/>
            <a:tailEnd/>
          </a:ln>
        </p:spPr>
        <p:txBody>
          <a:bodyPr>
            <a:spAutoFit/>
          </a:bodyPr>
          <a:lstStyle/>
          <a:p>
            <a:pPr>
              <a:defRPr/>
            </a:pPr>
            <a:r>
              <a:rPr lang="pt-BR" sz="2400" b="1" dirty="0" err="1">
                <a:solidFill>
                  <a:schemeClr val="bg2">
                    <a:lumMod val="75000"/>
                  </a:schemeClr>
                </a:solidFill>
                <a:latin typeface="Calibri" pitchFamily="34" charset="0"/>
                <a:ea typeface="+mn-ea"/>
                <a:cs typeface="Calibri" pitchFamily="34" charset="0"/>
              </a:rPr>
              <a:t>Yearly</a:t>
            </a:r>
            <a:r>
              <a:rPr lang="pt-BR" sz="2400" b="1" dirty="0">
                <a:solidFill>
                  <a:schemeClr val="bg2">
                    <a:lumMod val="75000"/>
                  </a:schemeClr>
                </a:solidFill>
                <a:latin typeface="Calibri" pitchFamily="34" charset="0"/>
                <a:ea typeface="+mn-ea"/>
                <a:cs typeface="Calibri" pitchFamily="34" charset="0"/>
              </a:rPr>
              <a:t> rates </a:t>
            </a:r>
            <a:r>
              <a:rPr lang="pt-BR" sz="2400" b="1" dirty="0" err="1">
                <a:solidFill>
                  <a:schemeClr val="bg2">
                    <a:lumMod val="75000"/>
                  </a:schemeClr>
                </a:solidFill>
                <a:latin typeface="Calibri" pitchFamily="34" charset="0"/>
                <a:ea typeface="+mn-ea"/>
                <a:cs typeface="Calibri" pitchFamily="34" charset="0"/>
              </a:rPr>
              <a:t>of</a:t>
            </a:r>
            <a:r>
              <a:rPr lang="pt-BR" sz="2400" b="1" dirty="0">
                <a:solidFill>
                  <a:schemeClr val="bg2">
                    <a:lumMod val="75000"/>
                  </a:schemeClr>
                </a:solidFill>
                <a:latin typeface="Calibri" pitchFamily="34" charset="0"/>
                <a:ea typeface="+mn-ea"/>
                <a:cs typeface="Calibri" pitchFamily="34" charset="0"/>
              </a:rPr>
              <a:t> </a:t>
            </a:r>
            <a:r>
              <a:rPr lang="en-US" sz="2400" b="1" dirty="0">
                <a:solidFill>
                  <a:schemeClr val="bg2">
                    <a:lumMod val="75000"/>
                  </a:schemeClr>
                </a:solidFill>
                <a:latin typeface="Calibri" pitchFamily="34" charset="0"/>
                <a:ea typeface="+mn-ea"/>
                <a:cs typeface="Calibri" pitchFamily="34" charset="0"/>
              </a:rPr>
              <a:t>c</a:t>
            </a:r>
            <a:r>
              <a:rPr lang="pt-BR" sz="2400" b="1" dirty="0" err="1">
                <a:solidFill>
                  <a:schemeClr val="bg2">
                    <a:lumMod val="75000"/>
                  </a:schemeClr>
                </a:solidFill>
                <a:latin typeface="Calibri" pitchFamily="34" charset="0"/>
                <a:ea typeface="+mn-ea"/>
                <a:cs typeface="Calibri" pitchFamily="34" charset="0"/>
              </a:rPr>
              <a:t>lear</a:t>
            </a:r>
            <a:r>
              <a:rPr lang="pt-BR" sz="2400" b="1" dirty="0">
                <a:solidFill>
                  <a:schemeClr val="bg2">
                    <a:lumMod val="75000"/>
                  </a:schemeClr>
                </a:solidFill>
                <a:latin typeface="Calibri" pitchFamily="34" charset="0"/>
                <a:ea typeface="+mn-ea"/>
                <a:cs typeface="Calibri" pitchFamily="34" charset="0"/>
              </a:rPr>
              <a:t> </a:t>
            </a:r>
            <a:r>
              <a:rPr lang="pt-BR" sz="2400" b="1" dirty="0" err="1">
                <a:solidFill>
                  <a:schemeClr val="bg2">
                    <a:lumMod val="75000"/>
                  </a:schemeClr>
                </a:solidFill>
                <a:latin typeface="Calibri" pitchFamily="34" charset="0"/>
                <a:ea typeface="+mn-ea"/>
                <a:cs typeface="Calibri" pitchFamily="34" charset="0"/>
              </a:rPr>
              <a:t>cuts</a:t>
            </a:r>
            <a:endParaRPr lang="pt-BR" sz="2400" b="1" dirty="0">
              <a:solidFill>
                <a:schemeClr val="bg2">
                  <a:lumMod val="75000"/>
                </a:schemeClr>
              </a:solidFill>
              <a:latin typeface="Calibri" pitchFamily="34" charset="0"/>
              <a:ea typeface="+mn-ea"/>
              <a:cs typeface="Calibri" pitchFamily="34" charset="0"/>
            </a:endParaRPr>
          </a:p>
        </p:txBody>
      </p:sp>
      <p:sp>
        <p:nvSpPr>
          <p:cNvPr id="16" name="CaixaDeTexto 20"/>
          <p:cNvSpPr txBox="1">
            <a:spLocks noChangeArrowheads="1"/>
          </p:cNvSpPr>
          <p:nvPr/>
        </p:nvSpPr>
        <p:spPr bwMode="auto">
          <a:xfrm>
            <a:off x="5162550" y="325438"/>
            <a:ext cx="3981450" cy="954087"/>
          </a:xfrm>
          <a:prstGeom prst="rect">
            <a:avLst/>
          </a:prstGeom>
          <a:solidFill>
            <a:schemeClr val="accent2">
              <a:lumMod val="40000"/>
              <a:lumOff val="60000"/>
            </a:schemeClr>
          </a:solidFill>
          <a:ln w="9525">
            <a:noFill/>
            <a:miter lim="800000"/>
            <a:headEnd/>
            <a:tailEnd/>
          </a:ln>
        </p:spPr>
        <p:txBody>
          <a:bodyPr>
            <a:spAutoFit/>
          </a:bodyPr>
          <a:lstStyle/>
          <a:p>
            <a:pPr>
              <a:defRPr/>
            </a:pPr>
            <a:r>
              <a:rPr lang="pt-BR" sz="2800" b="1" dirty="0" err="1">
                <a:solidFill>
                  <a:schemeClr val="bg2">
                    <a:lumMod val="75000"/>
                  </a:schemeClr>
                </a:solidFill>
                <a:latin typeface="Calibri" pitchFamily="34" charset="0"/>
                <a:ea typeface="+mn-ea"/>
                <a:cs typeface="Calibri" pitchFamily="34" charset="0"/>
              </a:rPr>
              <a:t>INPE’s</a:t>
            </a:r>
            <a:r>
              <a:rPr lang="pt-BR" sz="2800" b="1" dirty="0">
                <a:solidFill>
                  <a:schemeClr val="bg2">
                    <a:lumMod val="75000"/>
                  </a:schemeClr>
                </a:solidFill>
                <a:latin typeface="Calibri" pitchFamily="34" charset="0"/>
                <a:ea typeface="+mn-ea"/>
                <a:cs typeface="Calibri" pitchFamily="34" charset="0"/>
              </a:rPr>
              <a:t> </a:t>
            </a:r>
            <a:r>
              <a:rPr lang="pt-BR" sz="2800" b="1" dirty="0" err="1">
                <a:solidFill>
                  <a:schemeClr val="bg2">
                    <a:lumMod val="75000"/>
                  </a:schemeClr>
                </a:solidFill>
                <a:latin typeface="Calibri" pitchFamily="34" charset="0"/>
                <a:ea typeface="+mn-ea"/>
                <a:cs typeface="Calibri" pitchFamily="34" charset="0"/>
              </a:rPr>
              <a:t>Monitoring</a:t>
            </a:r>
            <a:r>
              <a:rPr lang="pt-BR" sz="2800" b="1" dirty="0">
                <a:solidFill>
                  <a:schemeClr val="bg2">
                    <a:lumMod val="75000"/>
                  </a:schemeClr>
                </a:solidFill>
                <a:latin typeface="Calibri" pitchFamily="34" charset="0"/>
                <a:ea typeface="+mn-ea"/>
                <a:cs typeface="Calibri" pitchFamily="34" charset="0"/>
              </a:rPr>
              <a:t> Systems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2" name="Rectangle 3"/>
          <p:cNvSpPr>
            <a:spLocks noChangeArrowheads="1"/>
          </p:cNvSpPr>
          <p:nvPr/>
        </p:nvSpPr>
        <p:spPr bwMode="auto">
          <a:xfrm>
            <a:off x="0" y="6151563"/>
            <a:ext cx="9144000" cy="706437"/>
          </a:xfrm>
          <a:prstGeom prst="rect">
            <a:avLst/>
          </a:prstGeom>
          <a:solidFill>
            <a:srgbClr val="F2F2F2"/>
          </a:solidFill>
          <a:ln w="9525">
            <a:solidFill>
              <a:schemeClr val="tx1"/>
            </a:solidFill>
            <a:miter lim="800000"/>
            <a:headEnd/>
            <a:tailEnd/>
          </a:ln>
        </p:spPr>
        <p:txBody>
          <a:bodyPr wrap="none" anchor="ctr"/>
          <a:lstStyle/>
          <a:p>
            <a:pPr algn="ctr"/>
            <a:r>
              <a:rPr lang="pt-BR" sz="2800" b="1">
                <a:solidFill>
                  <a:srgbClr val="002060"/>
                </a:solidFill>
                <a:latin typeface="Calibri" charset="0"/>
              </a:rPr>
              <a:t>Daily warnings of newly deforested large areas</a:t>
            </a:r>
            <a:endParaRPr lang="en-US" sz="2800" b="1">
              <a:solidFill>
                <a:srgbClr val="002060"/>
              </a:solidFill>
              <a:latin typeface="Calibri" charset="0"/>
            </a:endParaRPr>
          </a:p>
        </p:txBody>
      </p:sp>
      <p:pic>
        <p:nvPicPr>
          <p:cNvPr id="40963" name="Picture 5" descr="logo_in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477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txBox="1">
            <a:spLocks noChangeArrowheads="1"/>
          </p:cNvSpPr>
          <p:nvPr/>
        </p:nvSpPr>
        <p:spPr bwMode="auto">
          <a:xfrm>
            <a:off x="0" y="0"/>
            <a:ext cx="9144000" cy="676275"/>
          </a:xfrm>
          <a:prstGeom prst="rect">
            <a:avLst/>
          </a:prstGeom>
          <a:solidFill>
            <a:schemeClr val="accent3">
              <a:lumMod val="95000"/>
            </a:schemeClr>
          </a:solidFill>
          <a:ln>
            <a:noFill/>
          </a:ln>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spcBef>
                <a:spcPct val="20000"/>
              </a:spcBef>
              <a:buClr>
                <a:srgbClr val="00007D"/>
              </a:buClr>
              <a:buSzPct val="75000"/>
              <a:defRPr/>
            </a:pPr>
            <a:r>
              <a:rPr lang="en-US" sz="3200" b="1" smtClean="0">
                <a:solidFill>
                  <a:srgbClr val="003366"/>
                </a:solidFill>
                <a:latin typeface="Calibri" charset="0"/>
                <a:cs typeface="Calibri" charset="0"/>
              </a:rPr>
              <a:t>Real-time Deforestation Monitoring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2363"/>
            <a:ext cx="5842000" cy="5230812"/>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143000"/>
            <a:ext cx="2074863" cy="785813"/>
          </a:xfrm>
          <a:prstGeom prst="rect">
            <a:avLst/>
          </a:prstGeom>
          <a:noFill/>
          <a:ln>
            <a:noFill/>
          </a:ln>
          <a:effectLst>
            <a:outerShdw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ítulo 4"/>
          <p:cNvSpPr>
            <a:spLocks noGrp="1"/>
          </p:cNvSpPr>
          <p:nvPr>
            <p:ph type="title"/>
          </p:nvPr>
        </p:nvSpPr>
        <p:spPr>
          <a:xfrm>
            <a:off x="685800" y="381000"/>
            <a:ext cx="8458200" cy="762000"/>
          </a:xfrm>
        </p:spPr>
        <p:txBody>
          <a:bodyPr/>
          <a:lstStyle/>
          <a:p>
            <a:pPr eaLnBrk="1" hangingPunct="1"/>
            <a:r>
              <a:rPr lang="pt-BR">
                <a:latin typeface="Calibri" charset="0"/>
              </a:rPr>
              <a:t>Reaching out to public policy</a:t>
            </a:r>
          </a:p>
        </p:txBody>
      </p:sp>
      <p:pic>
        <p:nvPicPr>
          <p:cNvPr id="563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15050"/>
            <a:ext cx="55006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5857875" y="3643313"/>
            <a:ext cx="3286125" cy="830262"/>
          </a:xfrm>
          <a:prstGeom prst="rect">
            <a:avLst/>
          </a:prstGeom>
          <a:solidFill>
            <a:schemeClr val="accent6">
              <a:lumMod val="40000"/>
              <a:lumOff val="60000"/>
            </a:schemeClr>
          </a:solidFill>
        </p:spPr>
        <p:txBody>
          <a:bodyPr>
            <a:spAutoFit/>
          </a:bodyPr>
          <a:lstStyle/>
          <a:p>
            <a:pPr algn="ctr" fontAlgn="auto">
              <a:spcBef>
                <a:spcPts val="0"/>
              </a:spcBef>
              <a:spcAft>
                <a:spcPts val="0"/>
              </a:spcAft>
              <a:defRPr/>
            </a:pPr>
            <a:r>
              <a:rPr lang="en-US" sz="2400" dirty="0">
                <a:solidFill>
                  <a:srgbClr val="000000"/>
                </a:solidFill>
                <a:latin typeface="Calibri" pitchFamily="34" charset="0"/>
                <a:cs typeface="+mn-cs"/>
              </a:rPr>
              <a:t>500.000 registrations</a:t>
            </a:r>
          </a:p>
          <a:p>
            <a:pPr algn="ctr" fontAlgn="auto">
              <a:spcBef>
                <a:spcPts val="0"/>
              </a:spcBef>
              <a:spcAft>
                <a:spcPts val="0"/>
              </a:spcAft>
              <a:defRPr/>
            </a:pPr>
            <a:r>
              <a:rPr lang="en-US" sz="2400" dirty="0">
                <a:solidFill>
                  <a:srgbClr val="000000"/>
                </a:solidFill>
                <a:latin typeface="Calibri" pitchFamily="34" charset="0"/>
                <a:cs typeface="+mn-cs"/>
              </a:rPr>
              <a:t>46 million protests</a:t>
            </a:r>
            <a:endParaRPr lang="pt-BR" sz="2400" dirty="0">
              <a:solidFill>
                <a:srgbClr val="000000"/>
              </a:solidFill>
              <a:latin typeface="Calibri" pitchFamily="34" charset="0"/>
              <a:cs typeface="+mn-cs"/>
            </a:endParaRPr>
          </a:p>
        </p:txBody>
      </p:sp>
      <p:pic>
        <p:nvPicPr>
          <p:cNvPr id="56326" name="Imagem 8" descr="ìnpe_simbol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2214563"/>
            <a:ext cx="165258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ítulo 7"/>
          <p:cNvSpPr>
            <a:spLocks noGrp="1"/>
          </p:cNvSpPr>
          <p:nvPr>
            <p:ph type="title"/>
          </p:nvPr>
        </p:nvSpPr>
        <p:spPr/>
        <p:txBody>
          <a:bodyPr/>
          <a:lstStyle/>
          <a:p>
            <a:endParaRPr lang="pt-BR">
              <a:latin typeface="Calibri" charset="0"/>
            </a:endParaRPr>
          </a:p>
        </p:txBody>
      </p:sp>
      <p:pic>
        <p:nvPicPr>
          <p:cNvPr id="59394" name="Picture 5"/>
          <p:cNvPicPr>
            <a:picLocks noChangeAspect="1" noChangeArrowheads="1"/>
          </p:cNvPicPr>
          <p:nvPr/>
        </p:nvPicPr>
        <p:blipFill>
          <a:blip r:embed="rId2">
            <a:extLst>
              <a:ext uri="{28A0092B-C50C-407E-A947-70E740481C1C}">
                <a14:useLocalDpi xmlns:a14="http://schemas.microsoft.com/office/drawing/2010/main" val="0"/>
              </a:ext>
            </a:extLst>
          </a:blip>
          <a:srcRect r="5"/>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1pPr>
            <a:lvl2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2pPr>
            <a:lvl3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3pPr>
            <a:lvl4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4pPr>
            <a:lvl5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a:lstStyle>
          <a:p>
            <a:pPr algn="ctr">
              <a:defRPr/>
            </a:pPr>
            <a:r>
              <a:rPr lang="pt-BR" dirty="0" err="1" smtClean="0">
                <a:latin typeface="Calibri" charset="0"/>
                <a:cs typeface="DejaVu Sans" charset="0"/>
              </a:rPr>
              <a:t>Protected</a:t>
            </a:r>
            <a:r>
              <a:rPr lang="pt-BR" dirty="0" smtClean="0">
                <a:latin typeface="Calibri" charset="0"/>
                <a:cs typeface="DejaVu Sans" charset="0"/>
              </a:rPr>
              <a:t> </a:t>
            </a:r>
            <a:r>
              <a:rPr lang="pt-BR" dirty="0" err="1" smtClean="0">
                <a:latin typeface="Calibri" charset="0"/>
                <a:cs typeface="DejaVu Sans" charset="0"/>
              </a:rPr>
              <a:t>areas</a:t>
            </a:r>
            <a:r>
              <a:rPr lang="pt-BR" dirty="0" smtClean="0">
                <a:latin typeface="Calibri" charset="0"/>
                <a:cs typeface="DejaVu Sans" charset="0"/>
              </a:rPr>
              <a:t> </a:t>
            </a:r>
            <a:r>
              <a:rPr lang="pt-BR" dirty="0" err="1" smtClean="0">
                <a:latin typeface="Calibri" charset="0"/>
                <a:cs typeface="DejaVu Sans" charset="0"/>
              </a:rPr>
              <a:t>and</a:t>
            </a:r>
            <a:r>
              <a:rPr lang="pt-BR" dirty="0" smtClean="0">
                <a:latin typeface="Calibri" charset="0"/>
                <a:cs typeface="DejaVu Sans" charset="0"/>
              </a:rPr>
              <a:t> </a:t>
            </a:r>
            <a:r>
              <a:rPr lang="pt-BR" dirty="0" err="1" smtClean="0">
                <a:latin typeface="Calibri" charset="0"/>
                <a:cs typeface="DejaVu Sans" charset="0"/>
              </a:rPr>
              <a:t>deforestation</a:t>
            </a:r>
            <a:r>
              <a:rPr lang="pt-BR" dirty="0" smtClean="0">
                <a:latin typeface="Calibri" charset="0"/>
                <a:cs typeface="DejaVu Sans" charset="0"/>
              </a:rPr>
              <a:t> (1997)</a:t>
            </a:r>
            <a:endParaRPr lang="pt-BR" dirty="0">
              <a:latin typeface="Calibri" charset="0"/>
              <a:cs typeface="DejaVu Sans"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ítulo 7"/>
          <p:cNvSpPr>
            <a:spLocks noGrp="1"/>
          </p:cNvSpPr>
          <p:nvPr>
            <p:ph type="title"/>
          </p:nvPr>
        </p:nvSpPr>
        <p:spPr/>
        <p:txBody>
          <a:bodyPr/>
          <a:lstStyle/>
          <a:p>
            <a:endParaRPr lang="pt-BR">
              <a:latin typeface="Calibri" charset="0"/>
            </a:endParaRPr>
          </a:p>
        </p:txBody>
      </p:sp>
      <p:sp>
        <p:nvSpPr>
          <p:cNvPr id="68610" name="Content Placeholder 1"/>
          <p:cNvSpPr>
            <a:spLocks noGrp="1"/>
          </p:cNvSpPr>
          <p:nvPr>
            <p:ph idx="1"/>
          </p:nvPr>
        </p:nvSpPr>
        <p:spPr/>
        <p:txBody>
          <a:bodyPr/>
          <a:lstStyle/>
          <a:p>
            <a:endParaRPr lang="en-GB">
              <a:latin typeface="Calibri" charset="0"/>
            </a:endParaRPr>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r="46"/>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6" name="Título 7"/>
          <p:cNvSpPr txBox="1">
            <a:spLocks/>
          </p:cNvSpPr>
          <p:nvPr/>
        </p:nvSpPr>
        <p:spPr bwMode="auto">
          <a:xfrm>
            <a:off x="1389063" y="6096000"/>
            <a:ext cx="7575550" cy="762000"/>
          </a:xfrm>
          <a:prstGeom prst="rect">
            <a:avLst/>
          </a:prstGeom>
          <a:solidFill>
            <a:schemeClr val="accent6">
              <a:lumMod val="20000"/>
              <a:lumOff val="80000"/>
              <a:alpha val="72000"/>
            </a:schemeClr>
          </a:solidFill>
          <a:ln>
            <a:noFill/>
          </a:ln>
          <a:extLs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1pPr>
            <a:lvl2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2pPr>
            <a:lvl3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3pPr>
            <a:lvl4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4pPr>
            <a:lvl5pPr algn="l" rtl="0" eaLnBrk="0" fontAlgn="base" hangingPunct="0">
              <a:spcBef>
                <a:spcPct val="0"/>
              </a:spcBef>
              <a:spcAft>
                <a:spcPct val="0"/>
              </a:spcAft>
              <a:defRPr sz="3400" b="1">
                <a:solidFill>
                  <a:srgbClr val="003366"/>
                </a:solidFill>
                <a:latin typeface="Calibri" pitchFamily="34" charset="0"/>
                <a:ea typeface="ＭＳ Ｐゴシック" charset="0"/>
                <a:cs typeface="Calibri"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a:lstStyle>
          <a:p>
            <a:pPr algn="ctr">
              <a:defRPr/>
            </a:pPr>
            <a:r>
              <a:rPr lang="pt-BR" dirty="0" err="1" smtClean="0">
                <a:latin typeface="Calibri" charset="0"/>
                <a:cs typeface="DejaVu Sans" charset="0"/>
              </a:rPr>
              <a:t>Protected</a:t>
            </a:r>
            <a:r>
              <a:rPr lang="pt-BR" dirty="0" smtClean="0">
                <a:latin typeface="Calibri" charset="0"/>
                <a:cs typeface="DejaVu Sans" charset="0"/>
              </a:rPr>
              <a:t> </a:t>
            </a:r>
            <a:r>
              <a:rPr lang="pt-BR" dirty="0" err="1" smtClean="0">
                <a:latin typeface="Calibri" charset="0"/>
                <a:cs typeface="DejaVu Sans" charset="0"/>
              </a:rPr>
              <a:t>areas</a:t>
            </a:r>
            <a:r>
              <a:rPr lang="pt-BR" dirty="0" smtClean="0">
                <a:latin typeface="Calibri" charset="0"/>
                <a:cs typeface="DejaVu Sans" charset="0"/>
              </a:rPr>
              <a:t> </a:t>
            </a:r>
            <a:r>
              <a:rPr lang="pt-BR" dirty="0" err="1" smtClean="0">
                <a:latin typeface="Calibri" charset="0"/>
                <a:cs typeface="DejaVu Sans" charset="0"/>
              </a:rPr>
              <a:t>and</a:t>
            </a:r>
            <a:r>
              <a:rPr lang="pt-BR" dirty="0" smtClean="0">
                <a:latin typeface="Calibri" charset="0"/>
                <a:cs typeface="DejaVu Sans" charset="0"/>
              </a:rPr>
              <a:t> </a:t>
            </a:r>
            <a:r>
              <a:rPr lang="pt-BR" dirty="0" err="1" smtClean="0">
                <a:latin typeface="Calibri" charset="0"/>
                <a:cs typeface="DejaVu Sans" charset="0"/>
              </a:rPr>
              <a:t>deforestation</a:t>
            </a:r>
            <a:r>
              <a:rPr lang="pt-BR" dirty="0" smtClean="0">
                <a:latin typeface="Calibri" charset="0"/>
                <a:cs typeface="DejaVu Sans" charset="0"/>
              </a:rPr>
              <a:t> (2008)</a:t>
            </a:r>
            <a:endParaRPr lang="pt-BR" dirty="0">
              <a:latin typeface="Calibri" charset="0"/>
              <a:cs typeface="DejaVu Sans"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677" y="1157978"/>
            <a:ext cx="6488803" cy="49368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167732" y="6334125"/>
            <a:ext cx="5497513" cy="523875"/>
          </a:xfrm>
          <a:prstGeom prst="rect">
            <a:avLst/>
          </a:prstGeom>
          <a:solidFill>
            <a:schemeClr val="accent6">
              <a:lumMod val="20000"/>
              <a:lumOff val="80000"/>
            </a:schemeClr>
          </a:solidFill>
        </p:spPr>
        <p:txBody>
          <a:bodyPr>
            <a:spAutoFit/>
          </a:bodyPr>
          <a:lstStyle/>
          <a:p>
            <a:pPr>
              <a:defRPr/>
            </a:pPr>
            <a:r>
              <a:rPr lang="pt-BR" sz="2800" b="1" dirty="0" smtClean="0">
                <a:solidFill>
                  <a:srgbClr val="00007D">
                    <a:lumMod val="75000"/>
                  </a:srgbClr>
                </a:solidFill>
                <a:latin typeface="Calibri" pitchFamily="34" charset="0"/>
                <a:cs typeface="Calibri" pitchFamily="34" charset="0"/>
              </a:rPr>
              <a:t>90% </a:t>
            </a:r>
            <a:r>
              <a:rPr lang="pt-BR" sz="2800" b="1" dirty="0" err="1" smtClean="0">
                <a:solidFill>
                  <a:srgbClr val="00007D">
                    <a:lumMod val="75000"/>
                  </a:srgbClr>
                </a:solidFill>
                <a:latin typeface="Calibri" pitchFamily="34" charset="0"/>
                <a:cs typeface="Calibri" pitchFamily="34" charset="0"/>
              </a:rPr>
              <a:t>of</a:t>
            </a:r>
            <a:r>
              <a:rPr lang="pt-BR" sz="2800" b="1" dirty="0" smtClean="0">
                <a:solidFill>
                  <a:srgbClr val="00007D">
                    <a:lumMod val="75000"/>
                  </a:srgbClr>
                </a:solidFill>
                <a:latin typeface="Calibri" pitchFamily="34" charset="0"/>
                <a:cs typeface="Calibri" pitchFamily="34" charset="0"/>
              </a:rPr>
              <a:t> </a:t>
            </a:r>
            <a:r>
              <a:rPr lang="pt-BR" sz="2800" b="1" dirty="0" err="1" smtClean="0">
                <a:solidFill>
                  <a:srgbClr val="00007D">
                    <a:lumMod val="75000"/>
                  </a:srgbClr>
                </a:solidFill>
                <a:latin typeface="Calibri" pitchFamily="34" charset="0"/>
                <a:cs typeface="Calibri" pitchFamily="34" charset="0"/>
              </a:rPr>
              <a:t>operations</a:t>
            </a:r>
            <a:r>
              <a:rPr lang="pt-BR" sz="2800" b="1" dirty="0" smtClean="0">
                <a:solidFill>
                  <a:srgbClr val="00007D">
                    <a:lumMod val="75000"/>
                  </a:srgbClr>
                </a:solidFill>
                <a:latin typeface="Calibri" pitchFamily="34" charset="0"/>
                <a:cs typeface="Calibri" pitchFamily="34" charset="0"/>
              </a:rPr>
              <a:t> in 2% </a:t>
            </a:r>
            <a:r>
              <a:rPr lang="pt-BR" sz="2800" b="1" dirty="0" err="1" smtClean="0">
                <a:solidFill>
                  <a:srgbClr val="00007D">
                    <a:lumMod val="75000"/>
                  </a:srgbClr>
                </a:solidFill>
                <a:latin typeface="Calibri" pitchFamily="34" charset="0"/>
                <a:cs typeface="Calibri" pitchFamily="34" charset="0"/>
              </a:rPr>
              <a:t>of</a:t>
            </a:r>
            <a:r>
              <a:rPr lang="pt-BR" sz="2800" b="1" dirty="0" smtClean="0">
                <a:solidFill>
                  <a:srgbClr val="00007D">
                    <a:lumMod val="75000"/>
                  </a:srgbClr>
                </a:solidFill>
                <a:latin typeface="Calibri" pitchFamily="34" charset="0"/>
                <a:cs typeface="Calibri" pitchFamily="34" charset="0"/>
              </a:rPr>
              <a:t> </a:t>
            </a:r>
            <a:r>
              <a:rPr lang="pt-BR" sz="2800" b="1" dirty="0" err="1" smtClean="0">
                <a:solidFill>
                  <a:srgbClr val="00007D">
                    <a:lumMod val="75000"/>
                  </a:srgbClr>
                </a:solidFill>
                <a:latin typeface="Calibri" pitchFamily="34" charset="0"/>
                <a:cs typeface="Calibri" pitchFamily="34" charset="0"/>
              </a:rPr>
              <a:t>area</a:t>
            </a:r>
            <a:endParaRPr lang="pt-BR" sz="2800" b="1" dirty="0">
              <a:solidFill>
                <a:srgbClr val="00007D">
                  <a:lumMod val="75000"/>
                </a:srgbClr>
              </a:solidFill>
              <a:latin typeface="Calibri" pitchFamily="34" charset="0"/>
              <a:cs typeface="Calibri" pitchFamily="34" charset="0"/>
            </a:endParaRPr>
          </a:p>
        </p:txBody>
      </p:sp>
      <p:sp>
        <p:nvSpPr>
          <p:cNvPr id="2" name="Title 1"/>
          <p:cNvSpPr>
            <a:spLocks noGrp="1"/>
          </p:cNvSpPr>
          <p:nvPr>
            <p:ph type="title"/>
          </p:nvPr>
        </p:nvSpPr>
        <p:spPr>
          <a:xfrm>
            <a:off x="710407" y="401259"/>
            <a:ext cx="8234363" cy="800100"/>
          </a:xfrm>
        </p:spPr>
        <p:txBody>
          <a:bodyPr/>
          <a:lstStyle/>
          <a:p>
            <a:pPr>
              <a:defRPr/>
            </a:pPr>
            <a:r>
              <a:rPr lang="en-US" sz="3200" dirty="0" smtClean="0">
                <a:solidFill>
                  <a:schemeClr val="bg2">
                    <a:lumMod val="75000"/>
                  </a:schemeClr>
                </a:solidFill>
                <a:latin typeface="Calibri" charset="0"/>
                <a:cs typeface="Calibri" charset="0"/>
              </a:rPr>
              <a:t>Command </a:t>
            </a:r>
            <a:r>
              <a:rPr lang="en-US" sz="3200" dirty="0" smtClean="0">
                <a:solidFill>
                  <a:schemeClr val="bg2">
                    <a:lumMod val="75000"/>
                  </a:schemeClr>
                </a:solidFill>
                <a:latin typeface="Calibri" charset="0"/>
                <a:cs typeface="Calibri" charset="0"/>
              </a:rPr>
              <a:t>and control </a:t>
            </a:r>
            <a:r>
              <a:rPr lang="en-US" sz="3200" dirty="0" smtClean="0">
                <a:solidFill>
                  <a:schemeClr val="bg2">
                    <a:lumMod val="75000"/>
                  </a:schemeClr>
                </a:solidFill>
                <a:latin typeface="Calibri" charset="0"/>
                <a:cs typeface="Calibri" charset="0"/>
              </a:rPr>
              <a:t>actions</a:t>
            </a:r>
            <a:endParaRPr lang="en-US" sz="3200" dirty="0"/>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0" y="188640"/>
            <a:ext cx="9036796" cy="762000"/>
          </a:xfrm>
        </p:spPr>
        <p:txBody>
          <a:bodyPr/>
          <a:lstStyle/>
          <a:p>
            <a:pPr algn="ctr"/>
            <a:r>
              <a:rPr lang="en-US" sz="4000" dirty="0" smtClean="0"/>
              <a:t>The Roots of Brazil </a:t>
            </a:r>
            <a:endParaRPr lang="en-US" sz="4000" dirty="0"/>
          </a:p>
        </p:txBody>
      </p:sp>
      <p:pic>
        <p:nvPicPr>
          <p:cNvPr id="4" name="Picture 3"/>
          <p:cNvPicPr>
            <a:picLocks noChangeAspect="1"/>
          </p:cNvPicPr>
          <p:nvPr/>
        </p:nvPicPr>
        <p:blipFill>
          <a:blip r:embed="rId2"/>
          <a:stretch>
            <a:fillRect/>
          </a:stretch>
        </p:blipFill>
        <p:spPr>
          <a:xfrm>
            <a:off x="6516216" y="1396694"/>
            <a:ext cx="2304256" cy="2818874"/>
          </a:xfrm>
          <a:prstGeom prst="rect">
            <a:avLst/>
          </a:prstGeom>
        </p:spPr>
      </p:pic>
      <p:pic>
        <p:nvPicPr>
          <p:cNvPr id="5" name="Picture 4"/>
          <p:cNvPicPr>
            <a:picLocks noChangeAspect="1"/>
          </p:cNvPicPr>
          <p:nvPr/>
        </p:nvPicPr>
        <p:blipFill>
          <a:blip r:embed="rId3"/>
          <a:stretch>
            <a:fillRect/>
          </a:stretch>
        </p:blipFill>
        <p:spPr>
          <a:xfrm>
            <a:off x="2987824" y="1412776"/>
            <a:ext cx="3168352" cy="2825426"/>
          </a:xfrm>
          <a:prstGeom prst="rect">
            <a:avLst/>
          </a:prstGeom>
        </p:spPr>
      </p:pic>
      <p:pic>
        <p:nvPicPr>
          <p:cNvPr id="6" name="Picture 5"/>
          <p:cNvPicPr>
            <a:picLocks noChangeAspect="1"/>
          </p:cNvPicPr>
          <p:nvPr/>
        </p:nvPicPr>
        <p:blipFill>
          <a:blip r:embed="rId4"/>
          <a:stretch>
            <a:fillRect/>
          </a:stretch>
        </p:blipFill>
        <p:spPr>
          <a:xfrm>
            <a:off x="251520" y="1340768"/>
            <a:ext cx="2520280" cy="2944005"/>
          </a:xfrm>
          <a:prstGeom prst="rect">
            <a:avLst/>
          </a:prstGeom>
        </p:spPr>
      </p:pic>
      <p:sp>
        <p:nvSpPr>
          <p:cNvPr id="7" name="Rectangle 6"/>
          <p:cNvSpPr/>
          <p:nvPr/>
        </p:nvSpPr>
        <p:spPr>
          <a:xfrm>
            <a:off x="467544" y="5013176"/>
            <a:ext cx="8208912" cy="1384995"/>
          </a:xfrm>
          <a:prstGeom prst="rect">
            <a:avLst/>
          </a:prstGeom>
          <a:solidFill>
            <a:schemeClr val="accent6">
              <a:lumMod val="40000"/>
              <a:lumOff val="60000"/>
            </a:schemeClr>
          </a:solidFill>
        </p:spPr>
        <p:txBody>
          <a:bodyPr wrap="square">
            <a:spAutoFit/>
          </a:bodyPr>
          <a:lstStyle/>
          <a:p>
            <a:r>
              <a:rPr lang="en-US" sz="2800" dirty="0" smtClean="0">
                <a:solidFill>
                  <a:srgbClr val="00007D">
                    <a:lumMod val="75000"/>
                  </a:srgbClr>
                </a:solidFill>
                <a:latin typeface="Calibri"/>
                <a:cs typeface="Calibri"/>
              </a:rPr>
              <a:t>”Being neither Europeans nor North Americans and lacking an original culture, nothing is </a:t>
            </a:r>
            <a:r>
              <a:rPr lang="en-US" sz="2800" dirty="0">
                <a:solidFill>
                  <a:srgbClr val="00007D">
                    <a:lumMod val="75000"/>
                  </a:srgbClr>
                </a:solidFill>
                <a:latin typeface="Calibri"/>
                <a:cs typeface="Calibri"/>
              </a:rPr>
              <a:t>foreign</a:t>
            </a:r>
            <a:r>
              <a:rPr lang="en-US" sz="2800" dirty="0" smtClean="0">
                <a:solidFill>
                  <a:srgbClr val="00007D">
                    <a:lumMod val="75000"/>
                  </a:srgbClr>
                </a:solidFill>
                <a:latin typeface="Calibri"/>
                <a:cs typeface="Calibri"/>
              </a:rPr>
              <a:t> to us, because everything is.” (Paulo Emilio </a:t>
            </a:r>
            <a:r>
              <a:rPr lang="en-US" sz="2800" dirty="0" err="1" smtClean="0">
                <a:solidFill>
                  <a:srgbClr val="00007D">
                    <a:lumMod val="75000"/>
                  </a:srgbClr>
                </a:solidFill>
                <a:latin typeface="Calibri"/>
                <a:cs typeface="Calibri"/>
              </a:rPr>
              <a:t>Salles</a:t>
            </a:r>
            <a:r>
              <a:rPr lang="en-US" sz="2800" dirty="0" smtClean="0">
                <a:solidFill>
                  <a:srgbClr val="00007D">
                    <a:lumMod val="75000"/>
                  </a:srgbClr>
                </a:solidFill>
                <a:latin typeface="Calibri"/>
                <a:cs typeface="Calibri"/>
              </a:rPr>
              <a:t> Gomes)</a:t>
            </a:r>
            <a:endParaRPr lang="en-US" sz="2800" dirty="0">
              <a:solidFill>
                <a:srgbClr val="00007D">
                  <a:lumMod val="75000"/>
                </a:srgbClr>
              </a:solidFill>
              <a:latin typeface="Calibri"/>
              <a:cs typeface="Calibri"/>
            </a:endParaRPr>
          </a:p>
        </p:txBody>
      </p:sp>
    </p:spTree>
    <p:extLst>
      <p:ext uri="{BB962C8B-B14F-4D97-AF65-F5344CB8AC3E}">
        <p14:creationId xmlns:p14="http://schemas.microsoft.com/office/powerpoint/2010/main" val="2662760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ítulo 1"/>
          <p:cNvSpPr>
            <a:spLocks noGrp="1"/>
          </p:cNvSpPr>
          <p:nvPr>
            <p:ph type="title"/>
          </p:nvPr>
        </p:nvSpPr>
        <p:spPr/>
        <p:txBody>
          <a:bodyPr/>
          <a:lstStyle/>
          <a:p>
            <a:pPr eaLnBrk="1" hangingPunct="1"/>
            <a:r>
              <a:rPr lang="pt-BR">
                <a:latin typeface="Calibri" charset="0"/>
              </a:rPr>
              <a:t>Finding: Markets have a positive rôle</a:t>
            </a:r>
          </a:p>
        </p:txBody>
      </p:sp>
      <p:pic>
        <p:nvPicPr>
          <p:cNvPr id="829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14438"/>
            <a:ext cx="82867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4000500"/>
            <a:ext cx="3857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063" y="3929063"/>
            <a:ext cx="35718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5856288"/>
            <a:ext cx="391001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473450" y="474663"/>
            <a:ext cx="5432425" cy="1200150"/>
          </a:xfrm>
          <a:prstGeom prst="rect">
            <a:avLst/>
          </a:prstGeom>
          <a:solidFill>
            <a:schemeClr val="accent2">
              <a:lumMod val="20000"/>
              <a:lumOff val="80000"/>
            </a:schemeClr>
          </a:solidFill>
        </p:spPr>
        <p:txBody>
          <a:bodyPr>
            <a:spAutoFit/>
          </a:bodyPr>
          <a:lstStyle/>
          <a:p>
            <a:pPr>
              <a:defRPr/>
            </a:pPr>
            <a:r>
              <a:rPr lang="pt-BR" sz="2400" dirty="0">
                <a:solidFill>
                  <a:srgbClr val="00005E"/>
                </a:solidFill>
                <a:latin typeface="Calibri" charset="0"/>
                <a:cs typeface="Calibri" charset="0"/>
              </a:rPr>
              <a:t>“</a:t>
            </a:r>
            <a:r>
              <a:rPr lang="pt-BR" sz="2400" dirty="0" err="1">
                <a:solidFill>
                  <a:srgbClr val="00005E"/>
                </a:solidFill>
                <a:latin typeface="Calibri" charset="0"/>
                <a:cs typeface="Calibri" charset="0"/>
              </a:rPr>
              <a:t>By</a:t>
            </a:r>
            <a:r>
              <a:rPr lang="pt-BR" sz="2400" dirty="0">
                <a:solidFill>
                  <a:srgbClr val="00005E"/>
                </a:solidFill>
                <a:latin typeface="Calibri" charset="0"/>
                <a:cs typeface="Calibri" charset="0"/>
              </a:rPr>
              <a:t> 2020, </a:t>
            </a:r>
            <a:r>
              <a:rPr lang="pt-BR" sz="2400" dirty="0" err="1">
                <a:solidFill>
                  <a:srgbClr val="00005E"/>
                </a:solidFill>
                <a:latin typeface="Calibri" charset="0"/>
                <a:cs typeface="Calibri" charset="0"/>
              </a:rPr>
              <a:t>Brazil</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will</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reduce</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deforestation</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by</a:t>
            </a:r>
            <a:r>
              <a:rPr lang="pt-BR" sz="2400" dirty="0">
                <a:solidFill>
                  <a:srgbClr val="00005E"/>
                </a:solidFill>
                <a:latin typeface="Calibri" charset="0"/>
                <a:cs typeface="Calibri" charset="0"/>
              </a:rPr>
              <a:t> 80% </a:t>
            </a:r>
            <a:r>
              <a:rPr lang="pt-BR" sz="2400" dirty="0" err="1">
                <a:solidFill>
                  <a:srgbClr val="00005E"/>
                </a:solidFill>
                <a:latin typeface="Calibri" charset="0"/>
                <a:cs typeface="Calibri" charset="0"/>
              </a:rPr>
              <a:t>relative</a:t>
            </a:r>
            <a:r>
              <a:rPr lang="pt-BR" sz="2400" dirty="0">
                <a:solidFill>
                  <a:srgbClr val="00005E"/>
                </a:solidFill>
                <a:latin typeface="Calibri" charset="0"/>
                <a:cs typeface="Calibri" charset="0"/>
              </a:rPr>
              <a:t> </a:t>
            </a:r>
            <a:r>
              <a:rPr lang="pt-BR" sz="2400" dirty="0" err="1">
                <a:solidFill>
                  <a:srgbClr val="00005E"/>
                </a:solidFill>
                <a:latin typeface="Calibri" charset="0"/>
                <a:cs typeface="Calibri" charset="0"/>
              </a:rPr>
              <a:t>to</a:t>
            </a:r>
            <a:r>
              <a:rPr lang="pt-BR" sz="2400" dirty="0">
                <a:solidFill>
                  <a:srgbClr val="00005E"/>
                </a:solidFill>
                <a:latin typeface="Calibri" charset="0"/>
                <a:cs typeface="Calibri" charset="0"/>
              </a:rPr>
              <a:t> 2005.” (pres. Lula in Copenhagen COP-15)</a:t>
            </a:r>
          </a:p>
        </p:txBody>
      </p:sp>
      <p:pic>
        <p:nvPicPr>
          <p:cNvPr id="87042" name="Picture 6" descr="http://www.ergoeco.org/img/COP%2015%20LULA%20DA%20SILVA%201812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893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52675"/>
            <a:ext cx="900906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Imagem 4" descr="bertrand_negro_riv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694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Rectangle 7"/>
          <p:cNvSpPr>
            <a:spLocks noChangeArrowheads="1"/>
          </p:cNvSpPr>
          <p:nvPr/>
        </p:nvSpPr>
        <p:spPr bwMode="auto">
          <a:xfrm>
            <a:off x="0" y="3568700"/>
            <a:ext cx="9144000" cy="3181350"/>
          </a:xfrm>
          <a:prstGeom prst="rect">
            <a:avLst/>
          </a:prstGeom>
          <a:solidFill>
            <a:srgbClr val="C9D6FF">
              <a:alpha val="6588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spcBef>
                <a:spcPct val="25000"/>
              </a:spcBef>
              <a:spcAft>
                <a:spcPct val="25000"/>
              </a:spcAft>
            </a:pPr>
            <a:r>
              <a:rPr lang="ja-JP" altLang="pt-BR" sz="2800">
                <a:solidFill>
                  <a:srgbClr val="002060"/>
                </a:solidFill>
                <a:latin typeface="Cambria" charset="0"/>
              </a:rPr>
              <a:t>“</a:t>
            </a:r>
            <a:r>
              <a:rPr lang="en-US" altLang="ja-JP" sz="2800">
                <a:solidFill>
                  <a:srgbClr val="002060"/>
                </a:solidFill>
                <a:latin typeface="Cambria" charset="0"/>
              </a:rPr>
              <a:t>Deforestation in the Brazilian Amazon is down by a whopping 78% from its recent high in 2004. If Brazil can maintain that progress, it would be the biggest environmental success story in decades, and would set an example to other countries that want to protect their tropical forests.</a:t>
            </a:r>
            <a:r>
              <a:rPr lang="ja-JP" altLang="pt-BR" sz="2800">
                <a:solidFill>
                  <a:srgbClr val="002060"/>
                </a:solidFill>
                <a:latin typeface="Cambria" charset="0"/>
              </a:rPr>
              <a:t>”</a:t>
            </a:r>
            <a:r>
              <a:rPr lang="pt-BR" altLang="ja-JP" sz="2800">
                <a:solidFill>
                  <a:srgbClr val="002060"/>
                </a:solidFill>
                <a:latin typeface="Cambria" charset="0"/>
              </a:rPr>
              <a:t> (Editorial, 7 June 2012)</a:t>
            </a:r>
            <a:endParaRPr lang="en-US" sz="2800">
              <a:solidFill>
                <a:srgbClr val="002060"/>
              </a:solidFill>
              <a:latin typeface="Cambria" charset="0"/>
            </a:endParaRPr>
          </a:p>
        </p:txBody>
      </p:sp>
      <p:pic>
        <p:nvPicPr>
          <p:cNvPr id="880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0"/>
            <a:ext cx="328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reeform 1"/>
          <p:cNvSpPr>
            <a:spLocks/>
          </p:cNvSpPr>
          <p:nvPr/>
        </p:nvSpPr>
        <p:spPr bwMode="auto">
          <a:xfrm>
            <a:off x="685800" y="381000"/>
            <a:ext cx="8229600" cy="609600"/>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lnTo>
                  <a:pt x="0" y="0"/>
                </a:lnTo>
                <a:lnTo>
                  <a:pt x="21600" y="0"/>
                </a:lnTo>
              </a:path>
            </a:pathLst>
          </a:custGeom>
          <a:noFill/>
          <a:ln w="19050" cap="flat">
            <a:solidFill>
              <a:srgbClr val="006699"/>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9011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033463"/>
            <a:ext cx="8234363"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5" name="Rectangle 5"/>
          <p:cNvSpPr>
            <a:spLocks noGrp="1" noChangeArrowheads="1"/>
          </p:cNvSpPr>
          <p:nvPr>
            <p:ph type="title"/>
          </p:nvPr>
        </p:nvSpPr>
        <p:spPr>
          <a:xfrm>
            <a:off x="685800" y="0"/>
            <a:ext cx="8153400" cy="1514475"/>
          </a:xfrm>
        </p:spPr>
        <p:txBody>
          <a:bodyPr rIns="132080"/>
          <a:lstStyle/>
          <a:p>
            <a:pPr eaLnBrk="1" hangingPunct="1"/>
            <a:r>
              <a:rPr lang="en-US" dirty="0" smtClean="0">
                <a:solidFill>
                  <a:srgbClr val="002060"/>
                </a:solidFill>
                <a:latin typeface="Calibri" charset="0"/>
              </a:rPr>
              <a:t>Transparency </a:t>
            </a:r>
            <a:r>
              <a:rPr lang="en-US" dirty="0">
                <a:solidFill>
                  <a:srgbClr val="002060"/>
                </a:solidFill>
                <a:latin typeface="Calibri" charset="0"/>
              </a:rPr>
              <a:t>builds governance!</a:t>
            </a:r>
          </a:p>
        </p:txBody>
      </p:sp>
      <p:sp>
        <p:nvSpPr>
          <p:cNvPr id="90116" name="Rectangle 6"/>
          <p:cNvSpPr>
            <a:spLocks/>
          </p:cNvSpPr>
          <p:nvPr/>
        </p:nvSpPr>
        <p:spPr bwMode="auto">
          <a:xfrm>
            <a:off x="7048500" y="1000125"/>
            <a:ext cx="1898650" cy="400050"/>
          </a:xfrm>
          <a:prstGeom prst="rect">
            <a:avLst/>
          </a:prstGeom>
          <a:solidFill>
            <a:srgbClr val="D0D0E3"/>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lgn="ctr"/>
            <a:r>
              <a:rPr lang="en-US" sz="2000">
                <a:solidFill>
                  <a:srgbClr val="00005E"/>
                </a:solidFill>
                <a:latin typeface="Calibri" charset="0"/>
                <a:ea typeface="ヒラギノ角ゴ ProN W3" charset="0"/>
                <a:cs typeface="ヒラギノ角ゴ ProN W3" charset="0"/>
                <a:sym typeface="Calibri" charset="0"/>
              </a:rPr>
              <a:t>CBERS image </a:t>
            </a:r>
          </a:p>
        </p:txBody>
      </p:sp>
      <p:sp>
        <p:nvSpPr>
          <p:cNvPr id="90117" name="Rectangle 7"/>
          <p:cNvSpPr>
            <a:spLocks/>
          </p:cNvSpPr>
          <p:nvPr/>
        </p:nvSpPr>
        <p:spPr bwMode="auto">
          <a:xfrm>
            <a:off x="496888" y="6027738"/>
            <a:ext cx="8661400" cy="838200"/>
          </a:xfrm>
          <a:prstGeom prst="rect">
            <a:avLst/>
          </a:prstGeom>
          <a:solidFill>
            <a:srgbClr val="C9D2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575"/>
              </a:spcBef>
            </a:pPr>
            <a:r>
              <a:rPr lang="en-US" sz="2400">
                <a:solidFill>
                  <a:srgbClr val="00003F"/>
                </a:solidFill>
                <a:latin typeface="Calibri" charset="0"/>
                <a:ea typeface="ヒラギノ角ゴ ProN W3" charset="0"/>
                <a:cs typeface="ヒラギノ角ゴ ProN W3" charset="0"/>
                <a:sym typeface="Calibri" charset="0"/>
              </a:rPr>
              <a:t>Science (27 April 2007):  </a:t>
            </a:r>
            <a:r>
              <a:rPr lang="ja-JP" altLang="en-US" sz="2400">
                <a:solidFill>
                  <a:srgbClr val="00003F"/>
                </a:solidFill>
                <a:ea typeface="ヒラギノ角ゴ ProN W3" charset="0"/>
                <a:cs typeface="ヒラギノ角ゴ ProN W3" charset="0"/>
                <a:sym typeface="Calibri Italic" charset="0"/>
              </a:rPr>
              <a:t>“</a:t>
            </a:r>
            <a:r>
              <a:rPr lang="en-US" altLang="ja-JP" sz="2400">
                <a:solidFill>
                  <a:srgbClr val="00003F"/>
                </a:solidFill>
                <a:latin typeface="Calibri Italic" charset="0"/>
                <a:cs typeface="Calibri Italic" charset="0"/>
                <a:sym typeface="Calibri Italic" charset="0"/>
              </a:rPr>
              <a:t>Brazil´s monitoring system is the envy of the world</a:t>
            </a:r>
            <a:r>
              <a:rPr lang="ja-JP" altLang="en-US" sz="2400">
                <a:solidFill>
                  <a:srgbClr val="00003F"/>
                </a:solidFill>
                <a:ea typeface="ヒラギノ角ゴ ProN W3" charset="0"/>
                <a:cs typeface="ヒラギノ角ゴ ProN W3" charset="0"/>
                <a:sym typeface="Calibri Italic" charset="0"/>
              </a:rPr>
              <a:t>”</a:t>
            </a:r>
            <a:r>
              <a:rPr lang="en-US" altLang="ja-JP" sz="2400">
                <a:solidFill>
                  <a:srgbClr val="00003F"/>
                </a:solidFill>
                <a:latin typeface="Calibri Italic" charset="0"/>
                <a:cs typeface="Calibri Italic" charset="0"/>
                <a:sym typeface="Calibri Italic" charset="0"/>
              </a:rPr>
              <a:t>. </a:t>
            </a:r>
            <a:endParaRPr lang="en-US" sz="2400">
              <a:solidFill>
                <a:srgbClr val="00003F"/>
              </a:solidFill>
              <a:latin typeface="Calibri Italic" charset="0"/>
              <a:cs typeface="Calibri Italic" charset="0"/>
              <a:sym typeface="Calibri Italic" charset="0"/>
            </a:endParaRPr>
          </a:p>
        </p:txBody>
      </p:sp>
      <p:sp>
        <p:nvSpPr>
          <p:cNvPr id="90118" name="Rectangle 8"/>
          <p:cNvSpPr>
            <a:spLocks/>
          </p:cNvSpPr>
          <p:nvPr/>
        </p:nvSpPr>
        <p:spPr bwMode="auto">
          <a:xfrm>
            <a:off x="7143750" y="3143250"/>
            <a:ext cx="1870075" cy="400050"/>
          </a:xfrm>
          <a:prstGeom prst="rect">
            <a:avLst/>
          </a:prstGeom>
          <a:solidFill>
            <a:srgbClr val="D0D0E3"/>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r>
              <a:rPr lang="en-US" sz="2000">
                <a:solidFill>
                  <a:srgbClr val="00005E"/>
                </a:solidFill>
                <a:latin typeface="Calibri" charset="0"/>
                <a:ea typeface="ヒラギノ角ゴ ProN W3" charset="0"/>
                <a:cs typeface="ヒラギノ角ゴ ProN W3" charset="0"/>
                <a:sym typeface="Calibri" charset="0"/>
              </a:rPr>
              <a:t>Deforestation</a:t>
            </a:r>
          </a:p>
        </p:txBody>
      </p:sp>
      <p:sp>
        <p:nvSpPr>
          <p:cNvPr id="90119" name="Line 9"/>
          <p:cNvSpPr>
            <a:spLocks noChangeShapeType="1"/>
          </p:cNvSpPr>
          <p:nvPr/>
        </p:nvSpPr>
        <p:spPr bwMode="auto">
          <a:xfrm flipH="1">
            <a:off x="6072188" y="3429000"/>
            <a:ext cx="1071562" cy="857250"/>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0" name="Line 10"/>
          <p:cNvSpPr>
            <a:spLocks noChangeShapeType="1"/>
          </p:cNvSpPr>
          <p:nvPr/>
        </p:nvSpPr>
        <p:spPr bwMode="auto">
          <a:xfrm rot="10800000">
            <a:off x="6500813" y="1857375"/>
            <a:ext cx="1214437" cy="1285875"/>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1" name="Line 11"/>
          <p:cNvSpPr>
            <a:spLocks noChangeShapeType="1"/>
          </p:cNvSpPr>
          <p:nvPr/>
        </p:nvSpPr>
        <p:spPr bwMode="auto">
          <a:xfrm flipH="1">
            <a:off x="8001000" y="3573463"/>
            <a:ext cx="1588" cy="1071562"/>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2" name="Rectangle 12"/>
          <p:cNvSpPr>
            <a:spLocks/>
          </p:cNvSpPr>
          <p:nvPr/>
        </p:nvSpPr>
        <p:spPr bwMode="auto">
          <a:xfrm>
            <a:off x="642938" y="3214688"/>
            <a:ext cx="1589087" cy="400050"/>
          </a:xfrm>
          <a:prstGeom prst="rect">
            <a:avLst/>
          </a:prstGeom>
          <a:solidFill>
            <a:srgbClr val="DDDD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r>
              <a:rPr lang="en-US" sz="2000">
                <a:solidFill>
                  <a:srgbClr val="00005E"/>
                </a:solidFill>
                <a:latin typeface="Calibri" charset="0"/>
                <a:ea typeface="ヒラギノ角ゴ ProN W3" charset="0"/>
                <a:cs typeface="ヒラギノ角ゴ ProN W3" charset="0"/>
                <a:sym typeface="Calibri" charset="0"/>
              </a:rPr>
              <a:t>Degradation </a:t>
            </a:r>
          </a:p>
        </p:txBody>
      </p:sp>
      <p:sp>
        <p:nvSpPr>
          <p:cNvPr id="90123" name="Line 13"/>
          <p:cNvSpPr>
            <a:spLocks noChangeShapeType="1"/>
          </p:cNvSpPr>
          <p:nvPr/>
        </p:nvSpPr>
        <p:spPr bwMode="auto">
          <a:xfrm>
            <a:off x="2276475" y="3476625"/>
            <a:ext cx="1295400" cy="881063"/>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4" name="Freeform 14"/>
          <p:cNvSpPr>
            <a:spLocks/>
          </p:cNvSpPr>
          <p:nvPr/>
        </p:nvSpPr>
        <p:spPr bwMode="auto">
          <a:xfrm>
            <a:off x="2822575" y="3524250"/>
            <a:ext cx="3152775" cy="2476500"/>
          </a:xfrm>
          <a:custGeom>
            <a:avLst/>
            <a:gdLst>
              <a:gd name="T0" fmla="*/ 2147483647 w 21600"/>
              <a:gd name="T1" fmla="*/ 2147483647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0 h 21600"/>
              <a:gd name="T54" fmla="*/ 2147483647 w 21600"/>
              <a:gd name="T55" fmla="*/ 2147483647 h 21600"/>
              <a:gd name="T56" fmla="*/ 2147483647 w 21600"/>
              <a:gd name="T57" fmla="*/ 2147483647 h 21600"/>
              <a:gd name="T58" fmla="*/ 2147483647 w 21600"/>
              <a:gd name="T59" fmla="*/ 2147483647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5963" y="4181"/>
                </a:moveTo>
                <a:lnTo>
                  <a:pt x="5172" y="10839"/>
                </a:lnTo>
                <a:lnTo>
                  <a:pt x="1095" y="16413"/>
                </a:lnTo>
                <a:lnTo>
                  <a:pt x="0" y="21523"/>
                </a:lnTo>
                <a:lnTo>
                  <a:pt x="16063" y="21600"/>
                </a:lnTo>
                <a:lnTo>
                  <a:pt x="21174" y="19277"/>
                </a:lnTo>
                <a:lnTo>
                  <a:pt x="20261" y="17806"/>
                </a:lnTo>
                <a:lnTo>
                  <a:pt x="16550" y="19123"/>
                </a:lnTo>
                <a:lnTo>
                  <a:pt x="16550" y="17265"/>
                </a:lnTo>
                <a:lnTo>
                  <a:pt x="21600" y="14632"/>
                </a:lnTo>
                <a:lnTo>
                  <a:pt x="20018" y="13626"/>
                </a:lnTo>
                <a:cubicBezTo>
                  <a:pt x="19097" y="11125"/>
                  <a:pt x="19105" y="12060"/>
                  <a:pt x="19105" y="11071"/>
                </a:cubicBezTo>
                <a:lnTo>
                  <a:pt x="20201" y="10452"/>
                </a:lnTo>
                <a:lnTo>
                  <a:pt x="18254" y="6968"/>
                </a:lnTo>
                <a:lnTo>
                  <a:pt x="13690" y="8439"/>
                </a:lnTo>
                <a:lnTo>
                  <a:pt x="13021" y="6348"/>
                </a:lnTo>
                <a:lnTo>
                  <a:pt x="16550" y="5574"/>
                </a:lnTo>
                <a:lnTo>
                  <a:pt x="15698" y="3639"/>
                </a:lnTo>
                <a:lnTo>
                  <a:pt x="14725" y="4955"/>
                </a:lnTo>
                <a:lnTo>
                  <a:pt x="14542" y="4026"/>
                </a:lnTo>
                <a:lnTo>
                  <a:pt x="16367" y="2632"/>
                </a:lnTo>
                <a:lnTo>
                  <a:pt x="15576" y="1781"/>
                </a:lnTo>
                <a:lnTo>
                  <a:pt x="14481" y="3097"/>
                </a:lnTo>
                <a:lnTo>
                  <a:pt x="15272" y="1316"/>
                </a:lnTo>
                <a:lnTo>
                  <a:pt x="14116" y="2400"/>
                </a:lnTo>
                <a:lnTo>
                  <a:pt x="13934" y="2090"/>
                </a:lnTo>
                <a:lnTo>
                  <a:pt x="13994" y="0"/>
                </a:lnTo>
                <a:lnTo>
                  <a:pt x="6510" y="1935"/>
                </a:lnTo>
                <a:lnTo>
                  <a:pt x="5963" y="4181"/>
                </a:lnTo>
                <a:close/>
                <a:moveTo>
                  <a:pt x="5963" y="4181"/>
                </a:moveTo>
              </a:path>
            </a:pathLst>
          </a:custGeom>
          <a:noFill/>
          <a:ln w="38100" cap="flat">
            <a:solidFill>
              <a:srgbClr val="3333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0125" name="Freeform 15"/>
          <p:cNvSpPr>
            <a:spLocks/>
          </p:cNvSpPr>
          <p:nvPr/>
        </p:nvSpPr>
        <p:spPr bwMode="auto">
          <a:xfrm>
            <a:off x="2859088" y="1651000"/>
            <a:ext cx="1374775" cy="9413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5992" y="6928"/>
                </a:moveTo>
                <a:lnTo>
                  <a:pt x="3763" y="13449"/>
                </a:lnTo>
                <a:lnTo>
                  <a:pt x="0" y="15079"/>
                </a:lnTo>
                <a:lnTo>
                  <a:pt x="1951" y="20174"/>
                </a:lnTo>
                <a:lnTo>
                  <a:pt x="10034" y="21600"/>
                </a:lnTo>
                <a:lnTo>
                  <a:pt x="17977" y="18543"/>
                </a:lnTo>
                <a:lnTo>
                  <a:pt x="21600" y="13857"/>
                </a:lnTo>
                <a:lnTo>
                  <a:pt x="19092" y="0"/>
                </a:lnTo>
                <a:lnTo>
                  <a:pt x="13935" y="3260"/>
                </a:lnTo>
                <a:lnTo>
                  <a:pt x="12681" y="4075"/>
                </a:lnTo>
                <a:lnTo>
                  <a:pt x="10591" y="3260"/>
                </a:lnTo>
                <a:lnTo>
                  <a:pt x="6968" y="1019"/>
                </a:lnTo>
                <a:lnTo>
                  <a:pt x="5853" y="2649"/>
                </a:lnTo>
                <a:lnTo>
                  <a:pt x="5992" y="6928"/>
                </a:lnTo>
                <a:close/>
                <a:moveTo>
                  <a:pt x="5992" y="6928"/>
                </a:moveTo>
              </a:path>
            </a:pathLst>
          </a:custGeom>
          <a:noFill/>
          <a:ln w="38100" cap="flat">
            <a:solidFill>
              <a:srgbClr val="3333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0126" name="Line 16"/>
          <p:cNvSpPr>
            <a:spLocks noChangeShapeType="1"/>
          </p:cNvSpPr>
          <p:nvPr/>
        </p:nvSpPr>
        <p:spPr bwMode="auto">
          <a:xfrm rot="10800000" flipH="1">
            <a:off x="2219325" y="2571750"/>
            <a:ext cx="995363" cy="842963"/>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7" name="Line 17"/>
          <p:cNvSpPr>
            <a:spLocks noChangeShapeType="1"/>
          </p:cNvSpPr>
          <p:nvPr/>
        </p:nvSpPr>
        <p:spPr bwMode="auto">
          <a:xfrm flipH="1">
            <a:off x="6643688" y="3571875"/>
            <a:ext cx="928687" cy="2286000"/>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
        <p:nvSpPr>
          <p:cNvPr id="90128" name="Line 18"/>
          <p:cNvSpPr>
            <a:spLocks noChangeShapeType="1"/>
          </p:cNvSpPr>
          <p:nvPr/>
        </p:nvSpPr>
        <p:spPr bwMode="auto">
          <a:xfrm rot="10800000">
            <a:off x="6438900" y="2724150"/>
            <a:ext cx="704850" cy="619125"/>
          </a:xfrm>
          <a:prstGeom prst="line">
            <a:avLst/>
          </a:prstGeom>
          <a:noFill/>
          <a:ln w="31750">
            <a:solidFill>
              <a:srgbClr val="333300"/>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en-GB"/>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ulo 1"/>
          <p:cNvSpPr>
            <a:spLocks noGrp="1"/>
          </p:cNvSpPr>
          <p:nvPr>
            <p:ph type="title"/>
          </p:nvPr>
        </p:nvSpPr>
        <p:spPr/>
        <p:txBody>
          <a:bodyPr/>
          <a:lstStyle/>
          <a:p>
            <a:endParaRPr lang="en-GB">
              <a:latin typeface="Calibri" charset="0"/>
            </a:endParaRP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2" y="0"/>
            <a:ext cx="907704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6283325" y="0"/>
            <a:ext cx="2860675" cy="461963"/>
          </a:xfrm>
          <a:prstGeom prst="rect">
            <a:avLst/>
          </a:prstGeom>
          <a:solidFill>
            <a:srgbClr val="C9D6FF"/>
          </a:solidFill>
        </p:spPr>
        <p:txBody>
          <a:bodyPr>
            <a:spAutoFit/>
          </a:bodyPr>
          <a:lstStyle/>
          <a:p>
            <a:pPr>
              <a:defRPr/>
            </a:pPr>
            <a:r>
              <a:rPr lang="en-US" sz="2400" b="1" dirty="0">
                <a:solidFill>
                  <a:schemeClr val="bg2">
                    <a:lumMod val="75000"/>
                  </a:schemeClr>
                </a:solidFill>
                <a:latin typeface="Calibri" pitchFamily="34" charset="0"/>
                <a:ea typeface="+mn-ea"/>
                <a:cs typeface="Calibri" pitchFamily="34" charset="0"/>
              </a:rPr>
              <a:t>Nature, 29 July 2010</a:t>
            </a: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130533" cy="6858000"/>
          </a:xfrm>
          <a:prstGeom prst="rect">
            <a:avLst/>
          </a:prstGeom>
        </p:spPr>
      </p:pic>
      <p:sp>
        <p:nvSpPr>
          <p:cNvPr id="5" name="Text Box 7"/>
          <p:cNvSpPr txBox="1">
            <a:spLocks noChangeArrowheads="1"/>
          </p:cNvSpPr>
          <p:nvPr/>
        </p:nvSpPr>
        <p:spPr bwMode="auto">
          <a:xfrm>
            <a:off x="966098" y="2374186"/>
            <a:ext cx="7142604" cy="1200329"/>
          </a:xfrm>
          <a:prstGeom prst="rect">
            <a:avLst/>
          </a:prstGeom>
          <a:solidFill>
            <a:schemeClr val="accent6">
              <a:lumMod val="20000"/>
              <a:lumOff val="80000"/>
              <a:alpha val="74000"/>
            </a:schemeClr>
          </a:solidFill>
          <a:ln>
            <a:noFill/>
          </a:ln>
          <a:effectLst/>
          <a:extLst/>
        </p:spPr>
        <p:txBody>
          <a:bodyPr wrap="square">
            <a:spAutoFit/>
          </a:bodyPr>
          <a:lstStyle/>
          <a:p>
            <a:pPr algn="ctr" eaLnBrk="0" hangingPunct="0">
              <a:defRPr/>
            </a:pPr>
            <a:r>
              <a:rPr lang="pt-BR" sz="3600" b="1" dirty="0" err="1" smtClean="0">
                <a:solidFill>
                  <a:srgbClr val="04410F"/>
                </a:solidFill>
                <a:latin typeface="Calibri"/>
              </a:rPr>
              <a:t>How</a:t>
            </a:r>
            <a:r>
              <a:rPr lang="pt-BR" sz="3600" b="1" dirty="0" smtClean="0">
                <a:solidFill>
                  <a:srgbClr val="04410F"/>
                </a:solidFill>
                <a:latin typeface="Calibri"/>
              </a:rPr>
              <a:t> </a:t>
            </a:r>
            <a:r>
              <a:rPr lang="pt-BR" sz="3600" b="1" dirty="0" err="1" smtClean="0">
                <a:solidFill>
                  <a:srgbClr val="04410F"/>
                </a:solidFill>
                <a:latin typeface="Calibri"/>
              </a:rPr>
              <a:t>can</a:t>
            </a:r>
            <a:r>
              <a:rPr lang="pt-BR" sz="3600" b="1" dirty="0" smtClean="0">
                <a:solidFill>
                  <a:srgbClr val="04410F"/>
                </a:solidFill>
                <a:latin typeface="Calibri"/>
              </a:rPr>
              <a:t> Science </a:t>
            </a:r>
            <a:r>
              <a:rPr lang="pt-BR" sz="3600" b="1" dirty="0" err="1" smtClean="0">
                <a:solidFill>
                  <a:srgbClr val="04410F"/>
                </a:solidFill>
                <a:latin typeface="Calibri"/>
              </a:rPr>
              <a:t>support</a:t>
            </a:r>
            <a:r>
              <a:rPr lang="pt-BR" sz="3600" b="1" dirty="0" smtClean="0">
                <a:solidFill>
                  <a:srgbClr val="04410F"/>
                </a:solidFill>
                <a:latin typeface="Calibri"/>
              </a:rPr>
              <a:t> </a:t>
            </a:r>
            <a:r>
              <a:rPr lang="pt-BR" sz="3600" b="1" dirty="0" err="1" smtClean="0">
                <a:solidFill>
                  <a:srgbClr val="04410F"/>
                </a:solidFill>
                <a:latin typeface="Calibri"/>
              </a:rPr>
              <a:t>enviromental</a:t>
            </a:r>
            <a:r>
              <a:rPr lang="pt-BR" sz="3600" b="1" dirty="0" smtClean="0">
                <a:solidFill>
                  <a:srgbClr val="04410F"/>
                </a:solidFill>
                <a:latin typeface="Calibri"/>
              </a:rPr>
              <a:t> </a:t>
            </a:r>
            <a:r>
              <a:rPr lang="pt-BR" sz="3600" b="1" dirty="0" err="1" smtClean="0">
                <a:solidFill>
                  <a:srgbClr val="04410F"/>
                </a:solidFill>
                <a:latin typeface="Calibri"/>
              </a:rPr>
              <a:t>accountability</a:t>
            </a:r>
            <a:r>
              <a:rPr lang="pt-BR" sz="3600" b="1" dirty="0" smtClean="0">
                <a:solidFill>
                  <a:srgbClr val="04410F"/>
                </a:solidFill>
                <a:latin typeface="Calibri"/>
              </a:rPr>
              <a:t>?</a:t>
            </a:r>
            <a:endParaRPr lang="pt-BR" sz="3600" dirty="0">
              <a:solidFill>
                <a:srgbClr val="04410F"/>
              </a:solidFill>
              <a:latin typeface="Calibri"/>
            </a:endParaRPr>
          </a:p>
        </p:txBody>
      </p:sp>
    </p:spTree>
    <p:extLst>
      <p:ext uri="{BB962C8B-B14F-4D97-AF65-F5344CB8AC3E}">
        <p14:creationId xmlns:p14="http://schemas.microsoft.com/office/powerpoint/2010/main" val="385068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458200" cy="762000"/>
          </a:xfrm>
        </p:spPr>
        <p:txBody>
          <a:bodyPr/>
          <a:lstStyle/>
          <a:p>
            <a:r>
              <a:rPr lang="en-US" dirty="0"/>
              <a:t>I</a:t>
            </a:r>
            <a:r>
              <a:rPr lang="en-US" dirty="0" smtClean="0"/>
              <a:t>nstitutions create developed societies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382905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14"/>
          <p:cNvSpPr/>
          <p:nvPr/>
        </p:nvSpPr>
        <p:spPr bwMode="auto">
          <a:xfrm>
            <a:off x="686469" y="3558180"/>
            <a:ext cx="3885531" cy="436666"/>
          </a:xfrm>
          <a:prstGeom prst="rect">
            <a:avLst/>
          </a:prstGeom>
          <a:solidFill>
            <a:schemeClr val="accent6">
              <a:lumMod val="40000"/>
              <a:lumOff val="60000"/>
            </a:schemeClr>
          </a:solidFill>
          <a:ln w="9525" cap="flat" cmpd="sng" algn="ctr">
            <a:solidFill>
              <a:schemeClr val="tx1"/>
            </a:solidFill>
            <a:prstDash val="solid"/>
            <a:miter lim="800000"/>
            <a:headEnd type="none" w="med" len="med"/>
            <a:tailEnd type="none" w="med" len="med"/>
          </a:ln>
          <a:effectLst/>
        </p:spPr>
        <p:txBody>
          <a:bodyPr wrap="none" tIns="0"/>
          <a:lstStyle/>
          <a:p>
            <a:pPr algn="ctr">
              <a:defRPr/>
            </a:pPr>
            <a:r>
              <a:rPr lang="pt-BR" sz="2400" dirty="0" smtClean="0">
                <a:solidFill>
                  <a:srgbClr val="00005E"/>
                </a:solidFill>
                <a:latin typeface="Calibri" charset="0"/>
                <a:cs typeface="Calibri" charset="0"/>
              </a:rPr>
              <a:t>Social </a:t>
            </a:r>
            <a:r>
              <a:rPr lang="pt-BR" sz="2400" dirty="0" err="1" smtClean="0">
                <a:solidFill>
                  <a:srgbClr val="00005E"/>
                </a:solidFill>
                <a:latin typeface="Calibri" charset="0"/>
                <a:cs typeface="Calibri" charset="0"/>
              </a:rPr>
              <a:t>security</a:t>
            </a:r>
            <a:endParaRPr lang="pt-BR" sz="2400" dirty="0">
              <a:solidFill>
                <a:srgbClr val="00005E"/>
              </a:solidFill>
              <a:latin typeface="Calibri" charset="0"/>
              <a:cs typeface="Calibri" charset="0"/>
            </a:endParaRPr>
          </a:p>
        </p:txBody>
      </p:sp>
      <p:sp>
        <p:nvSpPr>
          <p:cNvPr id="6" name="Retângulo 14"/>
          <p:cNvSpPr/>
          <p:nvPr/>
        </p:nvSpPr>
        <p:spPr bwMode="auto">
          <a:xfrm>
            <a:off x="5112716" y="3601601"/>
            <a:ext cx="3614722" cy="393245"/>
          </a:xfrm>
          <a:prstGeom prst="rect">
            <a:avLst/>
          </a:prstGeom>
          <a:solidFill>
            <a:schemeClr val="accent6">
              <a:lumMod val="40000"/>
              <a:lumOff val="60000"/>
            </a:schemeClr>
          </a:solidFill>
          <a:ln w="9525" cap="flat" cmpd="sng" algn="ctr">
            <a:solidFill>
              <a:schemeClr val="tx1"/>
            </a:solidFill>
            <a:prstDash val="solid"/>
            <a:miter lim="800000"/>
            <a:headEnd type="none" w="med" len="med"/>
            <a:tailEnd type="none" w="med" len="med"/>
          </a:ln>
          <a:effectLst/>
        </p:spPr>
        <p:txBody>
          <a:bodyPr wrap="none" tIns="0"/>
          <a:lstStyle/>
          <a:p>
            <a:pPr algn="ctr">
              <a:defRPr/>
            </a:pPr>
            <a:r>
              <a:rPr lang="pt-BR" sz="2400" dirty="0" err="1" smtClean="0">
                <a:solidFill>
                  <a:srgbClr val="00005E"/>
                </a:solidFill>
                <a:latin typeface="Calibri" charset="0"/>
                <a:cs typeface="Calibri" charset="0"/>
              </a:rPr>
              <a:t>Knowledge</a:t>
            </a:r>
            <a:r>
              <a:rPr lang="pt-BR" sz="2400" dirty="0" smtClean="0">
                <a:solidFill>
                  <a:srgbClr val="00005E"/>
                </a:solidFill>
                <a:latin typeface="Calibri" charset="0"/>
                <a:cs typeface="Calibri" charset="0"/>
              </a:rPr>
              <a:t> </a:t>
            </a:r>
            <a:r>
              <a:rPr lang="pt-BR" sz="2400" dirty="0" err="1" smtClean="0">
                <a:solidFill>
                  <a:srgbClr val="00005E"/>
                </a:solidFill>
                <a:latin typeface="Calibri" charset="0"/>
                <a:cs typeface="Calibri" charset="0"/>
              </a:rPr>
              <a:t>society</a:t>
            </a:r>
            <a:endParaRPr lang="pt-BR" sz="2400" dirty="0">
              <a:solidFill>
                <a:srgbClr val="00005E"/>
              </a:solidFill>
              <a:latin typeface="Calibri" charset="0"/>
              <a:cs typeface="Calibri" charset="0"/>
            </a:endParaRPr>
          </a:p>
        </p:txBody>
      </p:sp>
      <p:sp>
        <p:nvSpPr>
          <p:cNvPr id="9" name="Retângulo 14"/>
          <p:cNvSpPr/>
          <p:nvPr/>
        </p:nvSpPr>
        <p:spPr bwMode="auto">
          <a:xfrm>
            <a:off x="683568" y="6427644"/>
            <a:ext cx="3888432" cy="430356"/>
          </a:xfrm>
          <a:prstGeom prst="rect">
            <a:avLst/>
          </a:prstGeom>
          <a:solidFill>
            <a:schemeClr val="accent6">
              <a:lumMod val="40000"/>
              <a:lumOff val="60000"/>
            </a:schemeClr>
          </a:solidFill>
          <a:ln w="9525" cap="flat" cmpd="sng" algn="ctr">
            <a:solidFill>
              <a:schemeClr val="tx1"/>
            </a:solidFill>
            <a:prstDash val="solid"/>
            <a:miter lim="800000"/>
            <a:headEnd type="none" w="med" len="med"/>
            <a:tailEnd type="none" w="med" len="med"/>
          </a:ln>
          <a:effectLst/>
        </p:spPr>
        <p:txBody>
          <a:bodyPr wrap="none" tIns="0"/>
          <a:lstStyle/>
          <a:p>
            <a:pPr algn="ctr">
              <a:defRPr/>
            </a:pPr>
            <a:r>
              <a:rPr lang="pt-BR" sz="2400" dirty="0" err="1" smtClean="0">
                <a:solidFill>
                  <a:srgbClr val="00005E"/>
                </a:solidFill>
                <a:latin typeface="Calibri" charset="0"/>
                <a:cs typeface="Calibri" charset="0"/>
              </a:rPr>
              <a:t>Energiewende</a:t>
            </a:r>
            <a:endParaRPr lang="pt-BR" sz="2400" dirty="0">
              <a:solidFill>
                <a:srgbClr val="00005E"/>
              </a:solidFill>
              <a:latin typeface="Calibri" charset="0"/>
              <a:cs typeface="Calibri" charset="0"/>
            </a:endParaRPr>
          </a:p>
        </p:txBody>
      </p:sp>
      <p:sp>
        <p:nvSpPr>
          <p:cNvPr id="10" name="Retângulo 14"/>
          <p:cNvSpPr/>
          <p:nvPr/>
        </p:nvSpPr>
        <p:spPr bwMode="auto">
          <a:xfrm>
            <a:off x="5076056" y="6448203"/>
            <a:ext cx="3672408" cy="409797"/>
          </a:xfrm>
          <a:prstGeom prst="rect">
            <a:avLst/>
          </a:prstGeom>
          <a:solidFill>
            <a:schemeClr val="accent6">
              <a:lumMod val="40000"/>
              <a:lumOff val="60000"/>
            </a:schemeClr>
          </a:solidFill>
          <a:ln w="9525" cap="flat" cmpd="sng" algn="ctr">
            <a:solidFill>
              <a:schemeClr val="tx1"/>
            </a:solidFill>
            <a:prstDash val="solid"/>
            <a:miter lim="800000"/>
            <a:headEnd type="none" w="med" len="med"/>
            <a:tailEnd type="none" w="med" len="med"/>
          </a:ln>
          <a:effectLst/>
        </p:spPr>
        <p:txBody>
          <a:bodyPr wrap="none" tIns="0"/>
          <a:lstStyle/>
          <a:p>
            <a:pPr algn="ctr">
              <a:defRPr/>
            </a:pPr>
            <a:r>
              <a:rPr lang="pt-BR" sz="2400" dirty="0" err="1" smtClean="0">
                <a:solidFill>
                  <a:srgbClr val="00005E"/>
                </a:solidFill>
                <a:latin typeface="Calibri" charset="0"/>
                <a:cs typeface="Calibri" charset="0"/>
              </a:rPr>
              <a:t>Europe</a:t>
            </a:r>
            <a:endParaRPr lang="pt-BR" sz="2400" dirty="0">
              <a:solidFill>
                <a:srgbClr val="00005E"/>
              </a:solidFill>
              <a:latin typeface="Calibri" charset="0"/>
              <a:cs typeface="Calibri" charset="0"/>
            </a:endParaRPr>
          </a:p>
        </p:txBody>
      </p:sp>
      <p:pic>
        <p:nvPicPr>
          <p:cNvPr id="7" name="Picture 6"/>
          <p:cNvPicPr>
            <a:picLocks noChangeAspect="1"/>
          </p:cNvPicPr>
          <p:nvPr/>
        </p:nvPicPr>
        <p:blipFill>
          <a:blip r:embed="rId3"/>
          <a:stretch>
            <a:fillRect/>
          </a:stretch>
        </p:blipFill>
        <p:spPr>
          <a:xfrm>
            <a:off x="5025876" y="4149080"/>
            <a:ext cx="3712418" cy="2304256"/>
          </a:xfrm>
          <a:prstGeom prst="rect">
            <a:avLst/>
          </a:prstGeom>
        </p:spPr>
      </p:pic>
      <p:pic>
        <p:nvPicPr>
          <p:cNvPr id="11" name="Picture 10"/>
          <p:cNvPicPr>
            <a:picLocks noChangeAspect="1"/>
          </p:cNvPicPr>
          <p:nvPr/>
        </p:nvPicPr>
        <p:blipFill>
          <a:blip r:embed="rId4"/>
          <a:stretch>
            <a:fillRect/>
          </a:stretch>
        </p:blipFill>
        <p:spPr>
          <a:xfrm>
            <a:off x="676916" y="4138501"/>
            <a:ext cx="3895083" cy="2190984"/>
          </a:xfrm>
          <a:prstGeom prst="rect">
            <a:avLst/>
          </a:prstGeom>
        </p:spPr>
      </p:pic>
      <p:pic>
        <p:nvPicPr>
          <p:cNvPr id="15" name="Picture 14"/>
          <p:cNvPicPr>
            <a:picLocks noChangeAspect="1"/>
          </p:cNvPicPr>
          <p:nvPr/>
        </p:nvPicPr>
        <p:blipFill>
          <a:blip r:embed="rId5"/>
          <a:stretch>
            <a:fillRect/>
          </a:stretch>
        </p:blipFill>
        <p:spPr>
          <a:xfrm>
            <a:off x="5036732" y="1296647"/>
            <a:ext cx="3712416" cy="2219666"/>
          </a:xfrm>
          <a:prstGeom prst="rect">
            <a:avLst/>
          </a:prstGeom>
        </p:spPr>
      </p:pic>
    </p:spTree>
    <p:extLst>
      <p:ext uri="{BB962C8B-B14F-4D97-AF65-F5344CB8AC3E}">
        <p14:creationId xmlns:p14="http://schemas.microsoft.com/office/powerpoint/2010/main" val="411901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458200" cy="762000"/>
          </a:xfrm>
        </p:spPr>
        <p:txBody>
          <a:bodyPr/>
          <a:lstStyle/>
          <a:p>
            <a:r>
              <a:rPr lang="en-GB" sz="3200" dirty="0" smtClean="0"/>
              <a:t>Can Science help society to make politicians act?</a:t>
            </a:r>
            <a:endParaRPr lang="en-GB" sz="3200" dirty="0"/>
          </a:p>
        </p:txBody>
      </p:sp>
      <p:pic>
        <p:nvPicPr>
          <p:cNvPr id="3" name="Picture 2"/>
          <p:cNvPicPr>
            <a:picLocks noChangeAspect="1"/>
          </p:cNvPicPr>
          <p:nvPr/>
        </p:nvPicPr>
        <p:blipFill>
          <a:blip r:embed="rId2"/>
          <a:stretch>
            <a:fillRect/>
          </a:stretch>
        </p:blipFill>
        <p:spPr>
          <a:xfrm>
            <a:off x="838200" y="1256083"/>
            <a:ext cx="7620000" cy="5080000"/>
          </a:xfrm>
          <a:prstGeom prst="rect">
            <a:avLst/>
          </a:prstGeom>
        </p:spPr>
      </p:pic>
    </p:spTree>
    <p:extLst>
      <p:ext uri="{BB962C8B-B14F-4D97-AF65-F5344CB8AC3E}">
        <p14:creationId xmlns:p14="http://schemas.microsoft.com/office/powerpoint/2010/main" val="385451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5"/>
          <p:cNvSpPr txBox="1">
            <a:spLocks noChangeArrowheads="1"/>
          </p:cNvSpPr>
          <p:nvPr/>
        </p:nvSpPr>
        <p:spPr bwMode="auto">
          <a:xfrm>
            <a:off x="2565400" y="3505200"/>
            <a:ext cx="1857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spcBef>
                <a:spcPct val="50000"/>
              </a:spcBef>
            </a:pPr>
            <a:r>
              <a:rPr lang="en-US" sz="1000" b="1">
                <a:solidFill>
                  <a:srgbClr val="FFFF99"/>
                </a:solidFill>
                <a:latin typeface="Verdana" charset="0"/>
                <a:ea typeface="Geneva" charset="0"/>
                <a:cs typeface="Geneva" charset="0"/>
              </a:rPr>
              <a:t>~230 scenes Landsat/year</a:t>
            </a:r>
            <a:endParaRPr lang="pt-BR" sz="1000" b="1">
              <a:solidFill>
                <a:srgbClr val="FFFF99"/>
              </a:solidFill>
              <a:latin typeface="Verdana" charset="0"/>
              <a:ea typeface="Geneva" charset="0"/>
              <a:cs typeface="Geneva" charset="0"/>
            </a:endParaRPr>
          </a:p>
        </p:txBody>
      </p:sp>
      <p:pic>
        <p:nvPicPr>
          <p:cNvPr id="28674" name="Picture 2" descr="terraAmaz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54" y="18288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prodes_acum_97b"/>
          <p:cNvPicPr>
            <a:picLocks noChangeAspect="1" noChangeArrowheads="1"/>
          </p:cNvPicPr>
          <p:nvPr/>
        </p:nvPicPr>
        <p:blipFill>
          <a:blip r:embed="rId4">
            <a:extLst>
              <a:ext uri="{28A0092B-C50C-407E-A947-70E740481C1C}">
                <a14:useLocalDpi xmlns:a14="http://schemas.microsoft.com/office/drawing/2010/main" val="0"/>
              </a:ext>
            </a:extLst>
          </a:blip>
          <a:srcRect l="630" r="-414"/>
          <a:stretch>
            <a:fillRect/>
          </a:stretch>
        </p:blipFill>
        <p:spPr bwMode="auto">
          <a:xfrm>
            <a:off x="3052763" y="1216818"/>
            <a:ext cx="6091237"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1131888" y="5711825"/>
            <a:ext cx="7145337" cy="992188"/>
          </a:xfrm>
          <a:prstGeom prst="rect">
            <a:avLst/>
          </a:prstGeom>
          <a:solidFill>
            <a:srgbClr val="DDDDDD"/>
          </a:solidFill>
          <a:ln w="9525">
            <a:solidFill>
              <a:schemeClr val="tx1"/>
            </a:solidFill>
            <a:miter lim="800000"/>
            <a:headEnd/>
            <a:tailEnd/>
          </a:ln>
        </p:spPr>
        <p:txBody>
          <a:bodyPr wrap="none" anchor="ctr"/>
          <a:lstStyle/>
          <a:p>
            <a:pPr algn="ctr"/>
            <a:r>
              <a:rPr lang="pt-BR" sz="2800" b="1" dirty="0" err="1">
                <a:solidFill>
                  <a:srgbClr val="002060"/>
                </a:solidFill>
                <a:latin typeface="Calibri" charset="0"/>
              </a:rPr>
              <a:t>Yearly</a:t>
            </a:r>
            <a:r>
              <a:rPr lang="pt-BR" sz="2800" b="1" dirty="0">
                <a:solidFill>
                  <a:srgbClr val="002060"/>
                </a:solidFill>
                <a:latin typeface="Calibri" charset="0"/>
              </a:rPr>
              <a:t> </a:t>
            </a:r>
            <a:r>
              <a:rPr lang="pt-BR" sz="2800" b="1" dirty="0" err="1">
                <a:solidFill>
                  <a:srgbClr val="002060"/>
                </a:solidFill>
                <a:latin typeface="Calibri" charset="0"/>
              </a:rPr>
              <a:t>detailed</a:t>
            </a:r>
            <a:r>
              <a:rPr lang="pt-BR" sz="2800" b="1" dirty="0">
                <a:solidFill>
                  <a:srgbClr val="002060"/>
                </a:solidFill>
                <a:latin typeface="Calibri" charset="0"/>
              </a:rPr>
              <a:t> </a:t>
            </a:r>
            <a:r>
              <a:rPr lang="pt-BR" sz="2800" b="1" dirty="0" err="1">
                <a:solidFill>
                  <a:srgbClr val="002060"/>
                </a:solidFill>
                <a:latin typeface="Calibri" charset="0"/>
              </a:rPr>
              <a:t>estimates</a:t>
            </a:r>
            <a:r>
              <a:rPr lang="pt-BR" sz="2800" b="1" dirty="0">
                <a:solidFill>
                  <a:srgbClr val="002060"/>
                </a:solidFill>
                <a:latin typeface="Calibri" charset="0"/>
              </a:rPr>
              <a:t> </a:t>
            </a:r>
            <a:r>
              <a:rPr lang="pt-BR" sz="2800" b="1" dirty="0" err="1">
                <a:solidFill>
                  <a:srgbClr val="002060"/>
                </a:solidFill>
                <a:latin typeface="Calibri" charset="0"/>
              </a:rPr>
              <a:t>of</a:t>
            </a:r>
            <a:r>
              <a:rPr lang="pt-BR" sz="2800" b="1" dirty="0">
                <a:solidFill>
                  <a:srgbClr val="002060"/>
                </a:solidFill>
                <a:latin typeface="Calibri" charset="0"/>
              </a:rPr>
              <a:t> </a:t>
            </a:r>
            <a:r>
              <a:rPr lang="pt-BR" sz="2800" b="1" dirty="0" err="1">
                <a:solidFill>
                  <a:srgbClr val="002060"/>
                </a:solidFill>
                <a:latin typeface="Calibri" charset="0"/>
              </a:rPr>
              <a:t>clear-cut</a:t>
            </a:r>
            <a:r>
              <a:rPr lang="pt-BR" sz="2800" b="1" dirty="0">
                <a:solidFill>
                  <a:srgbClr val="002060"/>
                </a:solidFill>
                <a:latin typeface="Calibri" charset="0"/>
              </a:rPr>
              <a:t> </a:t>
            </a:r>
            <a:r>
              <a:rPr lang="pt-BR" sz="2800" b="1" dirty="0" err="1">
                <a:solidFill>
                  <a:srgbClr val="002060"/>
                </a:solidFill>
                <a:latin typeface="Calibri" charset="0"/>
              </a:rPr>
              <a:t>areas</a:t>
            </a:r>
            <a:r>
              <a:rPr lang="pt-BR" sz="2800" b="1" dirty="0">
                <a:solidFill>
                  <a:srgbClr val="002060"/>
                </a:solidFill>
                <a:latin typeface="Calibri" charset="0"/>
              </a:rPr>
              <a:t> </a:t>
            </a:r>
          </a:p>
        </p:txBody>
      </p:sp>
      <p:sp>
        <p:nvSpPr>
          <p:cNvPr id="9" name="Título 1"/>
          <p:cNvSpPr txBox="1">
            <a:spLocks/>
          </p:cNvSpPr>
          <p:nvPr/>
        </p:nvSpPr>
        <p:spPr bwMode="auto">
          <a:xfrm>
            <a:off x="990600" y="1782763"/>
            <a:ext cx="8153400" cy="762000"/>
          </a:xfrm>
          <a:prstGeom prst="rect">
            <a:avLst/>
          </a:prstGeom>
          <a:noFill/>
          <a:ln w="9525">
            <a:noFill/>
            <a:miter lim="800000"/>
            <a:headEnd/>
            <a:tailEnd/>
          </a:ln>
        </p:spPr>
        <p:txBody>
          <a:bodyPr anchor="ctr"/>
          <a:lstStyle/>
          <a:p>
            <a:pPr>
              <a:defRPr/>
            </a:pPr>
            <a:endParaRPr lang="pt-BR" sz="3000" b="1" kern="0" dirty="0">
              <a:solidFill>
                <a:srgbClr val="003366"/>
              </a:solidFill>
              <a:latin typeface="+mj-lt"/>
              <a:ea typeface="+mj-ea"/>
              <a:cs typeface="+mj-cs"/>
            </a:endParaRPr>
          </a:p>
        </p:txBody>
      </p:sp>
      <p:sp>
        <p:nvSpPr>
          <p:cNvPr id="28678" name="Título 9"/>
          <p:cNvSpPr>
            <a:spLocks noGrp="1"/>
          </p:cNvSpPr>
          <p:nvPr>
            <p:ph type="title"/>
          </p:nvPr>
        </p:nvSpPr>
        <p:spPr>
          <a:xfrm>
            <a:off x="627063" y="379413"/>
            <a:ext cx="8516937" cy="950912"/>
          </a:xfrm>
        </p:spPr>
        <p:txBody>
          <a:bodyPr/>
          <a:lstStyle/>
          <a:p>
            <a:pPr eaLnBrk="1" hangingPunct="1"/>
            <a:r>
              <a:rPr lang="pt-BR">
                <a:latin typeface="Calibri" charset="0"/>
              </a:rPr>
              <a:t>INPE: Clear-cut deforestation mapping of Amazonia since 1988</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was deforestation </a:t>
            </a:r>
            <a:r>
              <a:rPr lang="en-GB" dirty="0" err="1" smtClean="0"/>
              <a:t>happenning</a:t>
            </a:r>
            <a:r>
              <a:rPr lang="en-GB" dirty="0" smtClean="0"/>
              <a:t>?</a:t>
            </a:r>
            <a:endParaRPr lang="en-GB" dirty="0"/>
          </a:p>
        </p:txBody>
      </p:sp>
      <p:pic>
        <p:nvPicPr>
          <p:cNvPr id="3" name="Picture 2"/>
          <p:cNvPicPr>
            <a:picLocks noChangeAspect="1"/>
          </p:cNvPicPr>
          <p:nvPr/>
        </p:nvPicPr>
        <p:blipFill>
          <a:blip r:embed="rId2"/>
          <a:stretch>
            <a:fillRect/>
          </a:stretch>
        </p:blipFill>
        <p:spPr>
          <a:xfrm>
            <a:off x="1050028" y="1281953"/>
            <a:ext cx="6181501" cy="4828469"/>
          </a:xfrm>
          <a:prstGeom prst="rect">
            <a:avLst/>
          </a:prstGeom>
        </p:spPr>
      </p:pic>
      <p:sp>
        <p:nvSpPr>
          <p:cNvPr id="4" name="TextBox 3"/>
          <p:cNvSpPr txBox="1"/>
          <p:nvPr/>
        </p:nvSpPr>
        <p:spPr>
          <a:xfrm>
            <a:off x="3660589" y="1777999"/>
            <a:ext cx="1748117" cy="3170099"/>
          </a:xfrm>
          <a:prstGeom prst="rect">
            <a:avLst/>
          </a:prstGeom>
          <a:noFill/>
        </p:spPr>
        <p:txBody>
          <a:bodyPr wrap="square" rtlCol="0">
            <a:spAutoFit/>
          </a:bodyPr>
          <a:lstStyle/>
          <a:p>
            <a:r>
              <a:rPr lang="en-GB" sz="20000" dirty="0" smtClean="0">
                <a:solidFill>
                  <a:srgbClr val="800000"/>
                </a:solidFill>
                <a:latin typeface="Calibri"/>
                <a:cs typeface="Calibri"/>
              </a:rPr>
              <a:t>?</a:t>
            </a:r>
            <a:endParaRPr lang="en-GB" sz="20000" dirty="0">
              <a:solidFill>
                <a:srgbClr val="800000"/>
              </a:solidFill>
              <a:latin typeface="Calibri"/>
              <a:cs typeface="Calibri"/>
            </a:endParaRPr>
          </a:p>
        </p:txBody>
      </p:sp>
      <p:sp>
        <p:nvSpPr>
          <p:cNvPr id="5" name="Rectangle 3"/>
          <p:cNvSpPr>
            <a:spLocks noChangeArrowheads="1"/>
          </p:cNvSpPr>
          <p:nvPr/>
        </p:nvSpPr>
        <p:spPr bwMode="auto">
          <a:xfrm>
            <a:off x="1120588" y="6151563"/>
            <a:ext cx="6066118" cy="706437"/>
          </a:xfrm>
          <a:prstGeom prst="rect">
            <a:avLst/>
          </a:prstGeom>
          <a:solidFill>
            <a:srgbClr val="F2F2F2"/>
          </a:solidFill>
          <a:ln w="9525">
            <a:solidFill>
              <a:schemeClr val="tx1"/>
            </a:solidFill>
            <a:miter lim="800000"/>
            <a:headEnd/>
            <a:tailEnd/>
          </a:ln>
        </p:spPr>
        <p:txBody>
          <a:bodyPr wrap="none" anchor="ctr"/>
          <a:lstStyle/>
          <a:p>
            <a:pPr algn="ctr"/>
            <a:r>
              <a:rPr lang="pt-BR" sz="2800" b="1" dirty="0" smtClean="0">
                <a:solidFill>
                  <a:srgbClr val="800000"/>
                </a:solidFill>
                <a:latin typeface="Calibri" charset="0"/>
              </a:rPr>
              <a:t>No </a:t>
            </a:r>
            <a:r>
              <a:rPr lang="pt-BR" sz="2800" b="1" dirty="0" err="1" smtClean="0">
                <a:solidFill>
                  <a:srgbClr val="800000"/>
                </a:solidFill>
                <a:latin typeface="Calibri" charset="0"/>
              </a:rPr>
              <a:t>location</a:t>
            </a:r>
            <a:r>
              <a:rPr lang="pt-BR" sz="2800" b="1" dirty="0" smtClean="0">
                <a:solidFill>
                  <a:srgbClr val="800000"/>
                </a:solidFill>
                <a:latin typeface="Calibri" charset="0"/>
              </a:rPr>
              <a:t>, no </a:t>
            </a:r>
            <a:r>
              <a:rPr lang="pt-BR" sz="2800" b="1" dirty="0" err="1" smtClean="0">
                <a:solidFill>
                  <a:srgbClr val="800000"/>
                </a:solidFill>
                <a:latin typeface="Calibri" charset="0"/>
              </a:rPr>
              <a:t>public</a:t>
            </a:r>
            <a:r>
              <a:rPr lang="pt-BR" sz="2800" b="1" dirty="0" smtClean="0">
                <a:solidFill>
                  <a:srgbClr val="800000"/>
                </a:solidFill>
                <a:latin typeface="Calibri" charset="0"/>
              </a:rPr>
              <a:t> </a:t>
            </a:r>
            <a:r>
              <a:rPr lang="pt-BR" sz="2800" b="1" dirty="0" err="1" smtClean="0">
                <a:solidFill>
                  <a:srgbClr val="800000"/>
                </a:solidFill>
                <a:latin typeface="Calibri" charset="0"/>
              </a:rPr>
              <a:t>policy</a:t>
            </a:r>
            <a:endParaRPr lang="en-US" sz="2800" b="1" dirty="0">
              <a:solidFill>
                <a:srgbClr val="800000"/>
              </a:solidFill>
              <a:latin typeface="Calibri" charset="0"/>
            </a:endParaRPr>
          </a:p>
        </p:txBody>
      </p:sp>
    </p:spTree>
    <p:extLst>
      <p:ext uri="{BB962C8B-B14F-4D97-AF65-F5344CB8AC3E}">
        <p14:creationId xmlns:p14="http://schemas.microsoft.com/office/powerpoint/2010/main" val="256214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descr="npo0000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1750"/>
            <a:ext cx="5181600" cy="336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92195" name="Picture 3" descr="npo00000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62400" cy="461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92196" name="Picture 6" descr="npo000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381375"/>
            <a:ext cx="5257800" cy="347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92197" name="Text Box 5"/>
          <p:cNvSpPr txBox="1">
            <a:spLocks noChangeArrowheads="1"/>
          </p:cNvSpPr>
          <p:nvPr/>
        </p:nvSpPr>
        <p:spPr bwMode="auto">
          <a:xfrm>
            <a:off x="0" y="6518275"/>
            <a:ext cx="1938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62000" eaLnBrk="0" hangingPunct="0">
              <a:defRPr sz="2400">
                <a:solidFill>
                  <a:schemeClr val="tx1"/>
                </a:solidFill>
                <a:latin typeface="Times New Roman" charset="0"/>
                <a:ea typeface="Geneva" charset="0"/>
              </a:defRPr>
            </a:lvl1pPr>
            <a:lvl2pPr marL="571500" defTabSz="762000" eaLnBrk="0" hangingPunct="0">
              <a:defRPr sz="2400">
                <a:solidFill>
                  <a:schemeClr val="tx1"/>
                </a:solidFill>
                <a:latin typeface="Times New Roman" charset="0"/>
                <a:ea typeface="Geneva" charset="0"/>
              </a:defRPr>
            </a:lvl2pPr>
            <a:lvl3pPr marL="1143000" defTabSz="762000" eaLnBrk="0" hangingPunct="0">
              <a:defRPr sz="2400">
                <a:solidFill>
                  <a:schemeClr val="tx1"/>
                </a:solidFill>
                <a:latin typeface="Times New Roman" charset="0"/>
                <a:ea typeface="Geneva" charset="0"/>
              </a:defRPr>
            </a:lvl3pPr>
            <a:lvl4pPr marL="1714500" defTabSz="762000" eaLnBrk="0" hangingPunct="0">
              <a:defRPr sz="2400">
                <a:solidFill>
                  <a:schemeClr val="tx1"/>
                </a:solidFill>
                <a:latin typeface="Times New Roman" charset="0"/>
                <a:ea typeface="Geneva" charset="0"/>
              </a:defRPr>
            </a:lvl4pPr>
            <a:lvl5pPr marL="2286000" defTabSz="762000" eaLnBrk="0" hangingPunct="0">
              <a:defRPr sz="2400">
                <a:solidFill>
                  <a:schemeClr val="tx1"/>
                </a:solidFill>
                <a:latin typeface="Times New Roman" charset="0"/>
                <a:ea typeface="Geneva" charset="0"/>
              </a:defRPr>
            </a:lvl5pPr>
            <a:lvl6pPr marL="2743200" defTabSz="762000" eaLnBrk="0" fontAlgn="base" hangingPunct="0">
              <a:spcBef>
                <a:spcPct val="0"/>
              </a:spcBef>
              <a:spcAft>
                <a:spcPct val="0"/>
              </a:spcAft>
              <a:defRPr sz="2400">
                <a:solidFill>
                  <a:schemeClr val="tx1"/>
                </a:solidFill>
                <a:latin typeface="Times New Roman" charset="0"/>
                <a:ea typeface="Geneva" charset="0"/>
              </a:defRPr>
            </a:lvl6pPr>
            <a:lvl7pPr marL="3200400" defTabSz="762000" eaLnBrk="0" fontAlgn="base" hangingPunct="0">
              <a:spcBef>
                <a:spcPct val="0"/>
              </a:spcBef>
              <a:spcAft>
                <a:spcPct val="0"/>
              </a:spcAft>
              <a:defRPr sz="2400">
                <a:solidFill>
                  <a:schemeClr val="tx1"/>
                </a:solidFill>
                <a:latin typeface="Times New Roman" charset="0"/>
                <a:ea typeface="Geneva" charset="0"/>
              </a:defRPr>
            </a:lvl7pPr>
            <a:lvl8pPr marL="3657600" defTabSz="762000" eaLnBrk="0" fontAlgn="base" hangingPunct="0">
              <a:spcBef>
                <a:spcPct val="0"/>
              </a:spcBef>
              <a:spcAft>
                <a:spcPct val="0"/>
              </a:spcAft>
              <a:defRPr sz="2400">
                <a:solidFill>
                  <a:schemeClr val="tx1"/>
                </a:solidFill>
                <a:latin typeface="Times New Roman" charset="0"/>
                <a:ea typeface="Geneva" charset="0"/>
              </a:defRPr>
            </a:lvl8pPr>
            <a:lvl9pPr marL="4114800" defTabSz="762000" eaLnBrk="0" fontAlgn="base" hangingPunct="0">
              <a:spcBef>
                <a:spcPct val="0"/>
              </a:spcBef>
              <a:spcAft>
                <a:spcPct val="0"/>
              </a:spcAft>
              <a:defRPr sz="2400">
                <a:solidFill>
                  <a:schemeClr val="tx1"/>
                </a:solidFill>
                <a:latin typeface="Times New Roman" charset="0"/>
                <a:ea typeface="Geneva" charset="0"/>
              </a:defRPr>
            </a:lvl9pPr>
          </a:lstStyle>
          <a:p>
            <a:pPr>
              <a:defRPr/>
            </a:pPr>
            <a:r>
              <a:rPr lang="en-US" sz="1400" smtClean="0">
                <a:solidFill>
                  <a:srgbClr val="FFFFFF"/>
                </a:solidFill>
                <a:latin typeface="Verdana" charset="0"/>
              </a:rPr>
              <a:t>fonte: Carlos Nobre</a:t>
            </a:r>
          </a:p>
        </p:txBody>
      </p:sp>
      <p:pic>
        <p:nvPicPr>
          <p:cNvPr id="392198" name="Picture 4" descr="npo000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67200"/>
            <a:ext cx="47371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92199" name="Text Box 7"/>
          <p:cNvSpPr txBox="1">
            <a:spLocks noChangeArrowheads="1"/>
          </p:cNvSpPr>
          <p:nvPr/>
        </p:nvSpPr>
        <p:spPr bwMode="auto">
          <a:xfrm>
            <a:off x="1675670" y="2773044"/>
            <a:ext cx="6153797" cy="707886"/>
          </a:xfrm>
          <a:prstGeom prst="rect">
            <a:avLst/>
          </a:prstGeom>
          <a:solidFill>
            <a:schemeClr val="accent6">
              <a:lumMod val="20000"/>
              <a:lumOff val="80000"/>
              <a:alpha val="74000"/>
            </a:schemeClr>
          </a:solidFill>
          <a:ln>
            <a:noFill/>
          </a:ln>
          <a:effectLst/>
          <a:extLst/>
        </p:spPr>
        <p:txBody>
          <a:bodyPr wrap="square">
            <a:spAutoFit/>
          </a:bodyPr>
          <a:lstStyle/>
          <a:p>
            <a:pPr eaLnBrk="0" hangingPunct="0">
              <a:defRPr/>
            </a:pPr>
            <a:r>
              <a:rPr lang="pt-BR" sz="4000" b="1" dirty="0">
                <a:solidFill>
                  <a:srgbClr val="800000"/>
                </a:solidFill>
                <a:latin typeface="Calibri"/>
              </a:rPr>
              <a:t>Hic sunt </a:t>
            </a:r>
            <a:r>
              <a:rPr lang="pt-BR" sz="4000" b="1" dirty="0" err="1">
                <a:solidFill>
                  <a:srgbClr val="800000"/>
                </a:solidFill>
                <a:latin typeface="Calibri"/>
              </a:rPr>
              <a:t>leones</a:t>
            </a:r>
            <a:r>
              <a:rPr lang="pt-BR" sz="4000" b="1" dirty="0">
                <a:solidFill>
                  <a:srgbClr val="800000"/>
                </a:solidFill>
                <a:latin typeface="Calibri"/>
              </a:rPr>
              <a:t> et </a:t>
            </a:r>
            <a:r>
              <a:rPr lang="pt-BR" sz="4000" b="1" dirty="0" err="1">
                <a:solidFill>
                  <a:srgbClr val="800000"/>
                </a:solidFill>
                <a:latin typeface="Calibri"/>
              </a:rPr>
              <a:t>dragones</a:t>
            </a:r>
            <a:endParaRPr lang="pt-BR" sz="4000" dirty="0">
              <a:solidFill>
                <a:srgbClr val="800000"/>
              </a:solidFill>
              <a:latin typeface="Calibri"/>
            </a:endParaRPr>
          </a:p>
        </p:txBody>
      </p:sp>
    </p:spTree>
    <p:extLst>
      <p:ext uri="{BB962C8B-B14F-4D97-AF65-F5344CB8AC3E}">
        <p14:creationId xmlns:p14="http://schemas.microsoft.com/office/powerpoint/2010/main" val="27402183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 Espindola">
      <a:majorFont>
        <a:latin typeface="Humnst777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lgn="ctr">
          <a:spcBef>
            <a:spcPct val="50000"/>
          </a:spcBef>
          <a:defRPr sz="3000" b="1" dirty="0" smtClean="0">
            <a:latin typeface="Humnst777 BT" pitchFamily="34" charset="0"/>
          </a:defRPr>
        </a:defPPr>
      </a:lstStyle>
    </a:txDef>
  </a:objectDefaults>
  <a:extraClrSchemeLst/>
</a:theme>
</file>

<file path=ppt/theme/theme3.xml><?xml version="1.0" encoding="utf-8"?>
<a:theme xmlns:a="http://schemas.openxmlformats.org/drawingml/2006/main" name="2_INPE">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modelo_apres</Template>
  <TotalTime>13776</TotalTime>
  <Words>447</Words>
  <Application>Microsoft Macintosh PowerPoint</Application>
  <PresentationFormat>On-screen Show (4:3)</PresentationFormat>
  <Paragraphs>58</Paragraphs>
  <Slides>23</Slides>
  <Notes>8</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2_Pixel</vt:lpstr>
      <vt:lpstr>1_Personalizar design</vt:lpstr>
      <vt:lpstr>2_INPE</vt:lpstr>
      <vt:lpstr>4_Pixel</vt:lpstr>
      <vt:lpstr>3_Pixel</vt:lpstr>
      <vt:lpstr>PowerPoint Presentation</vt:lpstr>
      <vt:lpstr>The Roots of Brazil </vt:lpstr>
      <vt:lpstr>PowerPoint Presentation</vt:lpstr>
      <vt:lpstr>PowerPoint Presentation</vt:lpstr>
      <vt:lpstr>Institutions create developed societies</vt:lpstr>
      <vt:lpstr>Can Science help society to make politicians act?</vt:lpstr>
      <vt:lpstr>INPE: Clear-cut deforestation mapping of Amazonia since 1988</vt:lpstr>
      <vt:lpstr>Where was deforestation happenning?</vt:lpstr>
      <vt:lpstr>PowerPoint Presentation</vt:lpstr>
      <vt:lpstr>Finally in 2004....</vt:lpstr>
      <vt:lpstr>Public opinion reaction was strong</vt:lpstr>
      <vt:lpstr>How does deforestation happen?</vt:lpstr>
      <vt:lpstr>PowerPoint Presentation</vt:lpstr>
      <vt:lpstr>PowerPoint Presentation</vt:lpstr>
      <vt:lpstr>PowerPoint Presentation</vt:lpstr>
      <vt:lpstr>Reaching out to public policy</vt:lpstr>
      <vt:lpstr>PowerPoint Presentation</vt:lpstr>
      <vt:lpstr>PowerPoint Presentation</vt:lpstr>
      <vt:lpstr>Command and control actions</vt:lpstr>
      <vt:lpstr>Finding: Markets have a positive rôle</vt:lpstr>
      <vt:lpstr>PowerPoint Presentation</vt:lpstr>
      <vt:lpstr>PowerPoint Presentation</vt:lpstr>
      <vt:lpstr>Transparency builds governance!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Earth Observation Data on a Global Scale: A View from Brazil</dc:title>
  <dc:subject/>
  <dc:creator>Gilberto</dc:creator>
  <cp:keywords/>
  <dc:description/>
  <cp:lastModifiedBy>Gilberto Camara</cp:lastModifiedBy>
  <cp:revision>282</cp:revision>
  <dcterms:created xsi:type="dcterms:W3CDTF">2007-10-21T20:43:18Z</dcterms:created>
  <dcterms:modified xsi:type="dcterms:W3CDTF">2014-05-22T09:35:23Z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4353583</vt:lpwstr>
  </property>
  <property fmtid="{D5CDD505-2E9C-101B-9397-08002B2CF9AE}" pid="3" name="NXPowerLiteSettings">
    <vt:lpwstr>F7000400038000</vt:lpwstr>
  </property>
  <property fmtid="{D5CDD505-2E9C-101B-9397-08002B2CF9AE}" pid="4" name="NXPowerLiteVersion">
    <vt:lpwstr>D5.0.6</vt:lpwstr>
  </property>
</Properties>
</file>