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4898" r:id="rId2"/>
    <p:sldMasterId id="2147485266" r:id="rId3"/>
    <p:sldMasterId id="2147485292" r:id="rId4"/>
    <p:sldMasterId id="2147485308" r:id="rId5"/>
    <p:sldMasterId id="2147485325" r:id="rId6"/>
    <p:sldMasterId id="2147485645" r:id="rId7"/>
    <p:sldMasterId id="2147485659" r:id="rId8"/>
    <p:sldMasterId id="2147485673" r:id="rId9"/>
  </p:sldMasterIdLst>
  <p:notesMasterIdLst>
    <p:notesMasterId r:id="rId110"/>
  </p:notesMasterIdLst>
  <p:handoutMasterIdLst>
    <p:handoutMasterId r:id="rId111"/>
  </p:handoutMasterIdLst>
  <p:sldIdLst>
    <p:sldId id="665" r:id="rId10"/>
    <p:sldId id="664" r:id="rId11"/>
    <p:sldId id="669" r:id="rId12"/>
    <p:sldId id="670" r:id="rId13"/>
    <p:sldId id="671" r:id="rId14"/>
    <p:sldId id="672" r:id="rId15"/>
    <p:sldId id="640" r:id="rId16"/>
    <p:sldId id="615" r:id="rId17"/>
    <p:sldId id="614" r:id="rId18"/>
    <p:sldId id="673" r:id="rId19"/>
    <p:sldId id="447" r:id="rId20"/>
    <p:sldId id="440" r:id="rId21"/>
    <p:sldId id="735" r:id="rId22"/>
    <p:sldId id="736" r:id="rId23"/>
    <p:sldId id="737" r:id="rId24"/>
    <p:sldId id="738" r:id="rId25"/>
    <p:sldId id="740" r:id="rId26"/>
    <p:sldId id="621" r:id="rId27"/>
    <p:sldId id="377" r:id="rId28"/>
    <p:sldId id="366" r:id="rId29"/>
    <p:sldId id="387" r:id="rId30"/>
    <p:sldId id="368" r:id="rId31"/>
    <p:sldId id="743" r:id="rId32"/>
    <p:sldId id="695" r:id="rId33"/>
    <p:sldId id="754" r:id="rId34"/>
    <p:sldId id="393" r:id="rId35"/>
    <p:sldId id="771" r:id="rId36"/>
    <p:sldId id="753" r:id="rId37"/>
    <p:sldId id="772" r:id="rId38"/>
    <p:sldId id="752" r:id="rId39"/>
    <p:sldId id="768" r:id="rId40"/>
    <p:sldId id="389" r:id="rId41"/>
    <p:sldId id="742" r:id="rId42"/>
    <p:sldId id="739" r:id="rId43"/>
    <p:sldId id="696" r:id="rId44"/>
    <p:sldId id="367" r:id="rId45"/>
    <p:sldId id="441" r:id="rId46"/>
    <p:sldId id="741" r:id="rId47"/>
    <p:sldId id="745" r:id="rId48"/>
    <p:sldId id="734" r:id="rId49"/>
    <p:sldId id="733" r:id="rId50"/>
    <p:sldId id="693" r:id="rId51"/>
    <p:sldId id="698" r:id="rId52"/>
    <p:sldId id="758" r:id="rId53"/>
    <p:sldId id="759" r:id="rId54"/>
    <p:sldId id="699" r:id="rId55"/>
    <p:sldId id="700" r:id="rId56"/>
    <p:sldId id="685" r:id="rId57"/>
    <p:sldId id="686" r:id="rId58"/>
    <p:sldId id="687" r:id="rId59"/>
    <p:sldId id="691" r:id="rId60"/>
    <p:sldId id="692" r:id="rId61"/>
    <p:sldId id="746" r:id="rId62"/>
    <p:sldId id="676" r:id="rId63"/>
    <p:sldId id="677" r:id="rId64"/>
    <p:sldId id="747" r:id="rId65"/>
    <p:sldId id="748" r:id="rId66"/>
    <p:sldId id="680" r:id="rId67"/>
    <p:sldId id="681" r:id="rId68"/>
    <p:sldId id="762" r:id="rId69"/>
    <p:sldId id="763" r:id="rId70"/>
    <p:sldId id="765" r:id="rId71"/>
    <p:sldId id="761" r:id="rId72"/>
    <p:sldId id="755" r:id="rId73"/>
    <p:sldId id="757" r:id="rId74"/>
    <p:sldId id="749" r:id="rId75"/>
    <p:sldId id="705" r:id="rId76"/>
    <p:sldId id="716" r:id="rId77"/>
    <p:sldId id="706" r:id="rId78"/>
    <p:sldId id="711" r:id="rId79"/>
    <p:sldId id="707" r:id="rId80"/>
    <p:sldId id="712" r:id="rId81"/>
    <p:sldId id="717" r:id="rId82"/>
    <p:sldId id="718" r:id="rId83"/>
    <p:sldId id="719" r:id="rId84"/>
    <p:sldId id="760" r:id="rId85"/>
    <p:sldId id="618" r:id="rId86"/>
    <p:sldId id="714" r:id="rId87"/>
    <p:sldId id="715" r:id="rId88"/>
    <p:sldId id="713" r:id="rId89"/>
    <p:sldId id="750" r:id="rId90"/>
    <p:sldId id="701" r:id="rId91"/>
    <p:sldId id="721" r:id="rId92"/>
    <p:sldId id="724" r:id="rId93"/>
    <p:sldId id="751" r:id="rId94"/>
    <p:sldId id="730" r:id="rId95"/>
    <p:sldId id="636" r:id="rId96"/>
    <p:sldId id="731" r:id="rId97"/>
    <p:sldId id="628" r:id="rId98"/>
    <p:sldId id="767" r:id="rId99"/>
    <p:sldId id="766" r:id="rId100"/>
    <p:sldId id="657" r:id="rId101"/>
    <p:sldId id="658" r:id="rId102"/>
    <p:sldId id="655" r:id="rId103"/>
    <p:sldId id="726" r:id="rId104"/>
    <p:sldId id="728" r:id="rId105"/>
    <p:sldId id="732" r:id="rId106"/>
    <p:sldId id="647" r:id="rId107"/>
    <p:sldId id="770" r:id="rId108"/>
    <p:sldId id="644" r:id="rId109"/>
  </p:sldIdLst>
  <p:sldSz cx="9144000" cy="6858000" type="screen4x3"/>
  <p:notesSz cx="6858000" cy="9144000"/>
  <p:defaultTextStyle>
    <a:defPPr>
      <a:defRPr lang="en-US"/>
    </a:defPPr>
    <a:lvl1pPr algn="l" rtl="0" fontAlgn="base">
      <a:spcBef>
        <a:spcPct val="0"/>
      </a:spcBef>
      <a:spcAft>
        <a:spcPct val="0"/>
      </a:spcAft>
      <a:defRPr sz="1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7D"/>
    <a:srgbClr val="E1E6F1"/>
    <a:srgbClr val="D6D6EB"/>
    <a:srgbClr val="000066"/>
    <a:srgbClr val="009999"/>
    <a:srgbClr val="FFCC99"/>
    <a:srgbClr val="E3FFD5"/>
    <a:srgbClr val="BBFF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21" d="100"/>
          <a:sy n="121" d="100"/>
        </p:scale>
        <p:origin x="-936" y="-3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8" d="100"/>
        <a:sy n="128" d="100"/>
      </p:scale>
      <p:origin x="0" y="1536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92.xml"/><Relationship Id="rId102" Type="http://schemas.openxmlformats.org/officeDocument/2006/relationships/slide" Target="slides/slide93.xml"/><Relationship Id="rId103" Type="http://schemas.openxmlformats.org/officeDocument/2006/relationships/slide" Target="slides/slide94.xml"/><Relationship Id="rId104" Type="http://schemas.openxmlformats.org/officeDocument/2006/relationships/slide" Target="slides/slide95.xml"/><Relationship Id="rId105" Type="http://schemas.openxmlformats.org/officeDocument/2006/relationships/slide" Target="slides/slide96.xml"/><Relationship Id="rId106" Type="http://schemas.openxmlformats.org/officeDocument/2006/relationships/slide" Target="slides/slide97.xml"/><Relationship Id="rId107" Type="http://schemas.openxmlformats.org/officeDocument/2006/relationships/slide" Target="slides/slide9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8" Type="http://schemas.openxmlformats.org/officeDocument/2006/relationships/slide" Target="slides/slide99.xml"/><Relationship Id="rId109" Type="http://schemas.openxmlformats.org/officeDocument/2006/relationships/slide" Target="slides/slide100.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slide" Target="slides/slide50.xml"/><Relationship Id="rId70" Type="http://schemas.openxmlformats.org/officeDocument/2006/relationships/slide" Target="slides/slide61.xml"/><Relationship Id="rId71" Type="http://schemas.openxmlformats.org/officeDocument/2006/relationships/slide" Target="slides/slide62.xml"/><Relationship Id="rId72" Type="http://schemas.openxmlformats.org/officeDocument/2006/relationships/slide" Target="slides/slide63.xml"/><Relationship Id="rId73" Type="http://schemas.openxmlformats.org/officeDocument/2006/relationships/slide" Target="slides/slide64.xml"/><Relationship Id="rId74" Type="http://schemas.openxmlformats.org/officeDocument/2006/relationships/slide" Target="slides/slide65.xml"/><Relationship Id="rId75" Type="http://schemas.openxmlformats.org/officeDocument/2006/relationships/slide" Target="slides/slide66.xml"/><Relationship Id="rId76" Type="http://schemas.openxmlformats.org/officeDocument/2006/relationships/slide" Target="slides/slide67.xml"/><Relationship Id="rId77" Type="http://schemas.openxmlformats.org/officeDocument/2006/relationships/slide" Target="slides/slide68.xml"/><Relationship Id="rId78" Type="http://schemas.openxmlformats.org/officeDocument/2006/relationships/slide" Target="slides/slide69.xml"/><Relationship Id="rId79" Type="http://schemas.openxmlformats.org/officeDocument/2006/relationships/slide" Target="slides/slide70.xml"/><Relationship Id="rId110" Type="http://schemas.openxmlformats.org/officeDocument/2006/relationships/notesMaster" Target="notesMasters/notesMaster1.xml"/><Relationship Id="rId90" Type="http://schemas.openxmlformats.org/officeDocument/2006/relationships/slide" Target="slides/slide81.xml"/><Relationship Id="rId91" Type="http://schemas.openxmlformats.org/officeDocument/2006/relationships/slide" Target="slides/slide82.xml"/><Relationship Id="rId92" Type="http://schemas.openxmlformats.org/officeDocument/2006/relationships/slide" Target="slides/slide83.xml"/><Relationship Id="rId93" Type="http://schemas.openxmlformats.org/officeDocument/2006/relationships/slide" Target="slides/slide84.xml"/><Relationship Id="rId94" Type="http://schemas.openxmlformats.org/officeDocument/2006/relationships/slide" Target="slides/slide85.xml"/><Relationship Id="rId95" Type="http://schemas.openxmlformats.org/officeDocument/2006/relationships/slide" Target="slides/slide86.xml"/><Relationship Id="rId96" Type="http://schemas.openxmlformats.org/officeDocument/2006/relationships/slide" Target="slides/slide87.xml"/><Relationship Id="rId97" Type="http://schemas.openxmlformats.org/officeDocument/2006/relationships/slide" Target="slides/slide88.xml"/><Relationship Id="rId98" Type="http://schemas.openxmlformats.org/officeDocument/2006/relationships/slide" Target="slides/slide89.xml"/><Relationship Id="rId99" Type="http://schemas.openxmlformats.org/officeDocument/2006/relationships/slide" Target="slides/slide90.xml"/><Relationship Id="rId111" Type="http://schemas.openxmlformats.org/officeDocument/2006/relationships/handoutMaster" Target="handoutMasters/handoutMaster1.xml"/><Relationship Id="rId112" Type="http://schemas.openxmlformats.org/officeDocument/2006/relationships/printerSettings" Target="printerSettings/printerSettings1.bin"/><Relationship Id="rId113" Type="http://schemas.openxmlformats.org/officeDocument/2006/relationships/presProps" Target="presProps.xml"/><Relationship Id="rId114" Type="http://schemas.openxmlformats.org/officeDocument/2006/relationships/viewProps" Target="viewProps.xml"/><Relationship Id="rId115" Type="http://schemas.openxmlformats.org/officeDocument/2006/relationships/theme" Target="theme/theme1.xml"/><Relationship Id="rId116" Type="http://schemas.openxmlformats.org/officeDocument/2006/relationships/tableStyles" Target="tableStyles.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60" Type="http://schemas.openxmlformats.org/officeDocument/2006/relationships/slide" Target="slides/slide51.xml"/><Relationship Id="rId61" Type="http://schemas.openxmlformats.org/officeDocument/2006/relationships/slide" Target="slides/slide52.xml"/><Relationship Id="rId62" Type="http://schemas.openxmlformats.org/officeDocument/2006/relationships/slide" Target="slides/slide53.xml"/><Relationship Id="rId63" Type="http://schemas.openxmlformats.org/officeDocument/2006/relationships/slide" Target="slides/slide54.xml"/><Relationship Id="rId64" Type="http://schemas.openxmlformats.org/officeDocument/2006/relationships/slide" Target="slides/slide55.xml"/><Relationship Id="rId65" Type="http://schemas.openxmlformats.org/officeDocument/2006/relationships/slide" Target="slides/slide56.xml"/><Relationship Id="rId66" Type="http://schemas.openxmlformats.org/officeDocument/2006/relationships/slide" Target="slides/slide57.xml"/><Relationship Id="rId67" Type="http://schemas.openxmlformats.org/officeDocument/2006/relationships/slide" Target="slides/slide58.xml"/><Relationship Id="rId68" Type="http://schemas.openxmlformats.org/officeDocument/2006/relationships/slide" Target="slides/slide59.xml"/><Relationship Id="rId69" Type="http://schemas.openxmlformats.org/officeDocument/2006/relationships/slide" Target="slides/slide60.xml"/><Relationship Id="rId100" Type="http://schemas.openxmlformats.org/officeDocument/2006/relationships/slide" Target="slides/slide91.xml"/><Relationship Id="rId80" Type="http://schemas.openxmlformats.org/officeDocument/2006/relationships/slide" Target="slides/slide71.xml"/><Relationship Id="rId81" Type="http://schemas.openxmlformats.org/officeDocument/2006/relationships/slide" Target="slides/slide72.xml"/><Relationship Id="rId82" Type="http://schemas.openxmlformats.org/officeDocument/2006/relationships/slide" Target="slides/slide73.xml"/><Relationship Id="rId83" Type="http://schemas.openxmlformats.org/officeDocument/2006/relationships/slide" Target="slides/slide74.xml"/><Relationship Id="rId84" Type="http://schemas.openxmlformats.org/officeDocument/2006/relationships/slide" Target="slides/slide75.xml"/><Relationship Id="rId85" Type="http://schemas.openxmlformats.org/officeDocument/2006/relationships/slide" Target="slides/slide76.xml"/><Relationship Id="rId86" Type="http://schemas.openxmlformats.org/officeDocument/2006/relationships/slide" Target="slides/slide77.xml"/><Relationship Id="rId87" Type="http://schemas.openxmlformats.org/officeDocument/2006/relationships/slide" Target="slides/slide78.xml"/><Relationship Id="rId88" Type="http://schemas.openxmlformats.org/officeDocument/2006/relationships/slide" Target="slides/slide79.xml"/><Relationship Id="rId89" Type="http://schemas.openxmlformats.org/officeDocument/2006/relationships/slide" Target="slides/slide8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mn-ea"/>
                <a:cs typeface="+mn-cs"/>
              </a:defRPr>
            </a:lvl1pPr>
          </a:lstStyle>
          <a:p>
            <a:pPr>
              <a:defRPr/>
            </a:pPr>
            <a:endParaRPr lang="pt-BR"/>
          </a:p>
        </p:txBody>
      </p:sp>
      <p:sp>
        <p:nvSpPr>
          <p:cNvPr id="1843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mn-ea"/>
                <a:cs typeface="+mn-cs"/>
              </a:defRPr>
            </a:lvl1pPr>
          </a:lstStyle>
          <a:p>
            <a:pPr>
              <a:defRPr/>
            </a:pPr>
            <a:endParaRPr lang="pt-BR"/>
          </a:p>
        </p:txBody>
      </p:sp>
      <p:sp>
        <p:nvSpPr>
          <p:cNvPr id="1843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mn-ea"/>
                <a:cs typeface="+mn-cs"/>
              </a:defRPr>
            </a:lvl1pPr>
          </a:lstStyle>
          <a:p>
            <a:pPr>
              <a:defRPr/>
            </a:pPr>
            <a:endParaRPr lang="pt-BR"/>
          </a:p>
        </p:txBody>
      </p:sp>
      <p:sp>
        <p:nvSpPr>
          <p:cNvPr id="1843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cs typeface="+mn-cs"/>
              </a:defRPr>
            </a:lvl1pPr>
          </a:lstStyle>
          <a:p>
            <a:pPr>
              <a:defRPr/>
            </a:pPr>
            <a:fld id="{193DE07C-EC93-4D48-8AA6-6C8903B7FB94}" type="slidenum">
              <a:rPr lang="pt-BR"/>
              <a:pPr>
                <a:defRPr/>
              </a:pPr>
              <a:t>‹#›</a:t>
            </a:fld>
            <a:endParaRPr lang="pt-BR"/>
          </a:p>
        </p:txBody>
      </p:sp>
    </p:spTree>
    <p:extLst>
      <p:ext uri="{BB962C8B-B14F-4D97-AF65-F5344CB8AC3E}">
        <p14:creationId xmlns:p14="http://schemas.microsoft.com/office/powerpoint/2010/main" val="12744835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mn-ea"/>
                <a:cs typeface="+mn-cs"/>
              </a:defRPr>
            </a:lvl1pPr>
          </a:lstStyle>
          <a:p>
            <a:pPr>
              <a:defRPr/>
            </a:pPr>
            <a:endParaRPr lang="pt-BR"/>
          </a:p>
        </p:txBody>
      </p:sp>
      <p:sp>
        <p:nvSpPr>
          <p:cNvPr id="194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mn-ea"/>
                <a:cs typeface="+mn-cs"/>
              </a:defRPr>
            </a:lvl1pPr>
          </a:lstStyle>
          <a:p>
            <a:pPr>
              <a:defRPr/>
            </a:pPr>
            <a:endParaRPr lang="pt-BR"/>
          </a:p>
        </p:txBody>
      </p:sp>
      <p:sp>
        <p:nvSpPr>
          <p:cNvPr id="4506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noProof="0"/>
              <a:t>Clique para editar os estilos do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mn-ea"/>
                <a:cs typeface="+mn-cs"/>
              </a:defRPr>
            </a:lvl1pPr>
          </a:lstStyle>
          <a:p>
            <a:pPr>
              <a:defRPr/>
            </a:pPr>
            <a:endParaRPr lang="pt-BR"/>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cs typeface="+mn-cs"/>
              </a:defRPr>
            </a:lvl1pPr>
          </a:lstStyle>
          <a:p>
            <a:pPr>
              <a:defRPr/>
            </a:pPr>
            <a:fld id="{3BE2E289-0D78-A240-8154-408A7A284E35}" type="slidenum">
              <a:rPr lang="pt-BR"/>
              <a:pPr>
                <a:defRPr/>
              </a:pPr>
              <a:t>‹#›</a:t>
            </a:fld>
            <a:endParaRPr lang="pt-BR"/>
          </a:p>
        </p:txBody>
      </p:sp>
    </p:spTree>
    <p:extLst>
      <p:ext uri="{BB962C8B-B14F-4D97-AF65-F5344CB8AC3E}">
        <p14:creationId xmlns:p14="http://schemas.microsoft.com/office/powerpoint/2010/main" val="22400385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07349ED4-17AD-FD4F-A217-5B8F2D5459DD}" type="slidenum">
              <a:rPr lang="pt-BR" sz="1200">
                <a:solidFill>
                  <a:srgbClr val="000000"/>
                </a:solidFill>
                <a:latin typeface="Times New Roman" charset="0"/>
              </a:rPr>
              <a:pPr eaLnBrk="1" hangingPunct="1"/>
              <a:t>1</a:t>
            </a:fld>
            <a:endParaRPr lang="pt-BR" sz="1200">
              <a:solidFill>
                <a:srgbClr val="000000"/>
              </a:solidFill>
              <a:latin typeface="Times New Roman"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pt-BR">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EC695F57-F810-B643-8B50-ED91412E8D18}" type="slidenum">
              <a:rPr lang="en-US" sz="1200">
                <a:solidFill>
                  <a:srgbClr val="000000"/>
                </a:solidFill>
              </a:rPr>
              <a:pPr eaLnBrk="1" hangingPunct="1"/>
              <a:t>18</a:t>
            </a:fld>
            <a:endParaRPr lang="en-US" sz="1200">
              <a:solidFill>
                <a:srgbClr val="000000"/>
              </a:solidFill>
            </a:endParaRPr>
          </a:p>
        </p:txBody>
      </p:sp>
      <p:sp>
        <p:nvSpPr>
          <p:cNvPr id="73730" name="Rectangle 2"/>
          <p:cNvSpPr>
            <a:spLocks noRo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pt-BR">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ChangeArrowheads="1" noTextEdit="1"/>
          </p:cNvSpPr>
          <p:nvPr>
            <p:ph type="sldImg"/>
          </p:nvPr>
        </p:nvSpPr>
        <p:spPr>
          <a:ln/>
        </p:spPr>
      </p:sp>
      <p:sp>
        <p:nvSpPr>
          <p:cNvPr id="798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pt-BR">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CA2DDB01-DC5D-C942-B3B8-04A6709B8DA7}" type="slidenum">
              <a:rPr lang="pt-BR" sz="1200">
                <a:solidFill>
                  <a:srgbClr val="000000"/>
                </a:solidFill>
                <a:cs typeface="Arial" charset="0"/>
              </a:rPr>
              <a:pPr eaLnBrk="1" hangingPunct="1"/>
              <a:t>24</a:t>
            </a:fld>
            <a:endParaRPr lang="pt-BR" sz="1200">
              <a:solidFill>
                <a:srgbClr val="000000"/>
              </a:solidFill>
              <a:cs typeface="Arial"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9ABB2C17-82D6-6448-B5E3-243E182EF0D8}" type="slidenum">
              <a:rPr lang="en-US" sz="1200">
                <a:latin typeface="Times New Roman" charset="0"/>
              </a:rPr>
              <a:pPr eaLnBrk="1" hangingPunct="1"/>
              <a:t>34</a:t>
            </a:fld>
            <a:endParaRPr lang="en-US" sz="1200">
              <a:latin typeface="Times New Roman"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atin typeface="Times New Roman" charset="0"/>
              </a:rPr>
              <a:t>Cena de maior prioridade utilizou imagens CBRES na s tres principais areas: 166-112, 165-113 2 166-113. Sendo complementada por imagem TM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9E6B07BA-8B72-CC4F-9AC2-0B5F9B6B7F99}" type="slidenum">
              <a:rPr lang="pt-BR" sz="1200">
                <a:solidFill>
                  <a:srgbClr val="000000"/>
                </a:solidFill>
                <a:latin typeface="Times New Roman" charset="0"/>
              </a:rPr>
              <a:pPr eaLnBrk="1" hangingPunct="1"/>
              <a:t>35</a:t>
            </a:fld>
            <a:endParaRPr lang="pt-BR" sz="1200">
              <a:solidFill>
                <a:srgbClr val="000000"/>
              </a:solidFill>
              <a:latin typeface="Times New Roman" charset="0"/>
            </a:endParaRPr>
          </a:p>
        </p:txBody>
      </p:sp>
      <p:sp>
        <p:nvSpPr>
          <p:cNvPr id="95234" name="Espaço Reservado para Imagem de Slide 1"/>
          <p:cNvSpPr>
            <a:spLocks noGrp="1" noRot="1" noChangeAspect="1" noTextEdit="1"/>
          </p:cNvSpPr>
          <p:nvPr>
            <p:ph type="sldImg"/>
          </p:nvPr>
        </p:nvSpPr>
        <p:spPr>
          <a:xfrm>
            <a:off x="992188" y="768350"/>
            <a:ext cx="5113337" cy="3836988"/>
          </a:xfrm>
          <a:ln/>
        </p:spPr>
      </p:sp>
      <p:sp>
        <p:nvSpPr>
          <p:cNvPr id="95235" name="Espaço Reservado para Anotações 2"/>
          <p:cNvSpPr>
            <a:spLocks noGrp="1"/>
          </p:cNvSpPr>
          <p:nvPr>
            <p:ph type="body" idx="1"/>
          </p:nvPr>
        </p:nvSpPr>
        <p:spPr>
          <a:xfrm>
            <a:off x="946150" y="4860925"/>
            <a:ext cx="5203825" cy="4602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5030" tIns="49315" rIns="95030" bIns="49315"/>
          <a:lstStyle/>
          <a:p>
            <a:pPr eaLnBrk="1" hangingPunct="1"/>
            <a:endParaRPr lang="en-US">
              <a:latin typeface="Times New Roman" charset="0"/>
            </a:endParaRPr>
          </a:p>
        </p:txBody>
      </p:sp>
      <p:sp>
        <p:nvSpPr>
          <p:cNvPr id="95236" name="Espaço Reservado para Número de Slide 3"/>
          <p:cNvSpPr txBox="1">
            <a:spLocks noGrp="1"/>
          </p:cNvSpPr>
          <p:nvPr/>
        </p:nvSpPr>
        <p:spPr bwMode="auto">
          <a:xfrm>
            <a:off x="4022725" y="9723438"/>
            <a:ext cx="3073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5030" tIns="49315" rIns="95030" bIns="49315" anchor="b"/>
          <a:lstStyle>
            <a:lvl1pPr defTabSz="449263" eaLnBrk="0" hangingPunct="0">
              <a:tabLst>
                <a:tab pos="723900" algn="l"/>
                <a:tab pos="1447800" algn="l"/>
                <a:tab pos="2171700" algn="l"/>
                <a:tab pos="2895600" algn="l"/>
              </a:tabLst>
              <a:defRPr sz="1400">
                <a:solidFill>
                  <a:schemeClr val="tx1"/>
                </a:solidFill>
                <a:latin typeface="Arial" charset="0"/>
                <a:ea typeface="ＭＳ Ｐゴシック" charset="0"/>
                <a:cs typeface="ＭＳ Ｐゴシック" charset="0"/>
              </a:defRPr>
            </a:lvl1pPr>
            <a:lvl2pPr marL="742950" indent="-285750" defTabSz="449263" eaLnBrk="0" hangingPunct="0">
              <a:tabLst>
                <a:tab pos="723900" algn="l"/>
                <a:tab pos="1447800" algn="l"/>
                <a:tab pos="2171700" algn="l"/>
                <a:tab pos="2895600" algn="l"/>
              </a:tabLst>
              <a:defRPr sz="1400">
                <a:solidFill>
                  <a:schemeClr val="tx1"/>
                </a:solidFill>
                <a:latin typeface="Arial" charset="0"/>
                <a:ea typeface="ＭＳ Ｐゴシック" charset="0"/>
              </a:defRPr>
            </a:lvl2pPr>
            <a:lvl3pPr marL="1143000" indent="-228600" defTabSz="449263" eaLnBrk="0" hangingPunct="0">
              <a:tabLst>
                <a:tab pos="723900" algn="l"/>
                <a:tab pos="1447800" algn="l"/>
                <a:tab pos="2171700" algn="l"/>
                <a:tab pos="2895600" algn="l"/>
              </a:tabLst>
              <a:defRPr sz="1400">
                <a:solidFill>
                  <a:schemeClr val="tx1"/>
                </a:solidFill>
                <a:latin typeface="Arial" charset="0"/>
                <a:ea typeface="ＭＳ Ｐゴシック" charset="0"/>
              </a:defRPr>
            </a:lvl3pPr>
            <a:lvl4pPr marL="1600200" indent="-228600" defTabSz="449263" eaLnBrk="0" hangingPunct="0">
              <a:tabLst>
                <a:tab pos="723900" algn="l"/>
                <a:tab pos="1447800" algn="l"/>
                <a:tab pos="2171700" algn="l"/>
                <a:tab pos="2895600" algn="l"/>
              </a:tabLst>
              <a:defRPr sz="1400">
                <a:solidFill>
                  <a:schemeClr val="tx1"/>
                </a:solidFill>
                <a:latin typeface="Arial" charset="0"/>
                <a:ea typeface="ＭＳ Ｐゴシック" charset="0"/>
              </a:defRPr>
            </a:lvl4pPr>
            <a:lvl5pPr marL="2057400" indent="-228600" defTabSz="449263" eaLnBrk="0" hangingPunct="0">
              <a:tabLst>
                <a:tab pos="723900" algn="l"/>
                <a:tab pos="1447800" algn="l"/>
                <a:tab pos="2171700" algn="l"/>
                <a:tab pos="2895600" algn="l"/>
              </a:tabLst>
              <a:defRPr sz="1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1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1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1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1400">
                <a:solidFill>
                  <a:schemeClr val="tx1"/>
                </a:solidFill>
                <a:latin typeface="Arial" charset="0"/>
                <a:ea typeface="ＭＳ Ｐゴシック" charset="0"/>
              </a:defRPr>
            </a:lvl9pPr>
          </a:lstStyle>
          <a:p>
            <a:pPr algn="r" eaLnBrk="1" hangingPunct="1">
              <a:buClr>
                <a:srgbClr val="000000"/>
              </a:buClr>
              <a:buSzPct val="45000"/>
              <a:buFont typeface="Wingdings" charset="0"/>
              <a:buNone/>
            </a:pPr>
            <a:fld id="{ECB67001-54D3-2844-8947-5A37E6783837}" type="slidenum">
              <a:rPr lang="en-GB" sz="1300">
                <a:solidFill>
                  <a:srgbClr val="000000"/>
                </a:solidFill>
                <a:latin typeface="Times New Roman" charset="0"/>
              </a:rPr>
              <a:pPr algn="r" eaLnBrk="1" hangingPunct="1">
                <a:buClr>
                  <a:srgbClr val="000000"/>
                </a:buClr>
                <a:buSzPct val="45000"/>
                <a:buFont typeface="Wingdings" charset="0"/>
                <a:buNone/>
              </a:pPr>
              <a:t>35</a:t>
            </a:fld>
            <a:endParaRPr lang="en-GB" sz="1300">
              <a:solidFill>
                <a:srgbClr val="000000"/>
              </a:solidFill>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6E5E2D00-1C0D-DD45-97E5-1A45B92EFC7A}" type="slidenum">
              <a:rPr lang="en-US" sz="1200">
                <a:solidFill>
                  <a:srgbClr val="000000"/>
                </a:solidFill>
              </a:rPr>
              <a:pPr eaLnBrk="1" hangingPunct="1"/>
              <a:t>37</a:t>
            </a:fld>
            <a:endParaRPr lang="en-US" sz="1200">
              <a:solidFill>
                <a:srgbClr val="000000"/>
              </a:solidFill>
            </a:endParaRPr>
          </a:p>
        </p:txBody>
      </p:sp>
      <p:sp>
        <p:nvSpPr>
          <p:cNvPr id="98306" name="Rectangle 2"/>
          <p:cNvSpPr>
            <a:spLocks noRo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pt-BR">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9A916424-4980-074A-90F2-7D66EA33C341}" type="slidenum">
              <a:rPr lang="en-US" sz="1200">
                <a:solidFill>
                  <a:srgbClr val="000000"/>
                </a:solidFill>
              </a:rPr>
              <a:pPr eaLnBrk="1" hangingPunct="1"/>
              <a:t>38</a:t>
            </a:fld>
            <a:endParaRPr lang="en-US" sz="1200">
              <a:solidFill>
                <a:srgbClr val="000000"/>
              </a:solidFill>
            </a:endParaRPr>
          </a:p>
        </p:txBody>
      </p:sp>
      <p:sp>
        <p:nvSpPr>
          <p:cNvPr id="100354" name="Rectangle 2"/>
          <p:cNvSpPr>
            <a:spLocks noRot="1" noChangeArrowheads="1" noTextEdit="1"/>
          </p:cNvSpPr>
          <p:nvPr>
            <p:ph type="sldImg"/>
          </p:nvPr>
        </p:nvSpPr>
        <p:spPr>
          <a:ln/>
        </p:spPr>
      </p:sp>
      <p:sp>
        <p:nvSpPr>
          <p:cNvPr id="10035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Amazon basin - Rondonia, Brazil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F2A75A2E-E541-4E4B-B794-479286E4A788}" type="slidenum">
              <a:rPr lang="en-US" sz="1200">
                <a:solidFill>
                  <a:srgbClr val="000000"/>
                </a:solidFill>
              </a:rPr>
              <a:pPr eaLnBrk="1" hangingPunct="1"/>
              <a:t>39</a:t>
            </a:fld>
            <a:endParaRPr lang="en-US" sz="1200">
              <a:solidFill>
                <a:srgbClr val="000000"/>
              </a:solidFill>
            </a:endParaRPr>
          </a:p>
        </p:txBody>
      </p:sp>
      <p:sp>
        <p:nvSpPr>
          <p:cNvPr id="102402" name="Rectangle 2"/>
          <p:cNvSpPr>
            <a:spLocks noRo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pt-BR">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C1D1AF47-9492-9E41-A6F7-A1E4BF5C3DF9}" type="slidenum">
              <a:rPr lang="pt-BR" sz="1200">
                <a:solidFill>
                  <a:srgbClr val="000000"/>
                </a:solidFill>
              </a:rPr>
              <a:pPr eaLnBrk="1" hangingPunct="1"/>
              <a:t>41</a:t>
            </a:fld>
            <a:endParaRPr lang="pt-BR" sz="1200">
              <a:solidFill>
                <a:srgbClr val="000000"/>
              </a:solidFill>
            </a:endParaRPr>
          </a:p>
        </p:txBody>
      </p:sp>
      <p:sp>
        <p:nvSpPr>
          <p:cNvPr id="105474" name="Rectangle 2"/>
          <p:cNvSpPr>
            <a:spLocks noGrp="1" noRot="1" noChangeAspect="1" noChangeArrowheads="1" noTextEdit="1"/>
          </p:cNvSpPr>
          <p:nvPr>
            <p:ph type="sldImg"/>
          </p:nvPr>
        </p:nvSpPr>
        <p:spPr>
          <a:xfrm>
            <a:off x="1146175" y="685800"/>
            <a:ext cx="4568825" cy="3427413"/>
          </a:xfrm>
          <a:ln/>
        </p:spPr>
      </p:sp>
      <p:sp>
        <p:nvSpPr>
          <p:cNvPr id="105475" name="Rectangle 3"/>
          <p:cNvSpPr>
            <a:spLocks noGrp="1" noChangeArrowheads="1"/>
          </p:cNvSpPr>
          <p:nvPr>
            <p:ph type="body" idx="1"/>
          </p:nvPr>
        </p:nvSpPr>
        <p:spPr>
          <a:xfrm>
            <a:off x="687388" y="4343400"/>
            <a:ext cx="5483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pt-BR">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F182645D-7286-9141-89D7-59C47E02F4FA}" type="slidenum">
              <a:rPr lang="pt-BR" sz="1200">
                <a:latin typeface="Times New Roman" charset="0"/>
                <a:cs typeface="Arial" charset="0"/>
              </a:rPr>
              <a:pPr eaLnBrk="1" hangingPunct="1"/>
              <a:t>47</a:t>
            </a:fld>
            <a:endParaRPr lang="pt-BR" sz="1200">
              <a:latin typeface="Times New Roman" charset="0"/>
              <a:cs typeface="Arial" charset="0"/>
            </a:endParaRPr>
          </a:p>
        </p:txBody>
      </p:sp>
      <p:sp>
        <p:nvSpPr>
          <p:cNvPr id="88066" name="Rectangle 2"/>
          <p:cNvSpPr>
            <a:spLocks noChangeArrowheads="1"/>
          </p:cNvSpPr>
          <p:nvPr/>
        </p:nvSpPr>
        <p:spPr bwMode="auto">
          <a:xfrm>
            <a:off x="3886200" y="7938"/>
            <a:ext cx="2971800"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8067" name="Rectangle 3"/>
          <p:cNvSpPr>
            <a:spLocks noChangeArrowheads="1"/>
          </p:cNvSpPr>
          <p:nvPr/>
        </p:nvSpPr>
        <p:spPr bwMode="auto">
          <a:xfrm>
            <a:off x="3886200" y="8705850"/>
            <a:ext cx="29718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9050" tIns="0" rIns="19050" bIns="0" anchor="b"/>
          <a:lstStyle/>
          <a:p>
            <a:pPr algn="r" defTabSz="762000" eaLnBrk="0" hangingPunct="0">
              <a:defRPr/>
            </a:pPr>
            <a:r>
              <a:rPr lang="en-US" sz="1000" i="1">
                <a:latin typeface="Times New Roman" charset="0"/>
              </a:rPr>
              <a:t>7</a:t>
            </a:r>
          </a:p>
        </p:txBody>
      </p:sp>
      <p:sp>
        <p:nvSpPr>
          <p:cNvPr id="88068" name="Rectangle 4"/>
          <p:cNvSpPr>
            <a:spLocks noChangeArrowheads="1"/>
          </p:cNvSpPr>
          <p:nvPr/>
        </p:nvSpPr>
        <p:spPr bwMode="auto">
          <a:xfrm>
            <a:off x="0" y="8705850"/>
            <a:ext cx="29718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8069" name="Rectangle 5"/>
          <p:cNvSpPr>
            <a:spLocks noChangeArrowheads="1"/>
          </p:cNvSpPr>
          <p:nvPr/>
        </p:nvSpPr>
        <p:spPr bwMode="auto">
          <a:xfrm>
            <a:off x="0" y="7938"/>
            <a:ext cx="2971800"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2646" name="Rectangle 6"/>
          <p:cNvSpPr>
            <a:spLocks noGrp="1" noChangeArrowheads="1"/>
          </p:cNvSpPr>
          <p:nvPr>
            <p:ph type="body" idx="1"/>
          </p:nvPr>
        </p:nvSpPr>
        <p:spPr>
          <a:xfrm>
            <a:off x="914400" y="4343400"/>
            <a:ext cx="5027613" cy="3848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lIns="90488" tIns="44450" rIns="90488" bIns="44450"/>
          <a:lstStyle/>
          <a:p>
            <a:endParaRPr lang="en-US">
              <a:latin typeface="Times New Roman" charset="0"/>
            </a:endParaRPr>
          </a:p>
        </p:txBody>
      </p:sp>
      <p:sp>
        <p:nvSpPr>
          <p:cNvPr id="112647" name="Rectangle 7"/>
          <p:cNvSpPr>
            <a:spLocks noRot="1" noChangeArrowheads="1" noTextEdit="1"/>
          </p:cNvSpPr>
          <p:nvPr>
            <p:ph type="sldImg"/>
          </p:nvPr>
        </p:nvSpPr>
        <p:spPr>
          <a:xfrm>
            <a:off x="1749425" y="909638"/>
            <a:ext cx="3559175" cy="2668587"/>
          </a:xfrm>
          <a:ln w="12700" cap="flat">
            <a:solidFill>
              <a:schemeClr val="tx1"/>
            </a:solid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32341E2D-9EFD-F847-B25B-0A70670CCA69}" type="slidenum">
              <a:rPr lang="en-US" sz="1200">
                <a:solidFill>
                  <a:srgbClr val="000000"/>
                </a:solidFill>
                <a:cs typeface="Arial" charset="0"/>
              </a:rPr>
              <a:pPr eaLnBrk="1" hangingPunct="1"/>
              <a:t>2</a:t>
            </a:fld>
            <a:endParaRPr lang="en-US" sz="1200">
              <a:solidFill>
                <a:srgbClr val="000000"/>
              </a:solidFill>
              <a:cs typeface="Arial" charset="0"/>
            </a:endParaRPr>
          </a:p>
        </p:txBody>
      </p:sp>
      <p:sp>
        <p:nvSpPr>
          <p:cNvPr id="49154" name="Rectangle 2"/>
          <p:cNvSpPr>
            <a:spLocks noRo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pt-BR">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71BE8E69-681A-2447-B922-E26A5DDB21FE}" type="slidenum">
              <a:rPr lang="en-US" sz="1200">
                <a:solidFill>
                  <a:srgbClr val="000000"/>
                </a:solidFill>
              </a:rPr>
              <a:pPr eaLnBrk="1" hangingPunct="1"/>
              <a:t>53</a:t>
            </a:fld>
            <a:endParaRPr lang="en-US" sz="1200">
              <a:solidFill>
                <a:srgbClr val="000000"/>
              </a:solidFill>
            </a:endParaRPr>
          </a:p>
        </p:txBody>
      </p:sp>
      <p:sp>
        <p:nvSpPr>
          <p:cNvPr id="119810" name="Rectangle 2"/>
          <p:cNvSpPr>
            <a:spLocks noRo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pt-BR">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AE614529-A011-0749-B790-A5F297E53855}" type="slidenum">
              <a:rPr lang="pt-BR" sz="1200">
                <a:solidFill>
                  <a:srgbClr val="000000"/>
                </a:solidFill>
              </a:rPr>
              <a:pPr eaLnBrk="1" hangingPunct="1"/>
              <a:t>54</a:t>
            </a:fld>
            <a:endParaRPr lang="pt-BR" sz="1200">
              <a:solidFill>
                <a:srgbClr val="000000"/>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42741783-E48E-8549-AC36-728DCED2D0D3}" type="slidenum">
              <a:rPr lang="pt-BR" sz="1200">
                <a:solidFill>
                  <a:srgbClr val="000000"/>
                </a:solidFill>
              </a:rPr>
              <a:pPr eaLnBrk="1" hangingPunct="1"/>
              <a:t>55</a:t>
            </a:fld>
            <a:endParaRPr lang="pt-BR" sz="1200">
              <a:solidFill>
                <a:srgbClr val="000000"/>
              </a:solidFill>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AAB8F715-D689-004D-9065-B2FBAADA136F}" type="slidenum">
              <a:rPr lang="pt-BR" sz="1200"/>
              <a:pPr eaLnBrk="1" hangingPunct="1"/>
              <a:t>56</a:t>
            </a:fld>
            <a:endParaRPr lang="pt-BR" sz="1200"/>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1626E66D-2876-A547-934D-2AD5259C9193}" type="slidenum">
              <a:rPr lang="pt-BR" sz="1200"/>
              <a:pPr eaLnBrk="1" hangingPunct="1"/>
              <a:t>57</a:t>
            </a:fld>
            <a:endParaRPr lang="pt-BR" sz="120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8D13C600-0099-5543-88B7-5989BFF62C0E}" type="slidenum">
              <a:rPr lang="pt-BR" sz="1200">
                <a:solidFill>
                  <a:srgbClr val="000000"/>
                </a:solidFill>
              </a:rPr>
              <a:pPr eaLnBrk="1" hangingPunct="1"/>
              <a:t>59</a:t>
            </a:fld>
            <a:endParaRPr lang="pt-BR" sz="1200">
              <a:solidFill>
                <a:srgbClr val="000000"/>
              </a:solidFill>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8669170-676D-3547-B9E1-62E5FBD28345}" type="slidenum">
              <a:rPr lang="en-US">
                <a:solidFill>
                  <a:prstClr val="black"/>
                </a:solidFill>
              </a:rPr>
              <a:pPr>
                <a:defRPr/>
              </a:pPr>
              <a:t>60</a:t>
            </a:fld>
            <a:endParaRPr lang="en-US">
              <a:solidFill>
                <a:prstClr val="black"/>
              </a:solidFill>
            </a:endParaRPr>
          </a:p>
        </p:txBody>
      </p:sp>
      <p:sp>
        <p:nvSpPr>
          <p:cNvPr id="133122" name="Rectangle 2"/>
          <p:cNvSpPr>
            <a:spLocks noGrp="1" noRot="1" noChangeAspect="1" noChangeArrowheads="1" noTextEdit="1"/>
          </p:cNvSpPr>
          <p:nvPr>
            <p:ph type="sldImg"/>
          </p:nvPr>
        </p:nvSpPr>
        <p:spPr>
          <a:solidFill>
            <a:srgbClr val="FFFFFF"/>
          </a:solidFill>
          <a:ln/>
        </p:spPr>
      </p:sp>
      <p:sp>
        <p:nvSpPr>
          <p:cNvPr id="133123" name="Rectangle 3"/>
          <p:cNvSpPr>
            <a:spLocks noGrp="1" noChangeArrowheads="1"/>
          </p:cNvSpPr>
          <p:nvPr>
            <p:ph type="body" idx="1"/>
          </p:nvPr>
        </p:nvSpPr>
        <p:spPr>
          <a:solidFill>
            <a:srgbClr val="FFFFFF"/>
          </a:solidFill>
          <a:ln>
            <a:solidFill>
              <a:srgbClr val="000000"/>
            </a:solidFill>
          </a:ln>
        </p:spPr>
        <p:txBody>
          <a:bodyPr lIns="89940" tIns="44970" rIns="89940" bIns="44970"/>
          <a:lstStyle/>
          <a:p>
            <a:r>
              <a:rPr lang="en-US">
                <a:latin typeface="Times New Roman" charset="0"/>
              </a:rPr>
              <a:t>This explains the relationship of registries and Clearinghouse. Numbers imply an order to the interactions.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B980AF3-CAD9-7A4B-A0D9-600E5089EB90}" type="slidenum">
              <a:rPr lang="en-US">
                <a:solidFill>
                  <a:prstClr val="black"/>
                </a:solidFill>
              </a:rPr>
              <a:pPr>
                <a:defRPr/>
              </a:pPr>
              <a:t>61</a:t>
            </a:fld>
            <a:endParaRPr lang="en-US">
              <a:solidFill>
                <a:prstClr val="black"/>
              </a:solidFill>
            </a:endParaRPr>
          </a:p>
        </p:txBody>
      </p:sp>
      <p:sp>
        <p:nvSpPr>
          <p:cNvPr id="135170" name="Rectangle 2"/>
          <p:cNvSpPr>
            <a:spLocks noGrp="1" noRot="1" noChangeAspect="1" noChangeArrowheads="1" noTextEdit="1"/>
          </p:cNvSpPr>
          <p:nvPr>
            <p:ph type="sldImg"/>
          </p:nvPr>
        </p:nvSpPr>
        <p:spPr>
          <a:solidFill>
            <a:srgbClr val="FFFFFF"/>
          </a:solidFill>
          <a:ln/>
        </p:spPr>
      </p:sp>
      <p:sp>
        <p:nvSpPr>
          <p:cNvPr id="135171" name="Rectangle 3"/>
          <p:cNvSpPr>
            <a:spLocks noGrp="1" noChangeArrowheads="1"/>
          </p:cNvSpPr>
          <p:nvPr>
            <p:ph type="body" idx="1"/>
          </p:nvPr>
        </p:nvSpPr>
        <p:spPr>
          <a:solidFill>
            <a:srgbClr val="FFFFFF"/>
          </a:solidFill>
          <a:ln>
            <a:solidFill>
              <a:srgbClr val="000000"/>
            </a:solidFill>
          </a:ln>
        </p:spPr>
        <p:txBody>
          <a:bodyPr lIns="89940" tIns="44970" rIns="89940" bIns="44970"/>
          <a:lstStyle/>
          <a:p>
            <a:r>
              <a:rPr lang="en-US">
                <a:latin typeface="Times New Roman" charset="0"/>
              </a:rPr>
              <a:t>This explains the relationship of registries and Clearinghouse. Numbers imply an order to the interactions.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DCAB1406-71D2-854E-B4CB-599751AF5444}" type="slidenum">
              <a:rPr lang="en-US" sz="1200">
                <a:solidFill>
                  <a:srgbClr val="000000"/>
                </a:solidFill>
              </a:rPr>
              <a:pPr eaLnBrk="1" hangingPunct="1"/>
              <a:t>66</a:t>
            </a:fld>
            <a:endParaRPr lang="en-US" sz="1200">
              <a:solidFill>
                <a:srgbClr val="000000"/>
              </a:solidFill>
            </a:endParaRPr>
          </a:p>
        </p:txBody>
      </p:sp>
      <p:sp>
        <p:nvSpPr>
          <p:cNvPr id="141314" name="Rectangle 2"/>
          <p:cNvSpPr>
            <a:spLocks noRo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pt-BR">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4988B4B5-F330-EF47-842C-92E1081457D1}" type="slidenum">
              <a:rPr lang="en-US" sz="1200">
                <a:solidFill>
                  <a:srgbClr val="000000"/>
                </a:solidFill>
                <a:cs typeface="Arial" charset="0"/>
              </a:rPr>
              <a:pPr eaLnBrk="1" hangingPunct="1"/>
              <a:t>72</a:t>
            </a:fld>
            <a:endParaRPr lang="en-US" sz="1200">
              <a:solidFill>
                <a:srgbClr val="000000"/>
              </a:solidFill>
              <a:cs typeface="Arial"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7E66DDE5-E415-6E4A-8FB9-E2F2A0B29870}" type="slidenum">
              <a:rPr lang="pt-BR" sz="1200">
                <a:cs typeface="Arial" charset="0"/>
              </a:rPr>
              <a:pPr eaLnBrk="1" hangingPunct="1"/>
              <a:t>3</a:t>
            </a:fld>
            <a:endParaRPr lang="pt-BR" sz="1200">
              <a:cs typeface="Arial"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pt-BR">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ヒラギノ角ゴ Pro W3" charset="0"/>
              </a:defRPr>
            </a:lvl1pPr>
            <a:lvl2pPr marL="742950" indent="-285750" eaLnBrk="0" hangingPunct="0">
              <a:defRPr sz="1400">
                <a:solidFill>
                  <a:schemeClr val="tx1"/>
                </a:solidFill>
                <a:latin typeface="Arial" charset="0"/>
                <a:ea typeface="ヒラギノ角ゴ Pro W3" charset="0"/>
              </a:defRPr>
            </a:lvl2pPr>
            <a:lvl3pPr marL="1143000" indent="-228600" eaLnBrk="0" hangingPunct="0">
              <a:defRPr sz="1400">
                <a:solidFill>
                  <a:schemeClr val="tx1"/>
                </a:solidFill>
                <a:latin typeface="Arial" charset="0"/>
                <a:ea typeface="ヒラギノ角ゴ Pro W3" charset="0"/>
              </a:defRPr>
            </a:lvl3pPr>
            <a:lvl4pPr marL="1600200" indent="-228600" eaLnBrk="0" hangingPunct="0">
              <a:defRPr sz="1400">
                <a:solidFill>
                  <a:schemeClr val="tx1"/>
                </a:solidFill>
                <a:latin typeface="Arial" charset="0"/>
                <a:ea typeface="ヒラギノ角ゴ Pro W3" charset="0"/>
              </a:defRPr>
            </a:lvl4pPr>
            <a:lvl5pPr marL="2057400" indent="-228600" eaLnBrk="0" hangingPunct="0">
              <a:defRPr sz="1400">
                <a:solidFill>
                  <a:schemeClr val="tx1"/>
                </a:solidFill>
                <a:latin typeface="Arial" charset="0"/>
                <a:ea typeface="ヒラギノ角ゴ Pro W3" charset="0"/>
              </a:defRPr>
            </a:lvl5pPr>
            <a:lvl6pPr marL="2514600" indent="-228600" eaLnBrk="0" fontAlgn="base" hangingPunct="0">
              <a:spcBef>
                <a:spcPct val="0"/>
              </a:spcBef>
              <a:spcAft>
                <a:spcPct val="0"/>
              </a:spcAft>
              <a:defRPr sz="1400">
                <a:solidFill>
                  <a:schemeClr val="tx1"/>
                </a:solidFill>
                <a:latin typeface="Arial" charset="0"/>
                <a:ea typeface="ヒラギノ角ゴ Pro W3" charset="0"/>
              </a:defRPr>
            </a:lvl6pPr>
            <a:lvl7pPr marL="2971800" indent="-228600" eaLnBrk="0" fontAlgn="base" hangingPunct="0">
              <a:spcBef>
                <a:spcPct val="0"/>
              </a:spcBef>
              <a:spcAft>
                <a:spcPct val="0"/>
              </a:spcAft>
              <a:defRPr sz="1400">
                <a:solidFill>
                  <a:schemeClr val="tx1"/>
                </a:solidFill>
                <a:latin typeface="Arial" charset="0"/>
                <a:ea typeface="ヒラギノ角ゴ Pro W3" charset="0"/>
              </a:defRPr>
            </a:lvl7pPr>
            <a:lvl8pPr marL="3429000" indent="-228600" eaLnBrk="0" fontAlgn="base" hangingPunct="0">
              <a:spcBef>
                <a:spcPct val="0"/>
              </a:spcBef>
              <a:spcAft>
                <a:spcPct val="0"/>
              </a:spcAft>
              <a:defRPr sz="1400">
                <a:solidFill>
                  <a:schemeClr val="tx1"/>
                </a:solidFill>
                <a:latin typeface="Arial" charset="0"/>
                <a:ea typeface="ヒラギノ角ゴ Pro W3" charset="0"/>
              </a:defRPr>
            </a:lvl8pPr>
            <a:lvl9pPr marL="3886200" indent="-228600" eaLnBrk="0" fontAlgn="base" hangingPunct="0">
              <a:spcBef>
                <a:spcPct val="0"/>
              </a:spcBef>
              <a:spcAft>
                <a:spcPct val="0"/>
              </a:spcAft>
              <a:defRPr sz="1400">
                <a:solidFill>
                  <a:schemeClr val="tx1"/>
                </a:solidFill>
                <a:latin typeface="Arial" charset="0"/>
                <a:ea typeface="ヒラギノ角ゴ Pro W3" charset="0"/>
              </a:defRPr>
            </a:lvl9pPr>
          </a:lstStyle>
          <a:p>
            <a:pPr eaLnBrk="1" hangingPunct="1">
              <a:defRPr/>
            </a:pPr>
            <a:fld id="{F7DDB8BB-7C61-3A4C-9CE5-2CA3361B064C}" type="slidenum">
              <a:rPr lang="en-US" sz="1200">
                <a:solidFill>
                  <a:srgbClr val="000000"/>
                </a:solidFill>
                <a:latin typeface="Times New Roman" charset="0"/>
              </a:rPr>
              <a:pPr eaLnBrk="1" hangingPunct="1">
                <a:defRPr/>
              </a:pPr>
              <a:t>76</a:t>
            </a:fld>
            <a:endParaRPr lang="en-US" sz="1200">
              <a:solidFill>
                <a:srgbClr val="000000"/>
              </a:solidFill>
              <a:latin typeface="Times New Roman" charset="0"/>
            </a:endParaRPr>
          </a:p>
        </p:txBody>
      </p:sp>
      <p:sp>
        <p:nvSpPr>
          <p:cNvPr id="153602" name="Rectangle 2"/>
          <p:cNvSpPr>
            <a:spLocks noRot="1" noChangeArrowheads="1" noTextEdit="1"/>
          </p:cNvSpPr>
          <p:nvPr>
            <p:ph type="sldImg"/>
          </p:nvPr>
        </p:nvSpPr>
        <p:spPr>
          <a:xfrm>
            <a:off x="0" y="695325"/>
            <a:ext cx="0" cy="0"/>
          </a:xfrm>
          <a:ln/>
        </p:spPr>
      </p:sp>
      <p:sp>
        <p:nvSpPr>
          <p:cNvPr id="153603" name="Rectangle 3"/>
          <p:cNvSpPr>
            <a:spLocks noGrp="1" noChangeArrowheads="1"/>
          </p:cNvSpPr>
          <p:nvPr>
            <p:ph type="body" idx="1"/>
          </p:nvPr>
        </p:nvSpPr>
        <p:spPr>
          <a:xfrm>
            <a:off x="469900" y="4441825"/>
            <a:ext cx="5449888" cy="4173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pt-PT">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FFD7AB63-10E3-EF46-A8EE-1B12B6EECA67}" type="slidenum">
              <a:rPr lang="pt-BR" sz="1200">
                <a:latin typeface="Times" charset="0"/>
              </a:rPr>
              <a:pPr eaLnBrk="1" hangingPunct="1"/>
              <a:t>78</a:t>
            </a:fld>
            <a:endParaRPr lang="pt-BR" sz="1200">
              <a:latin typeface="Times" charset="0"/>
            </a:endParaRPr>
          </a:p>
        </p:txBody>
      </p:sp>
      <p:sp>
        <p:nvSpPr>
          <p:cNvPr id="32769" name="Text Box 1"/>
          <p:cNvSpPr txBox="1">
            <a:spLocks noGrp="1" noRot="1" noChangeAspect="1" noChangeArrowheads="1"/>
          </p:cNvSpPr>
          <p:nvPr>
            <p:ph type="sldImg"/>
          </p:nvPr>
        </p:nvSpPr>
        <p:spPr>
          <a:xfrm>
            <a:off x="1143000" y="695325"/>
            <a:ext cx="4570413" cy="3427413"/>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0370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977" rIns="0" bIns="0"/>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marL="189280" indent="-187888" defTabSz="457106" eaLnBrk="1" fontAlgn="auto" hangingPunct="1">
              <a:lnSpc>
                <a:spcPct val="98000"/>
              </a:lnSpc>
              <a:spcBef>
                <a:spcPct val="0"/>
              </a:spcBef>
              <a:spcAft>
                <a:spcPts val="0"/>
              </a:spcAft>
              <a:defRPr/>
            </a:pPr>
            <a:r>
              <a:rPr lang="en-US" sz="1600" smtClean="0">
                <a:latin typeface="Bitstream Vera Sans" charset="0"/>
                <a:cs typeface="Arial Unicode MS" charset="0"/>
              </a:rPr>
              <a:t>INPE has a project called PROARCO responsible for monitoring fire spots in South America, In this application, each fire is presented by its location and the time instant when it was detected.</a:t>
            </a:r>
          </a:p>
          <a:p>
            <a:pPr marL="189280" indent="-187888" defTabSz="457106" eaLnBrk="1" fontAlgn="auto" hangingPunct="1">
              <a:lnSpc>
                <a:spcPct val="98000"/>
              </a:lnSpc>
              <a:spcBef>
                <a:spcPct val="0"/>
              </a:spcBef>
              <a:spcAft>
                <a:spcPts val="0"/>
              </a:spcAft>
              <a:defRPr/>
            </a:pPr>
            <a:r>
              <a:rPr lang="en-US" sz="1600" smtClean="0">
                <a:latin typeface="Bitstream Vera Sans" charset="0"/>
                <a:cs typeface="Arial Unicode MS" charset="0"/>
              </a:rPr>
              <a:t>This picture is an example of the detected fires in a Brazilian state called Pará in august 2003.</a:t>
            </a:r>
          </a:p>
          <a:p>
            <a:pPr marL="189280" indent="-187888" defTabSz="457106" eaLnBrk="1" fontAlgn="auto" hangingPunct="1">
              <a:lnSpc>
                <a:spcPct val="98000"/>
              </a:lnSpc>
              <a:spcBef>
                <a:spcPct val="0"/>
              </a:spcBef>
              <a:spcAft>
                <a:spcPts val="0"/>
              </a:spcAft>
              <a:defRPr/>
            </a:pPr>
            <a:endParaRPr lang="en-US" sz="1600" smtClean="0">
              <a:latin typeface="Bitstream Vera Sans" charset="0"/>
              <a:cs typeface="Arial Unicode MS" charset="0"/>
            </a:endParaRPr>
          </a:p>
          <a:p>
            <a:pPr marL="189280" indent="-187888" defTabSz="457106" eaLnBrk="1" fontAlgn="auto" hangingPunct="1">
              <a:lnSpc>
                <a:spcPct val="98000"/>
              </a:lnSpc>
              <a:spcBef>
                <a:spcPct val="0"/>
              </a:spcBef>
              <a:spcAft>
                <a:spcPts val="0"/>
              </a:spcAft>
              <a:defRPr/>
            </a:pPr>
            <a:r>
              <a:rPr lang="en-US" sz="1600" smtClean="0">
                <a:latin typeface="Bitstream Vera Sans" charset="0"/>
                <a:cs typeface="Arial Unicode MS" charset="0"/>
              </a:rPr>
              <a:t>The second demand is related to a project responsible for monitoring the Amazon deforestation called PRODES. In this application, each deforested area is represented by a polygon that limits the deforested region and the time when it was detected.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652F70C6-784D-7241-A74A-FDC5ADDCBF96}" type="slidenum">
              <a:rPr lang="pt-BR" sz="1200">
                <a:latin typeface="Times" charset="0"/>
              </a:rPr>
              <a:pPr eaLnBrk="1" hangingPunct="1"/>
              <a:t>80</a:t>
            </a:fld>
            <a:endParaRPr lang="pt-BR" sz="1200">
              <a:latin typeface="Times" charset="0"/>
            </a:endParaRPr>
          </a:p>
        </p:txBody>
      </p:sp>
      <p:sp>
        <p:nvSpPr>
          <p:cNvPr id="32769" name="Text Box 1"/>
          <p:cNvSpPr txBox="1">
            <a:spLocks noGrp="1" noRot="1" noChangeAspect="1" noChangeArrowheads="1"/>
          </p:cNvSpPr>
          <p:nvPr>
            <p:ph type="sldImg"/>
          </p:nvPr>
        </p:nvSpPr>
        <p:spPr>
          <a:xfrm>
            <a:off x="1143000" y="695325"/>
            <a:ext cx="4570413" cy="3427413"/>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0370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977" rIns="0" bIns="0"/>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marL="189280" indent="-187888" defTabSz="457106" eaLnBrk="1" fontAlgn="auto" hangingPunct="1">
              <a:lnSpc>
                <a:spcPct val="98000"/>
              </a:lnSpc>
              <a:spcBef>
                <a:spcPct val="0"/>
              </a:spcBef>
              <a:spcAft>
                <a:spcPts val="0"/>
              </a:spcAft>
              <a:defRPr/>
            </a:pPr>
            <a:r>
              <a:rPr lang="en-US" sz="1600" smtClean="0">
                <a:latin typeface="Bitstream Vera Sans" charset="0"/>
                <a:cs typeface="Arial Unicode MS" charset="0"/>
              </a:rPr>
              <a:t>INPE has a project called PROARCO responsible for monitoring fire spots in South America, In this application, each fire is presented by its location and the time instant when it was detected.</a:t>
            </a:r>
          </a:p>
          <a:p>
            <a:pPr marL="189280" indent="-187888" defTabSz="457106" eaLnBrk="1" fontAlgn="auto" hangingPunct="1">
              <a:lnSpc>
                <a:spcPct val="98000"/>
              </a:lnSpc>
              <a:spcBef>
                <a:spcPct val="0"/>
              </a:spcBef>
              <a:spcAft>
                <a:spcPts val="0"/>
              </a:spcAft>
              <a:defRPr/>
            </a:pPr>
            <a:r>
              <a:rPr lang="en-US" sz="1600" smtClean="0">
                <a:latin typeface="Bitstream Vera Sans" charset="0"/>
                <a:cs typeface="Arial Unicode MS" charset="0"/>
              </a:rPr>
              <a:t>This picture is an example of the detected fires in a Brazilian state called Pará in august 2003.</a:t>
            </a:r>
          </a:p>
          <a:p>
            <a:pPr marL="189280" indent="-187888" defTabSz="457106" eaLnBrk="1" fontAlgn="auto" hangingPunct="1">
              <a:lnSpc>
                <a:spcPct val="98000"/>
              </a:lnSpc>
              <a:spcBef>
                <a:spcPct val="0"/>
              </a:spcBef>
              <a:spcAft>
                <a:spcPts val="0"/>
              </a:spcAft>
              <a:defRPr/>
            </a:pPr>
            <a:endParaRPr lang="en-US" sz="1600" smtClean="0">
              <a:latin typeface="Bitstream Vera Sans" charset="0"/>
              <a:cs typeface="Arial Unicode MS" charset="0"/>
            </a:endParaRPr>
          </a:p>
          <a:p>
            <a:pPr marL="189280" indent="-187888" defTabSz="457106" eaLnBrk="1" fontAlgn="auto" hangingPunct="1">
              <a:lnSpc>
                <a:spcPct val="98000"/>
              </a:lnSpc>
              <a:spcBef>
                <a:spcPct val="0"/>
              </a:spcBef>
              <a:spcAft>
                <a:spcPts val="0"/>
              </a:spcAft>
              <a:defRPr/>
            </a:pPr>
            <a:r>
              <a:rPr lang="en-US" sz="1600" smtClean="0">
                <a:latin typeface="Bitstream Vera Sans" charset="0"/>
                <a:cs typeface="Arial Unicode MS" charset="0"/>
              </a:rPr>
              <a:t>The second demand is related to a project responsible for monitoring the Amazon deforestation called PRODES. In this application, each deforested area is represented by a polygon that limits the deforested region and the time when it was detected.</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0CB0BF5D-BF97-0E40-80E0-7BAE2F13EF6B}" type="slidenum">
              <a:rPr lang="en-US" sz="1200">
                <a:solidFill>
                  <a:srgbClr val="000000"/>
                </a:solidFill>
              </a:rPr>
              <a:pPr eaLnBrk="1" hangingPunct="1"/>
              <a:t>81</a:t>
            </a:fld>
            <a:endParaRPr lang="en-US" sz="1200">
              <a:solidFill>
                <a:srgbClr val="000000"/>
              </a:solidFill>
            </a:endParaRPr>
          </a:p>
        </p:txBody>
      </p:sp>
      <p:sp>
        <p:nvSpPr>
          <p:cNvPr id="161794" name="Rectangle 2"/>
          <p:cNvSpPr>
            <a:spLocks noRo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pt-BR">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FEAB6BF1-9C57-584D-866E-138DA958325E}" type="slidenum">
              <a:rPr lang="en-US" sz="1200">
                <a:solidFill>
                  <a:srgbClr val="000000"/>
                </a:solidFill>
              </a:rPr>
              <a:pPr eaLnBrk="1" hangingPunct="1"/>
              <a:t>85</a:t>
            </a:fld>
            <a:endParaRPr lang="en-US" sz="1200">
              <a:solidFill>
                <a:srgbClr val="000000"/>
              </a:solidFill>
            </a:endParaRPr>
          </a:p>
        </p:txBody>
      </p:sp>
      <p:sp>
        <p:nvSpPr>
          <p:cNvPr id="166914" name="Rectangle 2"/>
          <p:cNvSpPr>
            <a:spLocks noRo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pt-BR">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6925C38D-197E-6044-8F94-DB688D31AA10}" type="slidenum">
              <a:rPr lang="en-US" sz="1200"/>
              <a:pPr eaLnBrk="1" hangingPunct="1"/>
              <a:t>86</a:t>
            </a:fld>
            <a:endParaRPr lang="en-US" sz="1200"/>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pt-BR">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7D32231E-4966-D043-953C-58C0C870D4D9}" type="slidenum">
              <a:rPr lang="en-GB" sz="1200"/>
              <a:pPr eaLnBrk="1" hangingPunct="1"/>
              <a:t>87</a:t>
            </a:fld>
            <a:endParaRPr lang="en-GB" sz="1200"/>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rPr>
              <a:t>Tiago Garcia de Senna Carneiro, “Nested-CA: A Foundation for Multiscale Modelling of Land Use and Land Cover Change”. PhD </a:t>
            </a:r>
            <a:r>
              <a:rPr lang="pt-BR">
                <a:latin typeface="Times New Roman" charset="0"/>
              </a:rPr>
              <a:t>Thesis in Computer Science, INPE, 2006. </a:t>
            </a:r>
          </a:p>
          <a:p>
            <a:pPr eaLnBrk="1" hangingPunct="1"/>
            <a:endParaRPr lang="pt-BR">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Rectangle 2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AFDC7E59-C5C0-7D40-B867-3EAA19786FB7}" type="slidenum">
              <a:rPr lang="en-GB" sz="1200"/>
              <a:pPr eaLnBrk="1" hangingPunct="1"/>
              <a:t>88</a:t>
            </a:fld>
            <a:endParaRPr lang="en-GB" sz="1200"/>
          </a:p>
        </p:txBody>
      </p:sp>
      <p:sp>
        <p:nvSpPr>
          <p:cNvPr id="17305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endParaRPr lang="en-US"/>
          </a:p>
        </p:txBody>
      </p:sp>
      <p:sp>
        <p:nvSpPr>
          <p:cNvPr id="173060" name="Rectangle 2"/>
          <p:cNvSpPr>
            <a:spLocks noGrp="1" noChangeArrowheads="1"/>
          </p:cNvSpPr>
          <p:nvPr>
            <p:ph type="body"/>
          </p:nvPr>
        </p:nvSpPr>
        <p:spPr>
          <a:xfrm>
            <a:off x="685800" y="4343400"/>
            <a:ext cx="54610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Espaço Reservado para Imagem de Slide 1"/>
          <p:cNvSpPr>
            <a:spLocks noGrp="1" noRot="1" noChangeAspect="1"/>
          </p:cNvSpPr>
          <p:nvPr>
            <p:ph type="sldImg"/>
          </p:nvPr>
        </p:nvSpPr>
        <p:spPr>
          <a:ln/>
        </p:spPr>
      </p:sp>
      <p:sp>
        <p:nvSpPr>
          <p:cNvPr id="176130"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pt-BR">
              <a:latin typeface="Times New Roman" charset="0"/>
            </a:endParaRPr>
          </a:p>
        </p:txBody>
      </p:sp>
      <p:sp>
        <p:nvSpPr>
          <p:cNvPr id="4" name="Espaço Reservado para Número de Slide 3"/>
          <p:cNvSpPr>
            <a:spLocks noGrp="1"/>
          </p:cNvSpPr>
          <p:nvPr>
            <p:ph type="sldNum" sz="quarter" idx="5"/>
          </p:nvPr>
        </p:nvSpPr>
        <p:spPr/>
        <p:txBody>
          <a:bodyPr/>
          <a:lstStyle/>
          <a:p>
            <a:pPr>
              <a:defRPr/>
            </a:pPr>
            <a:fld id="{723D4151-8005-5E4E-B276-B5E3BC4A9980}" type="slidenum">
              <a:rPr lang="en-US" smtClean="0"/>
              <a:pPr>
                <a:defRPr/>
              </a:pPr>
              <a:t>90</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4A879ED-A693-5A48-88CF-7C27BFDC51CA}" type="slidenum">
              <a:rPr lang="pt-BR"/>
              <a:pPr>
                <a:defRPr/>
              </a:pPr>
              <a:t>91</a:t>
            </a:fld>
            <a:endParaRPr lang="pt-BR"/>
          </a:p>
        </p:txBody>
      </p:sp>
      <p:sp>
        <p:nvSpPr>
          <p:cNvPr id="178178" name="Rectangle 2"/>
          <p:cNvSpPr>
            <a:spLocks noRo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07A69F9C-2666-E845-8466-3AB6A39D8E8E}" type="slidenum">
              <a:rPr lang="en-US" sz="1200">
                <a:solidFill>
                  <a:srgbClr val="000000"/>
                </a:solidFill>
              </a:rPr>
              <a:pPr eaLnBrk="1" hangingPunct="1"/>
              <a:t>9</a:t>
            </a:fld>
            <a:endParaRPr lang="en-US" sz="1200">
              <a:solidFill>
                <a:srgbClr val="000000"/>
              </a:solidFill>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pt-BR">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4C43018C-B71D-6944-8B7F-CB1C3F325701}" type="slidenum">
              <a:rPr lang="en-US" sz="1200"/>
              <a:pPr eaLnBrk="1" hangingPunct="1"/>
              <a:t>95</a:t>
            </a:fld>
            <a:endParaRPr lang="en-US" sz="1200"/>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Espaço Reservado para Imagem de Slide 1"/>
          <p:cNvSpPr>
            <a:spLocks noGrp="1" noRot="1" noChangeAspect="1" noTextEdit="1"/>
          </p:cNvSpPr>
          <p:nvPr>
            <p:ph type="sldImg"/>
          </p:nvPr>
        </p:nvSpPr>
        <p:spPr>
          <a:ln/>
        </p:spPr>
      </p:sp>
      <p:sp>
        <p:nvSpPr>
          <p:cNvPr id="185346"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
        <p:nvSpPr>
          <p:cNvPr id="185347"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r" eaLnBrk="1" hangingPunct="1"/>
            <a:fld id="{D9AB4338-11A5-DD4E-9FB3-B2AF5BF3495A}" type="slidenum">
              <a:rPr lang="pt-BR" sz="1200"/>
              <a:pPr algn="r" eaLnBrk="1" hangingPunct="1"/>
              <a:t>96</a:t>
            </a:fld>
            <a:endParaRPr lang="pt-BR"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1884B1C0-60D3-F34A-A1EF-46BF91A7AC03}" type="slidenum">
              <a:rPr lang="pt-BR" sz="1200"/>
              <a:pPr eaLnBrk="1" hangingPunct="1"/>
              <a:t>97</a:t>
            </a:fld>
            <a:endParaRPr lang="pt-BR" sz="1200"/>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42" name="Rectangle 2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F15F1599-D303-2647-AC4F-73002BB109CB}" type="slidenum">
              <a:rPr lang="en-GB" sz="1200">
                <a:latin typeface="DejaVu Sans" charset="0"/>
              </a:rPr>
              <a:pPr eaLnBrk="1" hangingPunct="1"/>
              <a:t>98</a:t>
            </a:fld>
            <a:endParaRPr lang="en-GB" sz="1200">
              <a:latin typeface="DejaVu Sans" charset="0"/>
            </a:endParaRPr>
          </a:p>
        </p:txBody>
      </p:sp>
      <p:sp>
        <p:nvSpPr>
          <p:cNvPr id="18944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endParaRPr lang="en-US"/>
          </a:p>
        </p:txBody>
      </p:sp>
      <p:sp>
        <p:nvSpPr>
          <p:cNvPr id="189444" name="Rectangle 2"/>
          <p:cNvSpPr>
            <a:spLocks noChangeArrowheads="1"/>
          </p:cNvSpPr>
          <p:nvPr>
            <p:ph type="body"/>
          </p:nvPr>
        </p:nvSpPr>
        <p:spPr>
          <a:xfrm>
            <a:off x="685800" y="4343400"/>
            <a:ext cx="54610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490" name="Rectangle 2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EF771B5B-C000-4548-B70D-F7940012E12D}" type="slidenum">
              <a:rPr lang="en-GB" sz="1200">
                <a:latin typeface="DejaVu Sans" charset="0"/>
              </a:rPr>
              <a:pPr eaLnBrk="1" hangingPunct="1"/>
              <a:t>99</a:t>
            </a:fld>
            <a:endParaRPr lang="en-GB" sz="1200">
              <a:latin typeface="DejaVu Sans" charset="0"/>
            </a:endParaRPr>
          </a:p>
        </p:txBody>
      </p:sp>
      <p:sp>
        <p:nvSpPr>
          <p:cNvPr id="19149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endParaRPr lang="en-US"/>
          </a:p>
        </p:txBody>
      </p:sp>
      <p:sp>
        <p:nvSpPr>
          <p:cNvPr id="191492" name="Rectangle 2"/>
          <p:cNvSpPr>
            <a:spLocks noChangeArrowheads="1"/>
          </p:cNvSpPr>
          <p:nvPr>
            <p:ph type="body"/>
          </p:nvPr>
        </p:nvSpPr>
        <p:spPr>
          <a:xfrm>
            <a:off x="685800" y="4343400"/>
            <a:ext cx="54610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058C2D99-D22F-5D4E-A1CF-78E51B58AD39}" type="slidenum">
              <a:rPr lang="pt-BR" sz="1200">
                <a:cs typeface="Arial" charset="0"/>
              </a:rPr>
              <a:pPr eaLnBrk="1" hangingPunct="1"/>
              <a:t>100</a:t>
            </a:fld>
            <a:endParaRPr lang="pt-BR" sz="1200">
              <a:cs typeface="Arial" charset="0"/>
            </a:endParaRPr>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defRPr/>
            </a:pPr>
            <a:fld id="{5506A9B9-C646-5641-A0DD-B49BD4B937F0}" type="slidenum">
              <a:rPr lang="pt-BR" sz="1200"/>
              <a:pPr eaLnBrk="1" hangingPunct="1">
                <a:defRPr/>
              </a:pPr>
              <a:t>10</a:t>
            </a:fld>
            <a:endParaRPr lang="pt-BR"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990A220E-065B-2149-9262-18653C3E3494}" type="slidenum">
              <a:rPr lang="pt-BR" sz="1200">
                <a:solidFill>
                  <a:srgbClr val="000000"/>
                </a:solidFill>
              </a:rPr>
              <a:pPr eaLnBrk="1" hangingPunct="1"/>
              <a:t>11</a:t>
            </a:fld>
            <a:endParaRPr lang="pt-BR" sz="1200">
              <a:solidFill>
                <a:srgbClr val="000000"/>
              </a:solidFill>
            </a:endParaRPr>
          </a:p>
        </p:txBody>
      </p:sp>
      <p:sp>
        <p:nvSpPr>
          <p:cNvPr id="62466" name="Rectangle 2"/>
          <p:cNvSpPr>
            <a:spLocks noRo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pt-BR">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4AF55A3-A2E8-A44E-9F02-F266799BF21B}" type="slidenum">
              <a:rPr lang="en-US" sz="1200">
                <a:solidFill>
                  <a:srgbClr val="000000"/>
                </a:solidFill>
              </a:rPr>
              <a:pPr eaLnBrk="1" hangingPunct="1"/>
              <a:t>12</a:t>
            </a:fld>
            <a:endParaRPr lang="en-US" sz="1200">
              <a:solidFill>
                <a:srgbClr val="000000"/>
              </a:solidFill>
            </a:endParaRPr>
          </a:p>
        </p:txBody>
      </p:sp>
      <p:sp>
        <p:nvSpPr>
          <p:cNvPr id="64514" name="Rectangle 2"/>
          <p:cNvSpPr>
            <a:spLocks noRo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pt-BR">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FA75F5DF-7D26-D842-A8AB-D54EC52567CF}" type="slidenum">
              <a:rPr lang="pt-BR" sz="1200">
                <a:solidFill>
                  <a:srgbClr val="000000"/>
                </a:solidFill>
              </a:rPr>
              <a:pPr eaLnBrk="1" hangingPunct="1"/>
              <a:t>14</a:t>
            </a:fld>
            <a:endParaRPr lang="pt-BR" sz="1200">
              <a:solidFill>
                <a:srgbClr val="000000"/>
              </a:solidFill>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20596F7E-397C-2D43-A7A6-F0AEB6D8C4E4}" type="slidenum">
              <a:rPr lang="en-US" sz="1200">
                <a:latin typeface="Times New Roman" charset="0"/>
              </a:rPr>
              <a:pPr eaLnBrk="1" hangingPunct="1"/>
              <a:t>17</a:t>
            </a:fld>
            <a:endParaRPr lang="en-US" sz="1200">
              <a:latin typeface="Times New Roman"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atin typeface="Times New Roman" charset="0"/>
              </a:rPr>
              <a:t>Cena de maior prioridade utilizou imagens CBRES na s tres principais areas: 166-112, 165-113 2 166-113. Sendo complementada por imagem TM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 Id="rId3" Type="http://schemas.openxmlformats.org/officeDocument/2006/relationships/image" Target="../media/image5.jpe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4" name="Rectangle 2"/>
          <p:cNvSpPr>
            <a:spLocks noChangeArrowheads="1"/>
          </p:cNvSpPr>
          <p:nvPr/>
        </p:nvSpPr>
        <p:spPr bwMode="hidden">
          <a:xfrm>
            <a:off x="0" y="0"/>
            <a:ext cx="3505200" cy="685800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pt-BR" sz="2400">
              <a:latin typeface="Times New Roman" charset="0"/>
            </a:endParaRPr>
          </a:p>
        </p:txBody>
      </p:sp>
      <p:sp>
        <p:nvSpPr>
          <p:cNvPr id="5" name="Rectangle 3"/>
          <p:cNvSpPr>
            <a:spLocks noChangeArrowheads="1"/>
          </p:cNvSpPr>
          <p:nvPr/>
        </p:nvSpPr>
        <p:spPr bwMode="hidden">
          <a:xfrm>
            <a:off x="1716088" y="1690688"/>
            <a:ext cx="7427912" cy="2533650"/>
          </a:xfrm>
          <a:prstGeom prst="rect">
            <a:avLst/>
          </a:prstGeom>
          <a:solidFill>
            <a:srgbClr val="0847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grpSp>
        <p:nvGrpSpPr>
          <p:cNvPr id="6" name="Group 4"/>
          <p:cNvGrpSpPr>
            <a:grpSpLocks/>
          </p:cNvGrpSpPr>
          <p:nvPr/>
        </p:nvGrpSpPr>
        <p:grpSpPr bwMode="auto">
          <a:xfrm>
            <a:off x="0" y="1066800"/>
            <a:ext cx="2867025" cy="3157538"/>
            <a:chOff x="0" y="672"/>
            <a:chExt cx="1806" cy="1989"/>
          </a:xfrm>
        </p:grpSpPr>
        <p:sp>
          <p:nvSpPr>
            <p:cNvPr id="7" name="Rectangle 5"/>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sp>
          <p:nvSpPr>
            <p:cNvPr id="8" name="Rectangle 6"/>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sp>
          <p:nvSpPr>
            <p:cNvPr id="9" name="Rectangle 7"/>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sp>
          <p:nvSpPr>
            <p:cNvPr id="10" name="Rectangle 8"/>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sp>
          <p:nvSpPr>
            <p:cNvPr id="11" name="Rectangle 9"/>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sp>
          <p:nvSpPr>
            <p:cNvPr id="12" name="Rectangle 10"/>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sp>
          <p:nvSpPr>
            <p:cNvPr id="13" name="Rectangle 11"/>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sp>
          <p:nvSpPr>
            <p:cNvPr id="14" name="Rectangle 12"/>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sp>
          <p:nvSpPr>
            <p:cNvPr id="15" name="Rectangle 13"/>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sp>
          <p:nvSpPr>
            <p:cNvPr id="16" name="Rectangle 14"/>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grpSp>
      <p:pic>
        <p:nvPicPr>
          <p:cNvPr id="17" name="Picture 20" descr="logo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52400"/>
            <a:ext cx="5029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8" name="Rectangle 18"/>
          <p:cNvSpPr>
            <a:spLocks noGrp="1" noChangeArrowheads="1"/>
          </p:cNvSpPr>
          <p:nvPr>
            <p:ph type="ctrTitle"/>
          </p:nvPr>
        </p:nvSpPr>
        <p:spPr>
          <a:xfrm>
            <a:off x="2971800" y="1828800"/>
            <a:ext cx="6019800" cy="2209800"/>
          </a:xfrm>
        </p:spPr>
        <p:txBody>
          <a:bodyPr/>
          <a:lstStyle>
            <a:lvl1pPr>
              <a:defRPr sz="3800">
                <a:solidFill>
                  <a:srgbClr val="FFFFFF"/>
                </a:solidFill>
              </a:defRPr>
            </a:lvl1pPr>
          </a:lstStyle>
          <a:p>
            <a:r>
              <a:rPr lang="pt-BR" smtClean="0"/>
              <a:t>Clique para editar o estilo do título mestre</a:t>
            </a:r>
            <a:endParaRPr lang="pt-BR"/>
          </a:p>
        </p:txBody>
      </p:sp>
      <p:sp>
        <p:nvSpPr>
          <p:cNvPr id="81939" name="Rectangle 19"/>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2600"/>
            </a:lvl1pPr>
          </a:lstStyle>
          <a:p>
            <a:r>
              <a:rPr lang="pt-BR" smtClean="0"/>
              <a:t>Clique para editar o estilo do subtítulo mestre</a:t>
            </a:r>
            <a:endParaRPr lang="pt-BR"/>
          </a:p>
        </p:txBody>
      </p:sp>
      <p:sp>
        <p:nvSpPr>
          <p:cNvPr id="18" name="Rectangle 15"/>
          <p:cNvSpPr>
            <a:spLocks noGrp="1" noChangeArrowheads="1"/>
          </p:cNvSpPr>
          <p:nvPr>
            <p:ph type="dt" sz="half" idx="10"/>
          </p:nvPr>
        </p:nvSpPr>
        <p:spPr bwMode="auto">
          <a:xfrm>
            <a:off x="457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pt-BR"/>
          </a:p>
        </p:txBody>
      </p:sp>
      <p:sp>
        <p:nvSpPr>
          <p:cNvPr id="19" name="Rectangle 1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latin typeface="Arial" charset="0"/>
                <a:ea typeface="+mn-ea"/>
                <a:cs typeface="+mn-cs"/>
              </a:defRPr>
            </a:lvl1pPr>
          </a:lstStyle>
          <a:p>
            <a:pPr>
              <a:defRPr/>
            </a:pPr>
            <a:endParaRPr lang="pt-BR"/>
          </a:p>
        </p:txBody>
      </p:sp>
      <p:sp>
        <p:nvSpPr>
          <p:cNvPr id="20" name="Rectangle 17"/>
          <p:cNvSpPr>
            <a:spLocks noGrp="1" noChangeArrowheads="1"/>
          </p:cNvSpPr>
          <p:nvPr>
            <p:ph type="sldNum" sz="quarter" idx="12"/>
          </p:nvPr>
        </p:nvSpPr>
        <p:spPr bwMode="auto">
          <a:xfrm>
            <a:off x="6553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latin typeface="Arial Black" charset="0"/>
                <a:cs typeface="+mn-cs"/>
              </a:defRPr>
            </a:lvl1pPr>
          </a:lstStyle>
          <a:p>
            <a:pPr>
              <a:defRPr/>
            </a:pPr>
            <a:fld id="{FDCA9F58-6612-0F40-BB0E-C03A0BE0847B}" type="slidenum">
              <a:rPr lang="pt-BR"/>
              <a:pPr>
                <a:defRPr/>
              </a:pPr>
              <a:t>‹#›</a:t>
            </a:fld>
            <a:endParaRPr lang="pt-BR"/>
          </a:p>
        </p:txBody>
      </p:sp>
    </p:spTree>
    <p:extLst>
      <p:ext uri="{BB962C8B-B14F-4D97-AF65-F5344CB8AC3E}">
        <p14:creationId xmlns:p14="http://schemas.microsoft.com/office/powerpoint/2010/main" val="112806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692459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29277788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65" indent="0">
              <a:buNone/>
              <a:defRPr sz="1800"/>
            </a:lvl2pPr>
            <a:lvl3pPr marL="914127" indent="0">
              <a:buNone/>
              <a:defRPr sz="1600"/>
            </a:lvl3pPr>
            <a:lvl4pPr marL="1371191" indent="0">
              <a:buNone/>
              <a:defRPr sz="1400"/>
            </a:lvl4pPr>
            <a:lvl5pPr marL="1828256" indent="0">
              <a:buNone/>
              <a:defRPr sz="1400"/>
            </a:lvl5pPr>
            <a:lvl6pPr marL="2285318" indent="0">
              <a:buNone/>
              <a:defRPr sz="1400"/>
            </a:lvl6pPr>
            <a:lvl7pPr marL="2742382" indent="0">
              <a:buNone/>
              <a:defRPr sz="1400"/>
            </a:lvl7pPr>
            <a:lvl8pPr marL="3199445" indent="0">
              <a:buNone/>
              <a:defRPr sz="1400"/>
            </a:lvl8pPr>
            <a:lvl9pPr marL="3656509" indent="0">
              <a:buNone/>
              <a:defRPr sz="1400"/>
            </a:lvl9pPr>
          </a:lstStyle>
          <a:p>
            <a:pPr lvl="0"/>
            <a:r>
              <a:rPr lang="x-none" smtClean="0"/>
              <a:t>Click to edit Master text styles</a:t>
            </a:r>
          </a:p>
        </p:txBody>
      </p:sp>
    </p:spTree>
    <p:extLst>
      <p:ext uri="{BB962C8B-B14F-4D97-AF65-F5344CB8AC3E}">
        <p14:creationId xmlns:p14="http://schemas.microsoft.com/office/powerpoint/2010/main" val="21690522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685800" y="20574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2" y="20574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34131880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65" indent="0">
              <a:buNone/>
              <a:defRPr sz="2000" b="1"/>
            </a:lvl2pPr>
            <a:lvl3pPr marL="914127" indent="0">
              <a:buNone/>
              <a:defRPr sz="1800" b="1"/>
            </a:lvl3pPr>
            <a:lvl4pPr marL="1371191" indent="0">
              <a:buNone/>
              <a:defRPr sz="1600" b="1"/>
            </a:lvl4pPr>
            <a:lvl5pPr marL="1828256" indent="0">
              <a:buNone/>
              <a:defRPr sz="1600" b="1"/>
            </a:lvl5pPr>
            <a:lvl6pPr marL="2285318" indent="0">
              <a:buNone/>
              <a:defRPr sz="1600" b="1"/>
            </a:lvl6pPr>
            <a:lvl7pPr marL="2742382" indent="0">
              <a:buNone/>
              <a:defRPr sz="1600" b="1"/>
            </a:lvl7pPr>
            <a:lvl8pPr marL="3199445" indent="0">
              <a:buNone/>
              <a:defRPr sz="1600" b="1"/>
            </a:lvl8pPr>
            <a:lvl9pPr marL="3656509"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065" indent="0">
              <a:buNone/>
              <a:defRPr sz="2000" b="1"/>
            </a:lvl2pPr>
            <a:lvl3pPr marL="914127" indent="0">
              <a:buNone/>
              <a:defRPr sz="1800" b="1"/>
            </a:lvl3pPr>
            <a:lvl4pPr marL="1371191" indent="0">
              <a:buNone/>
              <a:defRPr sz="1600" b="1"/>
            </a:lvl4pPr>
            <a:lvl5pPr marL="1828256" indent="0">
              <a:buNone/>
              <a:defRPr sz="1600" b="1"/>
            </a:lvl5pPr>
            <a:lvl6pPr marL="2285318" indent="0">
              <a:buNone/>
              <a:defRPr sz="1600" b="1"/>
            </a:lvl6pPr>
            <a:lvl7pPr marL="2742382" indent="0">
              <a:buNone/>
              <a:defRPr sz="1600" b="1"/>
            </a:lvl7pPr>
            <a:lvl8pPr marL="3199445" indent="0">
              <a:buNone/>
              <a:defRPr sz="1600" b="1"/>
            </a:lvl8pPr>
            <a:lvl9pPr marL="3656509"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37629946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Tree>
    <p:extLst>
      <p:ext uri="{BB962C8B-B14F-4D97-AF65-F5344CB8AC3E}">
        <p14:creationId xmlns:p14="http://schemas.microsoft.com/office/powerpoint/2010/main" val="33018066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5550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3"/>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1"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065" indent="0">
              <a:buNone/>
              <a:defRPr sz="1200"/>
            </a:lvl2pPr>
            <a:lvl3pPr marL="914127" indent="0">
              <a:buNone/>
              <a:defRPr sz="1000"/>
            </a:lvl3pPr>
            <a:lvl4pPr marL="1371191" indent="0">
              <a:buNone/>
              <a:defRPr sz="900"/>
            </a:lvl4pPr>
            <a:lvl5pPr marL="1828256" indent="0">
              <a:buNone/>
              <a:defRPr sz="900"/>
            </a:lvl5pPr>
            <a:lvl6pPr marL="2285318" indent="0">
              <a:buNone/>
              <a:defRPr sz="900"/>
            </a:lvl6pPr>
            <a:lvl7pPr marL="2742382" indent="0">
              <a:buNone/>
              <a:defRPr sz="900"/>
            </a:lvl7pPr>
            <a:lvl8pPr marL="3199445" indent="0">
              <a:buNone/>
              <a:defRPr sz="900"/>
            </a:lvl8pPr>
            <a:lvl9pPr marL="3656509" indent="0">
              <a:buNone/>
              <a:defRPr sz="900"/>
            </a:lvl9pPr>
          </a:lstStyle>
          <a:p>
            <a:pPr lvl="0"/>
            <a:r>
              <a:rPr lang="x-none" smtClean="0"/>
              <a:t>Click to edit Master text styles</a:t>
            </a:r>
          </a:p>
        </p:txBody>
      </p:sp>
    </p:spTree>
    <p:extLst>
      <p:ext uri="{BB962C8B-B14F-4D97-AF65-F5344CB8AC3E}">
        <p14:creationId xmlns:p14="http://schemas.microsoft.com/office/powerpoint/2010/main" val="15690641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65" indent="0">
              <a:buNone/>
              <a:defRPr sz="2800"/>
            </a:lvl2pPr>
            <a:lvl3pPr marL="914127" indent="0">
              <a:buNone/>
              <a:defRPr sz="2400"/>
            </a:lvl3pPr>
            <a:lvl4pPr marL="1371191" indent="0">
              <a:buNone/>
              <a:defRPr sz="2000"/>
            </a:lvl4pPr>
            <a:lvl5pPr marL="1828256" indent="0">
              <a:buNone/>
              <a:defRPr sz="2000"/>
            </a:lvl5pPr>
            <a:lvl6pPr marL="2285318" indent="0">
              <a:buNone/>
              <a:defRPr sz="2000"/>
            </a:lvl6pPr>
            <a:lvl7pPr marL="2742382" indent="0">
              <a:buNone/>
              <a:defRPr sz="2000"/>
            </a:lvl7pPr>
            <a:lvl8pPr marL="3199445" indent="0">
              <a:buNone/>
              <a:defRPr sz="2000"/>
            </a:lvl8pPr>
            <a:lvl9pPr marL="365650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65" indent="0">
              <a:buNone/>
              <a:defRPr sz="1200"/>
            </a:lvl2pPr>
            <a:lvl3pPr marL="914127" indent="0">
              <a:buNone/>
              <a:defRPr sz="1000"/>
            </a:lvl3pPr>
            <a:lvl4pPr marL="1371191" indent="0">
              <a:buNone/>
              <a:defRPr sz="900"/>
            </a:lvl4pPr>
            <a:lvl5pPr marL="1828256" indent="0">
              <a:buNone/>
              <a:defRPr sz="900"/>
            </a:lvl5pPr>
            <a:lvl6pPr marL="2285318" indent="0">
              <a:buNone/>
              <a:defRPr sz="900"/>
            </a:lvl6pPr>
            <a:lvl7pPr marL="2742382" indent="0">
              <a:buNone/>
              <a:defRPr sz="900"/>
            </a:lvl7pPr>
            <a:lvl8pPr marL="3199445" indent="0">
              <a:buNone/>
              <a:defRPr sz="900"/>
            </a:lvl8pPr>
            <a:lvl9pPr marL="3656509" indent="0">
              <a:buNone/>
              <a:defRPr sz="900"/>
            </a:lvl9pPr>
          </a:lstStyle>
          <a:p>
            <a:pPr lvl="0"/>
            <a:r>
              <a:rPr lang="x-none" smtClean="0"/>
              <a:t>Click to edit Master text styles</a:t>
            </a:r>
          </a:p>
        </p:txBody>
      </p:sp>
    </p:spTree>
    <p:extLst>
      <p:ext uri="{BB962C8B-B14F-4D97-AF65-F5344CB8AC3E}">
        <p14:creationId xmlns:p14="http://schemas.microsoft.com/office/powerpoint/2010/main" val="14956230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15770353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029200"/>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685800" y="838200"/>
            <a:ext cx="5676900" cy="5029200"/>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3081292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781800" y="381000"/>
            <a:ext cx="2057400" cy="5867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0" y="381000"/>
            <a:ext cx="6019800" cy="5867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4375818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772400" cy="1143000"/>
          </a:xfrm>
        </p:spPr>
        <p:txBody>
          <a:bodyPr/>
          <a:lstStyle/>
          <a:p>
            <a:r>
              <a:rPr lang="x-none" smtClean="0"/>
              <a:t>Click to edit Master title style</a:t>
            </a:r>
            <a:endParaRPr lang="en-US"/>
          </a:p>
        </p:txBody>
      </p:sp>
      <p:sp>
        <p:nvSpPr>
          <p:cNvPr id="3" name="Table Placeholder 2"/>
          <p:cNvSpPr>
            <a:spLocks noGrp="1"/>
          </p:cNvSpPr>
          <p:nvPr>
            <p:ph type="tbl" idx="1"/>
          </p:nvPr>
        </p:nvSpPr>
        <p:spPr>
          <a:xfrm>
            <a:off x="685800" y="2057400"/>
            <a:ext cx="7772400" cy="3810000"/>
          </a:xfrm>
        </p:spPr>
        <p:txBody>
          <a:bodyPr/>
          <a:lstStyle/>
          <a:p>
            <a:pPr lvl="0"/>
            <a:endParaRPr lang="en-US" noProof="0" smtClean="0"/>
          </a:p>
        </p:txBody>
      </p:sp>
    </p:spTree>
    <p:extLst>
      <p:ext uri="{BB962C8B-B14F-4D97-AF65-F5344CB8AC3E}">
        <p14:creationId xmlns:p14="http://schemas.microsoft.com/office/powerpoint/2010/main" val="2809810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772400" cy="1143000"/>
          </a:xfrm>
        </p:spPr>
        <p:txBody>
          <a:bodyPr/>
          <a:lstStyle/>
          <a:p>
            <a:r>
              <a:rPr lang="x-none" smtClean="0"/>
              <a:t>Click to edit Master title style</a:t>
            </a:r>
            <a:endParaRPr lang="en-US"/>
          </a:p>
        </p:txBody>
      </p:sp>
      <p:sp>
        <p:nvSpPr>
          <p:cNvPr id="3" name="Text Placeholder 2"/>
          <p:cNvSpPr>
            <a:spLocks noGrp="1"/>
          </p:cNvSpPr>
          <p:nvPr>
            <p:ph type="body" sz="half" idx="1"/>
          </p:nvPr>
        </p:nvSpPr>
        <p:spPr>
          <a:xfrm>
            <a:off x="685800" y="2057400"/>
            <a:ext cx="3810000" cy="38100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2" y="2057400"/>
            <a:ext cx="3810000" cy="38100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39800435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65" indent="0" algn="ctr">
              <a:buNone/>
              <a:defRPr/>
            </a:lvl2pPr>
            <a:lvl3pPr marL="914127" indent="0" algn="ctr">
              <a:buNone/>
              <a:defRPr/>
            </a:lvl3pPr>
            <a:lvl4pPr marL="1371191" indent="0" algn="ctr">
              <a:buNone/>
              <a:defRPr/>
            </a:lvl4pPr>
            <a:lvl5pPr marL="1828256" indent="0" algn="ctr">
              <a:buNone/>
              <a:defRPr/>
            </a:lvl5pPr>
            <a:lvl6pPr marL="2285318" indent="0" algn="ctr">
              <a:buNone/>
              <a:defRPr/>
            </a:lvl6pPr>
            <a:lvl7pPr marL="2742382" indent="0" algn="ctr">
              <a:buNone/>
              <a:defRPr/>
            </a:lvl7pPr>
            <a:lvl8pPr marL="3199445" indent="0" algn="ctr">
              <a:buNone/>
              <a:defRPr/>
            </a:lvl8pPr>
            <a:lvl9pPr marL="3656509"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p:txBody>
          <a:bodyPr/>
          <a:lstStyle>
            <a:lvl1pPr>
              <a:defRPr>
                <a:cs typeface="ＭＳ Ｐゴシック" charset="0"/>
              </a:defRPr>
            </a:lvl1pPr>
          </a:lstStyle>
          <a:p>
            <a:pPr>
              <a:defRPr/>
            </a:pPr>
            <a:fld id="{4DF38EC3-6143-F947-8B01-AC3A6F041C7E}" type="datetime1">
              <a:rPr lang="fr-FR"/>
              <a:pPr>
                <a:defRPr/>
              </a:pPr>
              <a:t>10/16/12</a:t>
            </a:fld>
            <a:endParaRPr lang="en-GB"/>
          </a:p>
        </p:txBody>
      </p:sp>
      <p:sp>
        <p:nvSpPr>
          <p:cNvPr id="5" name="Rectangle 5"/>
          <p:cNvSpPr>
            <a:spLocks noGrp="1" noChangeArrowheads="1"/>
          </p:cNvSpPr>
          <p:nvPr>
            <p:ph type="ftr" sz="quarter" idx="11"/>
          </p:nvPr>
        </p:nvSpPr>
        <p:spPr/>
        <p:txBody>
          <a:bodyPr/>
          <a:lstStyle>
            <a:lvl1pPr algn="l">
              <a:defRPr>
                <a:cs typeface="ＭＳ Ｐゴシック" charset="0"/>
              </a:defRPr>
            </a:lvl1pPr>
          </a:lstStyle>
          <a:p>
            <a:pPr>
              <a:defRPr/>
            </a:pPr>
            <a:r>
              <a:rPr lang="en-GB"/>
              <a:t>© GEO Secretariat</a:t>
            </a:r>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r>
              <a:rPr lang="en-GB"/>
              <a:t>slide </a:t>
            </a:r>
            <a:fld id="{EC83DB5E-F231-3044-B089-6865C601948C}" type="slidenum">
              <a:rPr lang="en-GB"/>
              <a:pPr>
                <a:defRPr/>
              </a:pPr>
              <a:t>‹#›</a:t>
            </a:fld>
            <a:endParaRPr lang="en-GB"/>
          </a:p>
        </p:txBody>
      </p:sp>
    </p:spTree>
    <p:extLst>
      <p:ext uri="{BB962C8B-B14F-4D97-AF65-F5344CB8AC3E}">
        <p14:creationId xmlns:p14="http://schemas.microsoft.com/office/powerpoint/2010/main" val="7925746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cs typeface="ＭＳ Ｐゴシック" charset="0"/>
              </a:defRPr>
            </a:lvl1pPr>
          </a:lstStyle>
          <a:p>
            <a:pPr>
              <a:defRPr/>
            </a:pPr>
            <a:fld id="{E0324E19-DA0D-3F4E-8751-D74F942599FB}" type="datetime1">
              <a:rPr lang="fr-FR"/>
              <a:pPr>
                <a:defRPr/>
              </a:pPr>
              <a:t>10/16/12</a:t>
            </a:fld>
            <a:endParaRPr lang="en-GB"/>
          </a:p>
        </p:txBody>
      </p:sp>
      <p:sp>
        <p:nvSpPr>
          <p:cNvPr id="5" name="Rectangle 5"/>
          <p:cNvSpPr>
            <a:spLocks noGrp="1" noChangeArrowheads="1"/>
          </p:cNvSpPr>
          <p:nvPr>
            <p:ph type="ftr" sz="quarter" idx="11"/>
          </p:nvPr>
        </p:nvSpPr>
        <p:spPr/>
        <p:txBody>
          <a:bodyPr/>
          <a:lstStyle>
            <a:lvl1pPr algn="l">
              <a:defRPr>
                <a:cs typeface="ＭＳ Ｐゴシック" charset="0"/>
              </a:defRPr>
            </a:lvl1pPr>
          </a:lstStyle>
          <a:p>
            <a:pPr>
              <a:defRPr/>
            </a:pPr>
            <a:r>
              <a:rPr lang="en-GB"/>
              <a:t>© GEO Secretariat</a:t>
            </a:r>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r>
              <a:rPr lang="en-GB"/>
              <a:t>slide </a:t>
            </a:r>
            <a:fld id="{E1D7837E-E986-1240-AEEA-94774D634251}" type="slidenum">
              <a:rPr lang="en-GB"/>
              <a:pPr>
                <a:defRPr/>
              </a:pPr>
              <a:t>‹#›</a:t>
            </a:fld>
            <a:endParaRPr lang="en-GB"/>
          </a:p>
        </p:txBody>
      </p:sp>
    </p:spTree>
    <p:extLst>
      <p:ext uri="{BB962C8B-B14F-4D97-AF65-F5344CB8AC3E}">
        <p14:creationId xmlns:p14="http://schemas.microsoft.com/office/powerpoint/2010/main" val="9279786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65" indent="0">
              <a:buNone/>
              <a:defRPr sz="1800"/>
            </a:lvl2pPr>
            <a:lvl3pPr marL="914127" indent="0">
              <a:buNone/>
              <a:defRPr sz="1600"/>
            </a:lvl3pPr>
            <a:lvl4pPr marL="1371191" indent="0">
              <a:buNone/>
              <a:defRPr sz="1400"/>
            </a:lvl4pPr>
            <a:lvl5pPr marL="1828256" indent="0">
              <a:buNone/>
              <a:defRPr sz="1400"/>
            </a:lvl5pPr>
            <a:lvl6pPr marL="2285318" indent="0">
              <a:buNone/>
              <a:defRPr sz="1400"/>
            </a:lvl6pPr>
            <a:lvl7pPr marL="2742382" indent="0">
              <a:buNone/>
              <a:defRPr sz="1400"/>
            </a:lvl7pPr>
            <a:lvl8pPr marL="3199445" indent="0">
              <a:buNone/>
              <a:defRPr sz="1400"/>
            </a:lvl8pPr>
            <a:lvl9pPr marL="3656509"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ＭＳ Ｐゴシック" charset="0"/>
              </a:defRPr>
            </a:lvl1pPr>
          </a:lstStyle>
          <a:p>
            <a:pPr>
              <a:defRPr/>
            </a:pPr>
            <a:fld id="{83ED6D72-D4B3-B342-91BC-B725106F7288}" type="datetime1">
              <a:rPr lang="fr-FR"/>
              <a:pPr>
                <a:defRPr/>
              </a:pPr>
              <a:t>10/16/12</a:t>
            </a:fld>
            <a:endParaRPr lang="en-GB"/>
          </a:p>
        </p:txBody>
      </p:sp>
      <p:sp>
        <p:nvSpPr>
          <p:cNvPr id="5" name="Rectangle 5"/>
          <p:cNvSpPr>
            <a:spLocks noGrp="1" noChangeArrowheads="1"/>
          </p:cNvSpPr>
          <p:nvPr>
            <p:ph type="ftr" sz="quarter" idx="11"/>
          </p:nvPr>
        </p:nvSpPr>
        <p:spPr/>
        <p:txBody>
          <a:bodyPr/>
          <a:lstStyle>
            <a:lvl1pPr algn="l">
              <a:defRPr>
                <a:cs typeface="ＭＳ Ｐゴシック" charset="0"/>
              </a:defRPr>
            </a:lvl1pPr>
          </a:lstStyle>
          <a:p>
            <a:pPr>
              <a:defRPr/>
            </a:pPr>
            <a:r>
              <a:rPr lang="en-GB"/>
              <a:t>© GEO Secretariat</a:t>
            </a:r>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r>
              <a:rPr lang="en-GB"/>
              <a:t>slide </a:t>
            </a:r>
            <a:fld id="{47DABA34-79B3-E444-8FAB-960288BD8E82}" type="slidenum">
              <a:rPr lang="en-GB"/>
              <a:pPr>
                <a:defRPr/>
              </a:pPr>
              <a:t>‹#›</a:t>
            </a:fld>
            <a:endParaRPr lang="en-GB"/>
          </a:p>
        </p:txBody>
      </p:sp>
    </p:spTree>
    <p:extLst>
      <p:ext uri="{BB962C8B-B14F-4D97-AF65-F5344CB8AC3E}">
        <p14:creationId xmlns:p14="http://schemas.microsoft.com/office/powerpoint/2010/main" val="1566161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93692" y="1638305"/>
            <a:ext cx="4276725" cy="477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22815" y="1638305"/>
            <a:ext cx="4276725" cy="477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cs typeface="ＭＳ Ｐゴシック" charset="0"/>
              </a:defRPr>
            </a:lvl1pPr>
          </a:lstStyle>
          <a:p>
            <a:pPr>
              <a:defRPr/>
            </a:pPr>
            <a:fld id="{8F088061-A0C1-2A4F-8309-223423B0AE30}" type="datetime1">
              <a:rPr lang="fr-FR"/>
              <a:pPr>
                <a:defRPr/>
              </a:pPr>
              <a:t>10/16/12</a:t>
            </a:fld>
            <a:endParaRPr lang="en-GB"/>
          </a:p>
        </p:txBody>
      </p:sp>
      <p:sp>
        <p:nvSpPr>
          <p:cNvPr id="6" name="Rectangle 5"/>
          <p:cNvSpPr>
            <a:spLocks noGrp="1" noChangeArrowheads="1"/>
          </p:cNvSpPr>
          <p:nvPr>
            <p:ph type="ftr" sz="quarter" idx="11"/>
          </p:nvPr>
        </p:nvSpPr>
        <p:spPr/>
        <p:txBody>
          <a:bodyPr/>
          <a:lstStyle>
            <a:lvl1pPr algn="l">
              <a:defRPr>
                <a:cs typeface="ＭＳ Ｐゴシック" charset="0"/>
              </a:defRPr>
            </a:lvl1pPr>
          </a:lstStyle>
          <a:p>
            <a:pPr>
              <a:defRPr/>
            </a:pPr>
            <a:r>
              <a:rPr lang="en-GB"/>
              <a:t>© GEO Secretariat</a:t>
            </a:r>
          </a:p>
        </p:txBody>
      </p:sp>
      <p:sp>
        <p:nvSpPr>
          <p:cNvPr id="7" name="Rectangle 6"/>
          <p:cNvSpPr>
            <a:spLocks noGrp="1" noChangeArrowheads="1"/>
          </p:cNvSpPr>
          <p:nvPr>
            <p:ph type="sldNum" sz="quarter" idx="12"/>
          </p:nvPr>
        </p:nvSpPr>
        <p:spPr/>
        <p:txBody>
          <a:bodyPr/>
          <a:lstStyle>
            <a:lvl1pPr>
              <a:defRPr>
                <a:cs typeface="ＭＳ Ｐゴシック" charset="0"/>
              </a:defRPr>
            </a:lvl1pPr>
          </a:lstStyle>
          <a:p>
            <a:pPr>
              <a:defRPr/>
            </a:pPr>
            <a:r>
              <a:rPr lang="en-GB"/>
              <a:t>slide </a:t>
            </a:r>
            <a:fld id="{757F60AF-7348-6D45-929D-36FBAE7FBD66}" type="slidenum">
              <a:rPr lang="en-GB"/>
              <a:pPr>
                <a:defRPr/>
              </a:pPr>
              <a:t>‹#›</a:t>
            </a:fld>
            <a:endParaRPr lang="en-GB"/>
          </a:p>
        </p:txBody>
      </p:sp>
    </p:spTree>
    <p:extLst>
      <p:ext uri="{BB962C8B-B14F-4D97-AF65-F5344CB8AC3E}">
        <p14:creationId xmlns:p14="http://schemas.microsoft.com/office/powerpoint/2010/main" val="34481665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65" indent="0">
              <a:buNone/>
              <a:defRPr sz="2000" b="1"/>
            </a:lvl2pPr>
            <a:lvl3pPr marL="914127" indent="0">
              <a:buNone/>
              <a:defRPr sz="1800" b="1"/>
            </a:lvl3pPr>
            <a:lvl4pPr marL="1371191" indent="0">
              <a:buNone/>
              <a:defRPr sz="1600" b="1"/>
            </a:lvl4pPr>
            <a:lvl5pPr marL="1828256" indent="0">
              <a:buNone/>
              <a:defRPr sz="1600" b="1"/>
            </a:lvl5pPr>
            <a:lvl6pPr marL="2285318" indent="0">
              <a:buNone/>
              <a:defRPr sz="1600" b="1"/>
            </a:lvl6pPr>
            <a:lvl7pPr marL="2742382" indent="0">
              <a:buNone/>
              <a:defRPr sz="1600" b="1"/>
            </a:lvl7pPr>
            <a:lvl8pPr marL="3199445" indent="0">
              <a:buNone/>
              <a:defRPr sz="1600" b="1"/>
            </a:lvl8pPr>
            <a:lvl9pPr marL="3656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065" indent="0">
              <a:buNone/>
              <a:defRPr sz="2000" b="1"/>
            </a:lvl2pPr>
            <a:lvl3pPr marL="914127" indent="0">
              <a:buNone/>
              <a:defRPr sz="1800" b="1"/>
            </a:lvl3pPr>
            <a:lvl4pPr marL="1371191" indent="0">
              <a:buNone/>
              <a:defRPr sz="1600" b="1"/>
            </a:lvl4pPr>
            <a:lvl5pPr marL="1828256" indent="0">
              <a:buNone/>
              <a:defRPr sz="1600" b="1"/>
            </a:lvl5pPr>
            <a:lvl6pPr marL="2285318" indent="0">
              <a:buNone/>
              <a:defRPr sz="1600" b="1"/>
            </a:lvl6pPr>
            <a:lvl7pPr marL="2742382" indent="0">
              <a:buNone/>
              <a:defRPr sz="1600" b="1"/>
            </a:lvl7pPr>
            <a:lvl8pPr marL="3199445" indent="0">
              <a:buNone/>
              <a:defRPr sz="1600" b="1"/>
            </a:lvl8pPr>
            <a:lvl9pPr marL="3656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a:defRPr>
                <a:cs typeface="ＭＳ Ｐゴシック" charset="0"/>
              </a:defRPr>
            </a:lvl1pPr>
          </a:lstStyle>
          <a:p>
            <a:pPr>
              <a:defRPr/>
            </a:pPr>
            <a:fld id="{6F8ECF3E-C87B-8E47-A330-2F0576887C24}" type="datetime1">
              <a:rPr lang="fr-FR"/>
              <a:pPr>
                <a:defRPr/>
              </a:pPr>
              <a:t>10/16/12</a:t>
            </a:fld>
            <a:endParaRPr lang="en-GB"/>
          </a:p>
        </p:txBody>
      </p:sp>
      <p:sp>
        <p:nvSpPr>
          <p:cNvPr id="8" name="Rectangle 5"/>
          <p:cNvSpPr>
            <a:spLocks noGrp="1" noChangeArrowheads="1"/>
          </p:cNvSpPr>
          <p:nvPr>
            <p:ph type="ftr" sz="quarter" idx="11"/>
          </p:nvPr>
        </p:nvSpPr>
        <p:spPr/>
        <p:txBody>
          <a:bodyPr/>
          <a:lstStyle>
            <a:lvl1pPr algn="l">
              <a:defRPr>
                <a:cs typeface="ＭＳ Ｐゴシック" charset="0"/>
              </a:defRPr>
            </a:lvl1pPr>
          </a:lstStyle>
          <a:p>
            <a:pPr>
              <a:defRPr/>
            </a:pPr>
            <a:r>
              <a:rPr lang="en-GB"/>
              <a:t>© GEO Secretariat</a:t>
            </a:r>
          </a:p>
        </p:txBody>
      </p:sp>
      <p:sp>
        <p:nvSpPr>
          <p:cNvPr id="9" name="Rectangle 6"/>
          <p:cNvSpPr>
            <a:spLocks noGrp="1" noChangeArrowheads="1"/>
          </p:cNvSpPr>
          <p:nvPr>
            <p:ph type="sldNum" sz="quarter" idx="12"/>
          </p:nvPr>
        </p:nvSpPr>
        <p:spPr/>
        <p:txBody>
          <a:bodyPr/>
          <a:lstStyle>
            <a:lvl1pPr>
              <a:defRPr>
                <a:cs typeface="ＭＳ Ｐゴシック" charset="0"/>
              </a:defRPr>
            </a:lvl1pPr>
          </a:lstStyle>
          <a:p>
            <a:pPr>
              <a:defRPr/>
            </a:pPr>
            <a:r>
              <a:rPr lang="en-GB"/>
              <a:t>slide </a:t>
            </a:r>
            <a:fld id="{FAA7B8F5-163E-5647-ADEE-1D96D4725846}" type="slidenum">
              <a:rPr lang="en-GB"/>
              <a:pPr>
                <a:defRPr/>
              </a:pPr>
              <a:t>‹#›</a:t>
            </a:fld>
            <a:endParaRPr lang="en-GB"/>
          </a:p>
        </p:txBody>
      </p:sp>
    </p:spTree>
    <p:extLst>
      <p:ext uri="{BB962C8B-B14F-4D97-AF65-F5344CB8AC3E}">
        <p14:creationId xmlns:p14="http://schemas.microsoft.com/office/powerpoint/2010/main" val="38748992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a:defRPr>
                <a:cs typeface="ＭＳ Ｐゴシック" charset="0"/>
              </a:defRPr>
            </a:lvl1pPr>
          </a:lstStyle>
          <a:p>
            <a:pPr>
              <a:defRPr/>
            </a:pPr>
            <a:fld id="{C35D3B25-DF33-764D-A393-9A1349280785}" type="datetime1">
              <a:rPr lang="fr-FR"/>
              <a:pPr>
                <a:defRPr/>
              </a:pPr>
              <a:t>10/16/12</a:t>
            </a:fld>
            <a:endParaRPr lang="en-GB"/>
          </a:p>
        </p:txBody>
      </p:sp>
      <p:sp>
        <p:nvSpPr>
          <p:cNvPr id="4" name="Rectangle 5"/>
          <p:cNvSpPr>
            <a:spLocks noGrp="1" noChangeArrowheads="1"/>
          </p:cNvSpPr>
          <p:nvPr>
            <p:ph type="ftr" sz="quarter" idx="11"/>
          </p:nvPr>
        </p:nvSpPr>
        <p:spPr/>
        <p:txBody>
          <a:bodyPr/>
          <a:lstStyle>
            <a:lvl1pPr algn="l">
              <a:defRPr>
                <a:cs typeface="ＭＳ Ｐゴシック" charset="0"/>
              </a:defRPr>
            </a:lvl1pPr>
          </a:lstStyle>
          <a:p>
            <a:pPr>
              <a:defRPr/>
            </a:pPr>
            <a:r>
              <a:rPr lang="en-GB"/>
              <a:t>© GEO Secretariat</a:t>
            </a:r>
          </a:p>
        </p:txBody>
      </p:sp>
      <p:sp>
        <p:nvSpPr>
          <p:cNvPr id="5" name="Rectangle 6"/>
          <p:cNvSpPr>
            <a:spLocks noGrp="1" noChangeArrowheads="1"/>
          </p:cNvSpPr>
          <p:nvPr>
            <p:ph type="sldNum" sz="quarter" idx="12"/>
          </p:nvPr>
        </p:nvSpPr>
        <p:spPr/>
        <p:txBody>
          <a:bodyPr/>
          <a:lstStyle>
            <a:lvl1pPr>
              <a:defRPr>
                <a:cs typeface="ＭＳ Ｐゴシック" charset="0"/>
              </a:defRPr>
            </a:lvl1pPr>
          </a:lstStyle>
          <a:p>
            <a:pPr>
              <a:defRPr/>
            </a:pPr>
            <a:r>
              <a:rPr lang="en-GB"/>
              <a:t>slide </a:t>
            </a:r>
            <a:fld id="{54CA3111-7E79-7848-90D6-4404D64FC877}" type="slidenum">
              <a:rPr lang="en-GB"/>
              <a:pPr>
                <a:defRPr/>
              </a:pPr>
              <a:t>‹#›</a:t>
            </a:fld>
            <a:endParaRPr lang="en-GB"/>
          </a:p>
        </p:txBody>
      </p:sp>
    </p:spTree>
    <p:extLst>
      <p:ext uri="{BB962C8B-B14F-4D97-AF65-F5344CB8AC3E}">
        <p14:creationId xmlns:p14="http://schemas.microsoft.com/office/powerpoint/2010/main" val="32501372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ＭＳ Ｐゴシック" charset="0"/>
              </a:defRPr>
            </a:lvl1pPr>
          </a:lstStyle>
          <a:p>
            <a:pPr>
              <a:defRPr/>
            </a:pPr>
            <a:fld id="{F24BFC10-8546-BD43-B502-C32351360473}" type="datetime1">
              <a:rPr lang="fr-FR"/>
              <a:pPr>
                <a:defRPr/>
              </a:pPr>
              <a:t>10/16/12</a:t>
            </a:fld>
            <a:endParaRPr lang="en-GB"/>
          </a:p>
        </p:txBody>
      </p:sp>
      <p:sp>
        <p:nvSpPr>
          <p:cNvPr id="3" name="Rectangle 5"/>
          <p:cNvSpPr>
            <a:spLocks noGrp="1" noChangeArrowheads="1"/>
          </p:cNvSpPr>
          <p:nvPr>
            <p:ph type="ftr" sz="quarter" idx="11"/>
          </p:nvPr>
        </p:nvSpPr>
        <p:spPr/>
        <p:txBody>
          <a:bodyPr/>
          <a:lstStyle>
            <a:lvl1pPr algn="l">
              <a:defRPr>
                <a:cs typeface="ＭＳ Ｐゴシック" charset="0"/>
              </a:defRPr>
            </a:lvl1pPr>
          </a:lstStyle>
          <a:p>
            <a:pPr>
              <a:defRPr/>
            </a:pPr>
            <a:r>
              <a:rPr lang="en-GB"/>
              <a:t>© GEO Secretariat</a:t>
            </a:r>
          </a:p>
        </p:txBody>
      </p:sp>
      <p:sp>
        <p:nvSpPr>
          <p:cNvPr id="4" name="Rectangle 6"/>
          <p:cNvSpPr>
            <a:spLocks noGrp="1" noChangeArrowheads="1"/>
          </p:cNvSpPr>
          <p:nvPr>
            <p:ph type="sldNum" sz="quarter" idx="12"/>
          </p:nvPr>
        </p:nvSpPr>
        <p:spPr/>
        <p:txBody>
          <a:bodyPr/>
          <a:lstStyle>
            <a:lvl1pPr>
              <a:defRPr>
                <a:cs typeface="ＭＳ Ｐゴシック" charset="0"/>
              </a:defRPr>
            </a:lvl1pPr>
          </a:lstStyle>
          <a:p>
            <a:pPr>
              <a:defRPr/>
            </a:pPr>
            <a:r>
              <a:rPr lang="en-GB"/>
              <a:t>slide </a:t>
            </a:r>
            <a:fld id="{9CBC3D95-107A-C546-B954-F10E5EE03F01}" type="slidenum">
              <a:rPr lang="en-GB"/>
              <a:pPr>
                <a:defRPr/>
              </a:pPr>
              <a:t>‹#›</a:t>
            </a:fld>
            <a:endParaRPr lang="en-GB"/>
          </a:p>
        </p:txBody>
      </p:sp>
    </p:spTree>
    <p:extLst>
      <p:ext uri="{BB962C8B-B14F-4D97-AF65-F5344CB8AC3E}">
        <p14:creationId xmlns:p14="http://schemas.microsoft.com/office/powerpoint/2010/main" val="5392897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3"/>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065" indent="0">
              <a:buNone/>
              <a:defRPr sz="1200"/>
            </a:lvl2pPr>
            <a:lvl3pPr marL="914127" indent="0">
              <a:buNone/>
              <a:defRPr sz="1000"/>
            </a:lvl3pPr>
            <a:lvl4pPr marL="1371191" indent="0">
              <a:buNone/>
              <a:defRPr sz="900"/>
            </a:lvl4pPr>
            <a:lvl5pPr marL="1828256" indent="0">
              <a:buNone/>
              <a:defRPr sz="900"/>
            </a:lvl5pPr>
            <a:lvl6pPr marL="2285318" indent="0">
              <a:buNone/>
              <a:defRPr sz="900"/>
            </a:lvl6pPr>
            <a:lvl7pPr marL="2742382" indent="0">
              <a:buNone/>
              <a:defRPr sz="900"/>
            </a:lvl7pPr>
            <a:lvl8pPr marL="3199445" indent="0">
              <a:buNone/>
              <a:defRPr sz="900"/>
            </a:lvl8pPr>
            <a:lvl9pPr marL="3656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ＭＳ Ｐゴシック" charset="0"/>
              </a:defRPr>
            </a:lvl1pPr>
          </a:lstStyle>
          <a:p>
            <a:pPr>
              <a:defRPr/>
            </a:pPr>
            <a:fld id="{3C10486A-7C28-2E44-B19B-4B7DB84DFF7C}" type="datetime1">
              <a:rPr lang="fr-FR"/>
              <a:pPr>
                <a:defRPr/>
              </a:pPr>
              <a:t>10/16/12</a:t>
            </a:fld>
            <a:endParaRPr lang="en-GB"/>
          </a:p>
        </p:txBody>
      </p:sp>
      <p:sp>
        <p:nvSpPr>
          <p:cNvPr id="6" name="Rectangle 5"/>
          <p:cNvSpPr>
            <a:spLocks noGrp="1" noChangeArrowheads="1"/>
          </p:cNvSpPr>
          <p:nvPr>
            <p:ph type="ftr" sz="quarter" idx="11"/>
          </p:nvPr>
        </p:nvSpPr>
        <p:spPr/>
        <p:txBody>
          <a:bodyPr/>
          <a:lstStyle>
            <a:lvl1pPr algn="l">
              <a:defRPr>
                <a:cs typeface="ＭＳ Ｐゴシック" charset="0"/>
              </a:defRPr>
            </a:lvl1pPr>
          </a:lstStyle>
          <a:p>
            <a:pPr>
              <a:defRPr/>
            </a:pPr>
            <a:r>
              <a:rPr lang="en-GB"/>
              <a:t>© GEO Secretariat</a:t>
            </a:r>
          </a:p>
        </p:txBody>
      </p:sp>
      <p:sp>
        <p:nvSpPr>
          <p:cNvPr id="7" name="Rectangle 6"/>
          <p:cNvSpPr>
            <a:spLocks noGrp="1" noChangeArrowheads="1"/>
          </p:cNvSpPr>
          <p:nvPr>
            <p:ph type="sldNum" sz="quarter" idx="12"/>
          </p:nvPr>
        </p:nvSpPr>
        <p:spPr/>
        <p:txBody>
          <a:bodyPr/>
          <a:lstStyle>
            <a:lvl1pPr>
              <a:defRPr>
                <a:cs typeface="ＭＳ Ｐゴシック" charset="0"/>
              </a:defRPr>
            </a:lvl1pPr>
          </a:lstStyle>
          <a:p>
            <a:pPr>
              <a:defRPr/>
            </a:pPr>
            <a:r>
              <a:rPr lang="en-GB"/>
              <a:t>slide </a:t>
            </a:r>
            <a:fld id="{383E1F9C-6409-E045-BE12-61E9DE625BBE}" type="slidenum">
              <a:rPr lang="en-GB"/>
              <a:pPr>
                <a:defRPr/>
              </a:pPr>
              <a:t>‹#›</a:t>
            </a:fld>
            <a:endParaRPr lang="en-GB"/>
          </a:p>
        </p:txBody>
      </p:sp>
    </p:spTree>
    <p:extLst>
      <p:ext uri="{BB962C8B-B14F-4D97-AF65-F5344CB8AC3E}">
        <p14:creationId xmlns:p14="http://schemas.microsoft.com/office/powerpoint/2010/main" val="3763116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8807435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65" indent="0">
              <a:buNone/>
              <a:defRPr sz="2800"/>
            </a:lvl2pPr>
            <a:lvl3pPr marL="914127" indent="0">
              <a:buNone/>
              <a:defRPr sz="2400"/>
            </a:lvl3pPr>
            <a:lvl4pPr marL="1371191" indent="0">
              <a:buNone/>
              <a:defRPr sz="2000"/>
            </a:lvl4pPr>
            <a:lvl5pPr marL="1828256" indent="0">
              <a:buNone/>
              <a:defRPr sz="2000"/>
            </a:lvl5pPr>
            <a:lvl6pPr marL="2285318" indent="0">
              <a:buNone/>
              <a:defRPr sz="2000"/>
            </a:lvl6pPr>
            <a:lvl7pPr marL="2742382" indent="0">
              <a:buNone/>
              <a:defRPr sz="2000"/>
            </a:lvl7pPr>
            <a:lvl8pPr marL="3199445" indent="0">
              <a:buNone/>
              <a:defRPr sz="2000"/>
            </a:lvl8pPr>
            <a:lvl9pPr marL="3656509"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65" indent="0">
              <a:buNone/>
              <a:defRPr sz="1200"/>
            </a:lvl2pPr>
            <a:lvl3pPr marL="914127" indent="0">
              <a:buNone/>
              <a:defRPr sz="1000"/>
            </a:lvl3pPr>
            <a:lvl4pPr marL="1371191" indent="0">
              <a:buNone/>
              <a:defRPr sz="900"/>
            </a:lvl4pPr>
            <a:lvl5pPr marL="1828256" indent="0">
              <a:buNone/>
              <a:defRPr sz="900"/>
            </a:lvl5pPr>
            <a:lvl6pPr marL="2285318" indent="0">
              <a:buNone/>
              <a:defRPr sz="900"/>
            </a:lvl6pPr>
            <a:lvl7pPr marL="2742382" indent="0">
              <a:buNone/>
              <a:defRPr sz="900"/>
            </a:lvl7pPr>
            <a:lvl8pPr marL="3199445" indent="0">
              <a:buNone/>
              <a:defRPr sz="900"/>
            </a:lvl8pPr>
            <a:lvl9pPr marL="3656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ＭＳ Ｐゴシック" charset="0"/>
              </a:defRPr>
            </a:lvl1pPr>
          </a:lstStyle>
          <a:p>
            <a:pPr>
              <a:defRPr/>
            </a:pPr>
            <a:fld id="{35F40394-AA48-6145-9700-328D21428FF5}" type="datetime1">
              <a:rPr lang="fr-FR"/>
              <a:pPr>
                <a:defRPr/>
              </a:pPr>
              <a:t>10/16/12</a:t>
            </a:fld>
            <a:endParaRPr lang="en-GB"/>
          </a:p>
        </p:txBody>
      </p:sp>
      <p:sp>
        <p:nvSpPr>
          <p:cNvPr id="6" name="Rectangle 5"/>
          <p:cNvSpPr>
            <a:spLocks noGrp="1" noChangeArrowheads="1"/>
          </p:cNvSpPr>
          <p:nvPr>
            <p:ph type="ftr" sz="quarter" idx="11"/>
          </p:nvPr>
        </p:nvSpPr>
        <p:spPr/>
        <p:txBody>
          <a:bodyPr/>
          <a:lstStyle>
            <a:lvl1pPr algn="l">
              <a:defRPr>
                <a:cs typeface="ＭＳ Ｐゴシック" charset="0"/>
              </a:defRPr>
            </a:lvl1pPr>
          </a:lstStyle>
          <a:p>
            <a:pPr>
              <a:defRPr/>
            </a:pPr>
            <a:r>
              <a:rPr lang="en-GB"/>
              <a:t>© GEO Secretariat</a:t>
            </a:r>
          </a:p>
        </p:txBody>
      </p:sp>
      <p:sp>
        <p:nvSpPr>
          <p:cNvPr id="7" name="Rectangle 6"/>
          <p:cNvSpPr>
            <a:spLocks noGrp="1" noChangeArrowheads="1"/>
          </p:cNvSpPr>
          <p:nvPr>
            <p:ph type="sldNum" sz="quarter" idx="12"/>
          </p:nvPr>
        </p:nvSpPr>
        <p:spPr/>
        <p:txBody>
          <a:bodyPr/>
          <a:lstStyle>
            <a:lvl1pPr>
              <a:defRPr>
                <a:cs typeface="ＭＳ Ｐゴシック" charset="0"/>
              </a:defRPr>
            </a:lvl1pPr>
          </a:lstStyle>
          <a:p>
            <a:pPr>
              <a:defRPr/>
            </a:pPr>
            <a:r>
              <a:rPr lang="en-GB"/>
              <a:t>slide </a:t>
            </a:r>
            <a:fld id="{3A8FFC4B-A492-9B4D-9102-DB96956671B2}" type="slidenum">
              <a:rPr lang="en-GB"/>
              <a:pPr>
                <a:defRPr/>
              </a:pPr>
              <a:t>‹#›</a:t>
            </a:fld>
            <a:endParaRPr lang="en-GB"/>
          </a:p>
        </p:txBody>
      </p:sp>
    </p:spTree>
    <p:extLst>
      <p:ext uri="{BB962C8B-B14F-4D97-AF65-F5344CB8AC3E}">
        <p14:creationId xmlns:p14="http://schemas.microsoft.com/office/powerpoint/2010/main" val="42384530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cs typeface="ＭＳ Ｐゴシック" charset="0"/>
              </a:defRPr>
            </a:lvl1pPr>
          </a:lstStyle>
          <a:p>
            <a:pPr>
              <a:defRPr/>
            </a:pPr>
            <a:fld id="{571CFE7D-85C0-BF45-8010-63D2B2CA8C88}" type="datetime1">
              <a:rPr lang="fr-FR"/>
              <a:pPr>
                <a:defRPr/>
              </a:pPr>
              <a:t>10/16/12</a:t>
            </a:fld>
            <a:endParaRPr lang="en-GB"/>
          </a:p>
        </p:txBody>
      </p:sp>
      <p:sp>
        <p:nvSpPr>
          <p:cNvPr id="5" name="Rectangle 5"/>
          <p:cNvSpPr>
            <a:spLocks noGrp="1" noChangeArrowheads="1"/>
          </p:cNvSpPr>
          <p:nvPr>
            <p:ph type="ftr" sz="quarter" idx="11"/>
          </p:nvPr>
        </p:nvSpPr>
        <p:spPr/>
        <p:txBody>
          <a:bodyPr/>
          <a:lstStyle>
            <a:lvl1pPr algn="l">
              <a:defRPr>
                <a:cs typeface="ＭＳ Ｐゴシック" charset="0"/>
              </a:defRPr>
            </a:lvl1pPr>
          </a:lstStyle>
          <a:p>
            <a:pPr>
              <a:defRPr/>
            </a:pPr>
            <a:r>
              <a:rPr lang="en-GB"/>
              <a:t>© GEO Secretariat</a:t>
            </a:r>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r>
              <a:rPr lang="en-GB"/>
              <a:t>slide </a:t>
            </a:r>
            <a:fld id="{B7029FA8-000E-F74E-BE9F-13CA3BC9EC01}" type="slidenum">
              <a:rPr lang="en-GB"/>
              <a:pPr>
                <a:defRPr/>
              </a:pPr>
              <a:t>‹#›</a:t>
            </a:fld>
            <a:endParaRPr lang="en-GB"/>
          </a:p>
        </p:txBody>
      </p:sp>
    </p:spTree>
    <p:extLst>
      <p:ext uri="{BB962C8B-B14F-4D97-AF65-F5344CB8AC3E}">
        <p14:creationId xmlns:p14="http://schemas.microsoft.com/office/powerpoint/2010/main" val="25762389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650" y="950913"/>
            <a:ext cx="2185988" cy="545941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93690" y="950913"/>
            <a:ext cx="6405562" cy="54594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cs typeface="ＭＳ Ｐゴシック" charset="0"/>
              </a:defRPr>
            </a:lvl1pPr>
          </a:lstStyle>
          <a:p>
            <a:pPr>
              <a:defRPr/>
            </a:pPr>
            <a:fld id="{E25FE217-3B5F-F442-85ED-5E7D18A17D5C}" type="datetime1">
              <a:rPr lang="fr-FR"/>
              <a:pPr>
                <a:defRPr/>
              </a:pPr>
              <a:t>10/16/12</a:t>
            </a:fld>
            <a:endParaRPr lang="en-GB"/>
          </a:p>
        </p:txBody>
      </p:sp>
      <p:sp>
        <p:nvSpPr>
          <p:cNvPr id="5" name="Rectangle 5"/>
          <p:cNvSpPr>
            <a:spLocks noGrp="1" noChangeArrowheads="1"/>
          </p:cNvSpPr>
          <p:nvPr>
            <p:ph type="ftr" sz="quarter" idx="11"/>
          </p:nvPr>
        </p:nvSpPr>
        <p:spPr/>
        <p:txBody>
          <a:bodyPr/>
          <a:lstStyle>
            <a:lvl1pPr algn="l">
              <a:defRPr>
                <a:cs typeface="ＭＳ Ｐゴシック" charset="0"/>
              </a:defRPr>
            </a:lvl1pPr>
          </a:lstStyle>
          <a:p>
            <a:pPr>
              <a:defRPr/>
            </a:pPr>
            <a:r>
              <a:rPr lang="en-GB"/>
              <a:t>© GEO Secretariat</a:t>
            </a:r>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r>
              <a:rPr lang="en-GB"/>
              <a:t>slide </a:t>
            </a:r>
            <a:fld id="{1740A8F1-FC71-0C41-A97A-5987899A1BEC}" type="slidenum">
              <a:rPr lang="en-GB"/>
              <a:pPr>
                <a:defRPr/>
              </a:pPr>
              <a:t>‹#›</a:t>
            </a:fld>
            <a:endParaRPr lang="en-GB"/>
          </a:p>
        </p:txBody>
      </p:sp>
    </p:spTree>
    <p:extLst>
      <p:ext uri="{BB962C8B-B14F-4D97-AF65-F5344CB8AC3E}">
        <p14:creationId xmlns:p14="http://schemas.microsoft.com/office/powerpoint/2010/main" val="24076277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8452" y="950918"/>
            <a:ext cx="8739188" cy="611187"/>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293692" y="1638305"/>
            <a:ext cx="4276725" cy="4772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22815" y="1638305"/>
            <a:ext cx="4276725" cy="4772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cs typeface="ＭＳ Ｐゴシック" charset="0"/>
              </a:defRPr>
            </a:lvl1pPr>
          </a:lstStyle>
          <a:p>
            <a:pPr>
              <a:defRPr/>
            </a:pPr>
            <a:fld id="{CFB5559B-4E52-664E-992A-BFAA03DC2427}" type="datetime1">
              <a:rPr lang="fr-FR"/>
              <a:pPr>
                <a:defRPr/>
              </a:pPr>
              <a:t>10/16/12</a:t>
            </a:fld>
            <a:endParaRPr lang="en-GB"/>
          </a:p>
        </p:txBody>
      </p:sp>
      <p:sp>
        <p:nvSpPr>
          <p:cNvPr id="6" name="Rectangle 5"/>
          <p:cNvSpPr>
            <a:spLocks noGrp="1" noChangeArrowheads="1"/>
          </p:cNvSpPr>
          <p:nvPr>
            <p:ph type="ftr" sz="quarter" idx="11"/>
          </p:nvPr>
        </p:nvSpPr>
        <p:spPr/>
        <p:txBody>
          <a:bodyPr/>
          <a:lstStyle>
            <a:lvl1pPr algn="l">
              <a:defRPr>
                <a:cs typeface="ＭＳ Ｐゴシック" charset="0"/>
              </a:defRPr>
            </a:lvl1pPr>
          </a:lstStyle>
          <a:p>
            <a:pPr>
              <a:defRPr/>
            </a:pPr>
            <a:r>
              <a:rPr lang="en-GB"/>
              <a:t>© GEO Secretariat</a:t>
            </a:r>
          </a:p>
        </p:txBody>
      </p:sp>
      <p:sp>
        <p:nvSpPr>
          <p:cNvPr id="7" name="Rectangle 6"/>
          <p:cNvSpPr>
            <a:spLocks noGrp="1" noChangeArrowheads="1"/>
          </p:cNvSpPr>
          <p:nvPr>
            <p:ph type="sldNum" sz="quarter" idx="12"/>
          </p:nvPr>
        </p:nvSpPr>
        <p:spPr/>
        <p:txBody>
          <a:bodyPr/>
          <a:lstStyle>
            <a:lvl1pPr>
              <a:defRPr>
                <a:cs typeface="ＭＳ Ｐゴシック" charset="0"/>
              </a:defRPr>
            </a:lvl1pPr>
          </a:lstStyle>
          <a:p>
            <a:pPr>
              <a:defRPr/>
            </a:pPr>
            <a:r>
              <a:rPr lang="en-GB"/>
              <a:t>slide </a:t>
            </a:r>
            <a:fld id="{2EAECFAC-1B1B-504B-A4AD-14968A9DE8ED}" type="slidenum">
              <a:rPr lang="en-GB"/>
              <a:pPr>
                <a:defRPr/>
              </a:pPr>
              <a:t>‹#›</a:t>
            </a:fld>
            <a:endParaRPr lang="en-GB"/>
          </a:p>
        </p:txBody>
      </p:sp>
    </p:spTree>
    <p:extLst>
      <p:ext uri="{BB962C8B-B14F-4D97-AF65-F5344CB8AC3E}">
        <p14:creationId xmlns:p14="http://schemas.microsoft.com/office/powerpoint/2010/main" val="33791169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93689" y="950913"/>
            <a:ext cx="8743950" cy="5459412"/>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fld id="{A526FC8F-A01E-9D4A-AF4B-3C45AFD6B5E9}" type="datetime1">
              <a:rPr lang="fr-FR"/>
              <a:pPr>
                <a:defRPr/>
              </a:pPr>
              <a:t>10/16/12</a:t>
            </a:fld>
            <a:endParaRPr lang="en-GB"/>
          </a:p>
        </p:txBody>
      </p:sp>
      <p:sp>
        <p:nvSpPr>
          <p:cNvPr id="4" name="Footer Placeholder 3"/>
          <p:cNvSpPr>
            <a:spLocks noGrp="1"/>
          </p:cNvSpPr>
          <p:nvPr>
            <p:ph type="ftr" sz="quarter" idx="11"/>
          </p:nvPr>
        </p:nvSpPr>
        <p:spPr/>
        <p:txBody>
          <a:bodyPr/>
          <a:lstStyle>
            <a:lvl1pPr algn="l">
              <a:defRPr>
                <a:cs typeface="ＭＳ Ｐゴシック" charset="0"/>
              </a:defRPr>
            </a:lvl1pPr>
          </a:lstStyle>
          <a:p>
            <a:pPr>
              <a:defRPr/>
            </a:pPr>
            <a:r>
              <a:rPr lang="en-GB"/>
              <a:t>© GEO Secretariat</a:t>
            </a:r>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r>
              <a:rPr lang="en-GB"/>
              <a:t>slide </a:t>
            </a:r>
            <a:fld id="{299E8570-41AF-B549-9E64-819E07292411}" type="slidenum">
              <a:rPr lang="en-GB"/>
              <a:pPr>
                <a:defRPr/>
              </a:pPr>
              <a:t>‹#›</a:t>
            </a:fld>
            <a:endParaRPr lang="en-GB"/>
          </a:p>
        </p:txBody>
      </p:sp>
    </p:spTree>
    <p:extLst>
      <p:ext uri="{BB962C8B-B14F-4D97-AF65-F5344CB8AC3E}">
        <p14:creationId xmlns:p14="http://schemas.microsoft.com/office/powerpoint/2010/main" val="2834249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x-none" smtClean="0"/>
              <a:t>Click to edit Master title style</a:t>
            </a:r>
            <a:endParaRPr lang="en-US"/>
          </a:p>
        </p:txBody>
      </p:sp>
      <p:sp>
        <p:nvSpPr>
          <p:cNvPr id="3" name="Text Placeholder 2"/>
          <p:cNvSpPr>
            <a:spLocks noGrp="1"/>
          </p:cNvSpPr>
          <p:nvPr>
            <p:ph type="body" sz="half" idx="1"/>
          </p:nvPr>
        </p:nvSpPr>
        <p:spPr>
          <a:xfrm>
            <a:off x="457200" y="1600205"/>
            <a:ext cx="4038600" cy="4525963"/>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5"/>
            <a:ext cx="4038600" cy="4525963"/>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lIns="91412" tIns="45705" rIns="91412" bIns="45705"/>
          <a:lstStyle>
            <a:lvl1pPr>
              <a:defRPr>
                <a:cs typeface="+mn-cs"/>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lIns="91412" tIns="45705" rIns="91412" bIns="45705"/>
          <a:lstStyle>
            <a:lvl1pPr>
              <a:defRPr>
                <a:cs typeface="+mn-cs"/>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a:prstGeom prst="rect">
            <a:avLst/>
          </a:prstGeom>
        </p:spPr>
        <p:txBody>
          <a:bodyPr lIns="91412" tIns="45705" rIns="91412" bIns="45705"/>
          <a:lstStyle>
            <a:lvl1pPr>
              <a:defRPr>
                <a:cs typeface="+mn-cs"/>
              </a:defRPr>
            </a:lvl1pPr>
          </a:lstStyle>
          <a:p>
            <a:pPr>
              <a:defRPr/>
            </a:pPr>
            <a:fld id="{10C6E2FE-C8D0-AD4F-92A5-4008F61F4805}" type="slidenum">
              <a:rPr lang="en-US"/>
              <a:pPr>
                <a:defRPr/>
              </a:pPr>
              <a:t>‹#›</a:t>
            </a:fld>
            <a:endParaRPr lang="en-US"/>
          </a:p>
        </p:txBody>
      </p:sp>
    </p:spTree>
    <p:extLst>
      <p:ext uri="{BB962C8B-B14F-4D97-AF65-F5344CB8AC3E}">
        <p14:creationId xmlns:p14="http://schemas.microsoft.com/office/powerpoint/2010/main" val="813163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Rectangle 2"/>
          <p:cNvSpPr>
            <a:spLocks noChangeArrowheads="1"/>
          </p:cNvSpPr>
          <p:nvPr/>
        </p:nvSpPr>
        <p:spPr bwMode="hidden">
          <a:xfrm>
            <a:off x="0" y="0"/>
            <a:ext cx="3505200" cy="685800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000000"/>
              </a:solidFill>
              <a:latin typeface="Times New Roman" charset="0"/>
            </a:endParaRPr>
          </a:p>
        </p:txBody>
      </p:sp>
      <p:sp>
        <p:nvSpPr>
          <p:cNvPr id="5" name="Rectangle 3"/>
          <p:cNvSpPr>
            <a:spLocks noChangeArrowheads="1"/>
          </p:cNvSpPr>
          <p:nvPr/>
        </p:nvSpPr>
        <p:spPr bwMode="hidden">
          <a:xfrm>
            <a:off x="1716088" y="1690688"/>
            <a:ext cx="7427912" cy="2533650"/>
          </a:xfrm>
          <a:prstGeom prst="rect">
            <a:avLst/>
          </a:prstGeom>
          <a:solidFill>
            <a:srgbClr val="0847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Times New Roman" charset="0"/>
            </a:endParaRPr>
          </a:p>
        </p:txBody>
      </p:sp>
      <p:grpSp>
        <p:nvGrpSpPr>
          <p:cNvPr id="6" name="Group 4"/>
          <p:cNvGrpSpPr>
            <a:grpSpLocks/>
          </p:cNvGrpSpPr>
          <p:nvPr/>
        </p:nvGrpSpPr>
        <p:grpSpPr bwMode="auto">
          <a:xfrm>
            <a:off x="0" y="1066800"/>
            <a:ext cx="2867025" cy="3157538"/>
            <a:chOff x="0" y="672"/>
            <a:chExt cx="1806" cy="1989"/>
          </a:xfrm>
        </p:grpSpPr>
        <p:sp>
          <p:nvSpPr>
            <p:cNvPr id="7" name="Rectangle 5"/>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Times New Roman" charset="0"/>
              </a:endParaRPr>
            </a:p>
          </p:txBody>
        </p:sp>
        <p:sp>
          <p:nvSpPr>
            <p:cNvPr id="8" name="Rectangle 6"/>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Times New Roman" charset="0"/>
              </a:endParaRPr>
            </a:p>
          </p:txBody>
        </p:sp>
        <p:sp>
          <p:nvSpPr>
            <p:cNvPr id="9" name="Rectangle 7"/>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Times New Roman" charset="0"/>
              </a:endParaRPr>
            </a:p>
          </p:txBody>
        </p:sp>
        <p:sp>
          <p:nvSpPr>
            <p:cNvPr id="10" name="Rectangle 8"/>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Times New Roman" charset="0"/>
              </a:endParaRPr>
            </a:p>
          </p:txBody>
        </p:sp>
        <p:sp>
          <p:nvSpPr>
            <p:cNvPr id="11" name="Rectangle 9"/>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Times New Roman" charset="0"/>
              </a:endParaRPr>
            </a:p>
          </p:txBody>
        </p:sp>
        <p:sp>
          <p:nvSpPr>
            <p:cNvPr id="12" name="Rectangle 10"/>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Times New Roman" charset="0"/>
              </a:endParaRPr>
            </a:p>
          </p:txBody>
        </p:sp>
        <p:sp>
          <p:nvSpPr>
            <p:cNvPr id="13" name="Rectangle 11"/>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Times New Roman" charset="0"/>
              </a:endParaRPr>
            </a:p>
          </p:txBody>
        </p:sp>
        <p:sp>
          <p:nvSpPr>
            <p:cNvPr id="14" name="Rectangle 12"/>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Times New Roman" charset="0"/>
              </a:endParaRPr>
            </a:p>
          </p:txBody>
        </p:sp>
        <p:sp>
          <p:nvSpPr>
            <p:cNvPr id="15" name="Rectangle 13"/>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Times New Roman" charset="0"/>
              </a:endParaRPr>
            </a:p>
          </p:txBody>
        </p:sp>
        <p:sp>
          <p:nvSpPr>
            <p:cNvPr id="16" name="Rectangle 14"/>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Times New Roman" charset="0"/>
              </a:endParaRPr>
            </a:p>
          </p:txBody>
        </p:sp>
      </p:grpSp>
      <p:pic>
        <p:nvPicPr>
          <p:cNvPr id="17" name="Picture 20" descr="logo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52400"/>
            <a:ext cx="5029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8" name="Rectangle 18"/>
          <p:cNvSpPr>
            <a:spLocks noGrp="1" noChangeArrowheads="1"/>
          </p:cNvSpPr>
          <p:nvPr>
            <p:ph type="ctrTitle"/>
          </p:nvPr>
        </p:nvSpPr>
        <p:spPr>
          <a:xfrm>
            <a:off x="2971800" y="1828800"/>
            <a:ext cx="6019800" cy="2209800"/>
          </a:xfrm>
        </p:spPr>
        <p:txBody>
          <a:bodyPr/>
          <a:lstStyle>
            <a:lvl1pPr>
              <a:defRPr sz="3600">
                <a:solidFill>
                  <a:srgbClr val="FFFFFF"/>
                </a:solidFill>
              </a:defRPr>
            </a:lvl1pPr>
          </a:lstStyle>
          <a:p>
            <a:r>
              <a:rPr lang="pt-BR"/>
              <a:t>Clique para editar o estilo do título mestre</a:t>
            </a:r>
          </a:p>
        </p:txBody>
      </p:sp>
      <p:sp>
        <p:nvSpPr>
          <p:cNvPr id="5139" name="Rectangle 19"/>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2600"/>
            </a:lvl1pPr>
          </a:lstStyle>
          <a:p>
            <a:r>
              <a:rPr lang="pt-BR"/>
              <a:t>Clique para editar o estilo do subtítulo mestre</a:t>
            </a:r>
          </a:p>
        </p:txBody>
      </p:sp>
      <p:sp>
        <p:nvSpPr>
          <p:cNvPr id="18" name="Rectangle 15"/>
          <p:cNvSpPr>
            <a:spLocks noGrp="1" noChangeArrowheads="1"/>
          </p:cNvSpPr>
          <p:nvPr>
            <p:ph type="dt" sz="half" idx="10"/>
          </p:nvPr>
        </p:nvSpPr>
        <p:spPr bwMode="auto">
          <a:xfrm>
            <a:off x="457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Arial" charset="0"/>
                <a:ea typeface="+mn-ea"/>
                <a:cs typeface="+mn-cs"/>
              </a:defRPr>
            </a:lvl1pPr>
          </a:lstStyle>
          <a:p>
            <a:pPr>
              <a:defRPr/>
            </a:pPr>
            <a:endParaRPr lang="pt-BR"/>
          </a:p>
        </p:txBody>
      </p:sp>
      <p:sp>
        <p:nvSpPr>
          <p:cNvPr id="19" name="Rectangle 1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Arial" charset="0"/>
                <a:ea typeface="+mn-ea"/>
                <a:cs typeface="+mn-cs"/>
              </a:defRPr>
            </a:lvl1pPr>
          </a:lstStyle>
          <a:p>
            <a:pPr>
              <a:defRPr/>
            </a:pPr>
            <a:endParaRPr lang="pt-BR"/>
          </a:p>
        </p:txBody>
      </p:sp>
      <p:sp>
        <p:nvSpPr>
          <p:cNvPr id="20" name="Rectangle 17"/>
          <p:cNvSpPr>
            <a:spLocks noGrp="1" noChangeArrowheads="1"/>
          </p:cNvSpPr>
          <p:nvPr>
            <p:ph type="sldNum" sz="quarter" idx="12"/>
          </p:nvPr>
        </p:nvSpPr>
        <p:spPr bwMode="auto">
          <a:xfrm>
            <a:off x="6553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ZapfHumnst Dm BT" charset="0"/>
                <a:cs typeface="+mn-cs"/>
              </a:defRPr>
            </a:lvl1pPr>
          </a:lstStyle>
          <a:p>
            <a:pPr>
              <a:defRPr/>
            </a:pPr>
            <a:fld id="{1CAF3BE3-AE64-6748-AEEE-8244FA378CD3}" type="slidenum">
              <a:rPr lang="pt-BR"/>
              <a:pPr>
                <a:defRPr/>
              </a:pPr>
              <a:t>‹#›</a:t>
            </a:fld>
            <a:endParaRPr lang="pt-BR"/>
          </a:p>
        </p:txBody>
      </p:sp>
    </p:spTree>
    <p:extLst>
      <p:ext uri="{BB962C8B-B14F-4D97-AF65-F5344CB8AC3E}">
        <p14:creationId xmlns:p14="http://schemas.microsoft.com/office/powerpoint/2010/main" val="2360468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73687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Tree>
    <p:extLst>
      <p:ext uri="{BB962C8B-B14F-4D97-AF65-F5344CB8AC3E}">
        <p14:creationId xmlns:p14="http://schemas.microsoft.com/office/powerpoint/2010/main" val="747184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800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225957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098380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1446938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3135707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522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extLst>
      <p:ext uri="{BB962C8B-B14F-4D97-AF65-F5344CB8AC3E}">
        <p14:creationId xmlns:p14="http://schemas.microsoft.com/office/powerpoint/2010/main" val="3998667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extLst>
      <p:ext uri="{BB962C8B-B14F-4D97-AF65-F5344CB8AC3E}">
        <p14:creationId xmlns:p14="http://schemas.microsoft.com/office/powerpoint/2010/main" val="2406945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626308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781800" y="381000"/>
            <a:ext cx="2057400" cy="5867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0" y="381000"/>
            <a:ext cx="6019800" cy="5867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736186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0" y="381000"/>
            <a:ext cx="8229600" cy="58674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59481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ítulo e 4 partes de conteúdo">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685800" y="381000"/>
            <a:ext cx="8153400" cy="762000"/>
          </a:xfrm>
        </p:spPr>
        <p:txBody>
          <a:bodyPr/>
          <a:lstStyle/>
          <a:p>
            <a:r>
              <a:rPr lang="pt-BR" smtClean="0"/>
              <a:t>Clique para editar o estilo do título mestre</a:t>
            </a:r>
            <a:endParaRPr lang="pt-BR"/>
          </a:p>
        </p:txBody>
      </p:sp>
      <p:sp>
        <p:nvSpPr>
          <p:cNvPr id="3" name="Espaço Reservado para Conteúdo 2"/>
          <p:cNvSpPr>
            <a:spLocks noGrp="1"/>
          </p:cNvSpPr>
          <p:nvPr>
            <p:ph sz="quarter" idx="1"/>
          </p:nvPr>
        </p:nvSpPr>
        <p:spPr>
          <a:xfrm>
            <a:off x="609600" y="1524000"/>
            <a:ext cx="4038600" cy="2286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4800600" y="1524000"/>
            <a:ext cx="4038600" cy="2286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09600" y="3962400"/>
            <a:ext cx="4038600" cy="2286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Conteúdo 5"/>
          <p:cNvSpPr>
            <a:spLocks noGrp="1"/>
          </p:cNvSpPr>
          <p:nvPr>
            <p:ph sz="quarter" idx="4"/>
          </p:nvPr>
        </p:nvSpPr>
        <p:spPr>
          <a:xfrm>
            <a:off x="4800600" y="3962400"/>
            <a:ext cx="4038600" cy="2286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388683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atin typeface="Calibri" pitchFamily="34" charset="0"/>
              </a:defRPr>
            </a:lvl1pPr>
          </a:lstStyle>
          <a:p>
            <a:r>
              <a:rPr lang="pt-BR" dirty="0" smtClean="0"/>
              <a:t>Clique para editar o estilo do título mestre</a:t>
            </a:r>
            <a:endParaRPr lang="pt-BR" dirty="0"/>
          </a:p>
        </p:txBody>
      </p:sp>
    </p:spTree>
    <p:extLst>
      <p:ext uri="{BB962C8B-B14F-4D97-AF65-F5344CB8AC3E}">
        <p14:creationId xmlns:p14="http://schemas.microsoft.com/office/powerpoint/2010/main" val="31395705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827088" y="260350"/>
            <a:ext cx="7075487" cy="862013"/>
          </a:xfr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609600" y="1524000"/>
            <a:ext cx="4038600" cy="4760913"/>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800600" y="1524000"/>
            <a:ext cx="4038600" cy="4760913"/>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4003945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atin typeface="Calibri" pitchFamily="34" charset="0"/>
              </a:defRPr>
            </a:lvl1pPr>
          </a:lstStyle>
          <a:p>
            <a:r>
              <a:rPr lang="pt-BR" dirty="0" smtClean="0"/>
              <a:t>Clique para editar o estilo do título mestre</a:t>
            </a:r>
            <a:endParaRPr lang="pt-BR" dirty="0"/>
          </a:p>
        </p:txBody>
      </p:sp>
    </p:spTree>
    <p:extLst>
      <p:ext uri="{BB962C8B-B14F-4D97-AF65-F5344CB8AC3E}">
        <p14:creationId xmlns:p14="http://schemas.microsoft.com/office/powerpoint/2010/main" val="535451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Tree>
    <p:extLst>
      <p:ext uri="{BB962C8B-B14F-4D97-AF65-F5344CB8AC3E}">
        <p14:creationId xmlns:p14="http://schemas.microsoft.com/office/powerpoint/2010/main" val="850861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x-none"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A148936-B061-E54B-B950-F6E36942B34E}" type="slidenum">
              <a:rPr lang="en-US"/>
              <a:pPr>
                <a:defRPr/>
              </a:pPr>
              <a:t>‹#›</a:t>
            </a:fld>
            <a:endParaRPr lang="en-US"/>
          </a:p>
        </p:txBody>
      </p:sp>
    </p:spTree>
    <p:extLst>
      <p:ext uri="{BB962C8B-B14F-4D97-AF65-F5344CB8AC3E}">
        <p14:creationId xmlns:p14="http://schemas.microsoft.com/office/powerpoint/2010/main" val="10578255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9A96EAB-A6F6-4947-A9AF-EB7823C88EA6}" type="slidenum">
              <a:rPr lang="en-US"/>
              <a:pPr>
                <a:defRPr/>
              </a:pPr>
              <a:t>‹#›</a:t>
            </a:fld>
            <a:endParaRPr lang="en-US"/>
          </a:p>
        </p:txBody>
      </p:sp>
    </p:spTree>
    <p:extLst>
      <p:ext uri="{BB962C8B-B14F-4D97-AF65-F5344CB8AC3E}">
        <p14:creationId xmlns:p14="http://schemas.microsoft.com/office/powerpoint/2010/main" val="32613217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x-none" smtClean="0"/>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BD1AD9AF-6001-AD43-ABA8-42B35D875B9F}" type="slidenum">
              <a:rPr lang="en-US"/>
              <a:pPr>
                <a:defRPr/>
              </a:pPr>
              <a:t>‹#›</a:t>
            </a:fld>
            <a:endParaRPr lang="en-US"/>
          </a:p>
        </p:txBody>
      </p:sp>
    </p:spTree>
    <p:extLst>
      <p:ext uri="{BB962C8B-B14F-4D97-AF65-F5344CB8AC3E}">
        <p14:creationId xmlns:p14="http://schemas.microsoft.com/office/powerpoint/2010/main" val="3084912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15F0DA47-BA5F-9C41-A098-91BAB73176A8}" type="slidenum">
              <a:rPr lang="en-US"/>
              <a:pPr>
                <a:defRPr/>
              </a:pPr>
              <a:t>‹#›</a:t>
            </a:fld>
            <a:endParaRPr lang="en-US"/>
          </a:p>
        </p:txBody>
      </p:sp>
    </p:spTree>
    <p:extLst>
      <p:ext uri="{BB962C8B-B14F-4D97-AF65-F5344CB8AC3E}">
        <p14:creationId xmlns:p14="http://schemas.microsoft.com/office/powerpoint/2010/main" val="19867363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709C93D6-E0FA-8E4A-B18E-45CFBDB7BB2D}" type="slidenum">
              <a:rPr lang="en-US"/>
              <a:pPr>
                <a:defRPr/>
              </a:pPr>
              <a:t>‹#›</a:t>
            </a:fld>
            <a:endParaRPr lang="en-US"/>
          </a:p>
        </p:txBody>
      </p:sp>
    </p:spTree>
    <p:extLst>
      <p:ext uri="{BB962C8B-B14F-4D97-AF65-F5344CB8AC3E}">
        <p14:creationId xmlns:p14="http://schemas.microsoft.com/office/powerpoint/2010/main" val="20974908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2FA61380-FCE1-D744-A71A-B0A92CFC60FF}" type="slidenum">
              <a:rPr lang="en-US"/>
              <a:pPr>
                <a:defRPr/>
              </a:pPr>
              <a:t>‹#›</a:t>
            </a:fld>
            <a:endParaRPr lang="en-US"/>
          </a:p>
        </p:txBody>
      </p:sp>
    </p:spTree>
    <p:extLst>
      <p:ext uri="{BB962C8B-B14F-4D97-AF65-F5344CB8AC3E}">
        <p14:creationId xmlns:p14="http://schemas.microsoft.com/office/powerpoint/2010/main" val="13525218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655FDFCF-7006-A346-AE9B-1F7E3D498552}" type="slidenum">
              <a:rPr lang="en-US"/>
              <a:pPr>
                <a:defRPr/>
              </a:pPr>
              <a:t>‹#›</a:t>
            </a:fld>
            <a:endParaRPr lang="en-US"/>
          </a:p>
        </p:txBody>
      </p:sp>
    </p:spTree>
    <p:extLst>
      <p:ext uri="{BB962C8B-B14F-4D97-AF65-F5344CB8AC3E}">
        <p14:creationId xmlns:p14="http://schemas.microsoft.com/office/powerpoint/2010/main" val="2106718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1E9E94FA-FD20-9646-9FBE-FAE77ADCC573}" type="slidenum">
              <a:rPr lang="en-US"/>
              <a:pPr>
                <a:defRPr/>
              </a:pPr>
              <a:t>‹#›</a:t>
            </a:fld>
            <a:endParaRPr lang="en-US"/>
          </a:p>
        </p:txBody>
      </p:sp>
    </p:spTree>
    <p:extLst>
      <p:ext uri="{BB962C8B-B14F-4D97-AF65-F5344CB8AC3E}">
        <p14:creationId xmlns:p14="http://schemas.microsoft.com/office/powerpoint/2010/main" val="21726168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138CC73-987C-5545-8DDF-F038B9772352}" type="slidenum">
              <a:rPr lang="en-US"/>
              <a:pPr>
                <a:defRPr/>
              </a:pPr>
              <a:t>‹#›</a:t>
            </a:fld>
            <a:endParaRPr lang="en-US"/>
          </a:p>
        </p:txBody>
      </p:sp>
    </p:spTree>
    <p:extLst>
      <p:ext uri="{BB962C8B-B14F-4D97-AF65-F5344CB8AC3E}">
        <p14:creationId xmlns:p14="http://schemas.microsoft.com/office/powerpoint/2010/main" val="33642554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76D8DED9-22BB-7548-9D3E-3E0DA6F96D4D}" type="slidenum">
              <a:rPr lang="en-US"/>
              <a:pPr>
                <a:defRPr/>
              </a:pPr>
              <a:t>‹#›</a:t>
            </a:fld>
            <a:endParaRPr lang="en-US"/>
          </a:p>
        </p:txBody>
      </p:sp>
    </p:spTree>
    <p:extLst>
      <p:ext uri="{BB962C8B-B14F-4D97-AF65-F5344CB8AC3E}">
        <p14:creationId xmlns:p14="http://schemas.microsoft.com/office/powerpoint/2010/main" val="4088365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800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4647832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599027B5-759D-B24C-BB4D-868DB1E77157}" type="slidenum">
              <a:rPr lang="en-US"/>
              <a:pPr>
                <a:defRPr/>
              </a:pPr>
              <a:t>‹#›</a:t>
            </a:fld>
            <a:endParaRPr lang="en-US"/>
          </a:p>
        </p:txBody>
      </p:sp>
    </p:spTree>
    <p:extLst>
      <p:ext uri="{BB962C8B-B14F-4D97-AF65-F5344CB8AC3E}">
        <p14:creationId xmlns:p14="http://schemas.microsoft.com/office/powerpoint/2010/main" val="34709018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4" name="Rectangle 2"/>
          <p:cNvSpPr>
            <a:spLocks noChangeArrowheads="1"/>
          </p:cNvSpPr>
          <p:nvPr/>
        </p:nvSpPr>
        <p:spPr bwMode="hidden">
          <a:xfrm>
            <a:off x="0" y="0"/>
            <a:ext cx="3505200" cy="685800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nchor="ctr"/>
          <a:lstStyle/>
          <a:p>
            <a:pPr algn="ctr"/>
            <a:endParaRPr lang="pt-BR" sz="2400">
              <a:solidFill>
                <a:srgbClr val="000000"/>
              </a:solidFill>
              <a:latin typeface="Times New Roman" charset="0"/>
            </a:endParaRPr>
          </a:p>
        </p:txBody>
      </p:sp>
      <p:sp>
        <p:nvSpPr>
          <p:cNvPr id="5" name="Rectangle 3"/>
          <p:cNvSpPr>
            <a:spLocks noChangeArrowheads="1"/>
          </p:cNvSpPr>
          <p:nvPr/>
        </p:nvSpPr>
        <p:spPr bwMode="hidden">
          <a:xfrm>
            <a:off x="1716088" y="1690688"/>
            <a:ext cx="7427912" cy="2533650"/>
          </a:xfrm>
          <a:prstGeom prst="rect">
            <a:avLst/>
          </a:prstGeom>
          <a:solidFill>
            <a:srgbClr val="08479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p>
            <a:endParaRPr lang="pt-BR" sz="2400">
              <a:solidFill>
                <a:srgbClr val="000000"/>
              </a:solidFill>
              <a:latin typeface="Times New Roman" charset="0"/>
            </a:endParaRPr>
          </a:p>
        </p:txBody>
      </p:sp>
      <p:grpSp>
        <p:nvGrpSpPr>
          <p:cNvPr id="6" name="Group 4"/>
          <p:cNvGrpSpPr>
            <a:grpSpLocks/>
          </p:cNvGrpSpPr>
          <p:nvPr/>
        </p:nvGrpSpPr>
        <p:grpSpPr bwMode="auto">
          <a:xfrm>
            <a:off x="0" y="1066800"/>
            <a:ext cx="2867025" cy="3157538"/>
            <a:chOff x="0" y="672"/>
            <a:chExt cx="1806" cy="1989"/>
          </a:xfrm>
        </p:grpSpPr>
        <p:sp>
          <p:nvSpPr>
            <p:cNvPr id="7" name="Rectangle 5"/>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sp>
          <p:nvSpPr>
            <p:cNvPr id="8" name="Rectangle 6"/>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sp>
          <p:nvSpPr>
            <p:cNvPr id="9" name="Rectangle 7"/>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sp>
          <p:nvSpPr>
            <p:cNvPr id="10" name="Rectangle 8"/>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sp>
          <p:nvSpPr>
            <p:cNvPr id="11" name="Rectangle 9"/>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sp>
          <p:nvSpPr>
            <p:cNvPr id="12" name="Rectangle 10"/>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sp>
          <p:nvSpPr>
            <p:cNvPr id="13" name="Rectangle 11"/>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sp>
          <p:nvSpPr>
            <p:cNvPr id="14" name="Rectangle 12"/>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sp>
          <p:nvSpPr>
            <p:cNvPr id="15" name="Rectangle 13"/>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sp>
          <p:nvSpPr>
            <p:cNvPr id="16" name="Rectangle 14"/>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grpSp>
      <p:pic>
        <p:nvPicPr>
          <p:cNvPr id="17" name="Picture 20" descr="logo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52400"/>
            <a:ext cx="5029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8" name="Rectangle 18"/>
          <p:cNvSpPr>
            <a:spLocks noGrp="1" noChangeArrowheads="1"/>
          </p:cNvSpPr>
          <p:nvPr>
            <p:ph type="ctrTitle"/>
          </p:nvPr>
        </p:nvSpPr>
        <p:spPr>
          <a:xfrm>
            <a:off x="2971800" y="1828800"/>
            <a:ext cx="6019800" cy="2209800"/>
          </a:xfrm>
        </p:spPr>
        <p:txBody>
          <a:bodyPr/>
          <a:lstStyle>
            <a:lvl1pPr>
              <a:defRPr sz="3800">
                <a:solidFill>
                  <a:srgbClr val="FFFFFF"/>
                </a:solidFill>
              </a:defRPr>
            </a:lvl1pPr>
          </a:lstStyle>
          <a:p>
            <a:r>
              <a:rPr lang="pt-BR" smtClean="0"/>
              <a:t>Clique para editar o estilo do título mestre</a:t>
            </a:r>
            <a:endParaRPr lang="pt-BR"/>
          </a:p>
        </p:txBody>
      </p:sp>
      <p:sp>
        <p:nvSpPr>
          <p:cNvPr id="81939" name="Rectangle 19"/>
          <p:cNvSpPr>
            <a:spLocks noGrp="1" noChangeArrowheads="1"/>
          </p:cNvSpPr>
          <p:nvPr>
            <p:ph type="subTitle" idx="1"/>
          </p:nvPr>
        </p:nvSpPr>
        <p:spPr>
          <a:xfrm>
            <a:off x="2971800" y="4267202"/>
            <a:ext cx="6019800" cy="1752600"/>
          </a:xfrm>
        </p:spPr>
        <p:txBody>
          <a:bodyPr/>
          <a:lstStyle>
            <a:lvl1pPr marL="0" indent="0">
              <a:buFont typeface="Wingdings" pitchFamily="2" charset="2"/>
              <a:buNone/>
              <a:defRPr sz="2600"/>
            </a:lvl1pPr>
          </a:lstStyle>
          <a:p>
            <a:r>
              <a:rPr lang="pt-BR" smtClean="0"/>
              <a:t>Clique para editar o estilo do subtítulo mestre</a:t>
            </a:r>
            <a:endParaRPr lang="pt-BR"/>
          </a:p>
        </p:txBody>
      </p:sp>
      <p:sp>
        <p:nvSpPr>
          <p:cNvPr id="18" name="Rectangle 15"/>
          <p:cNvSpPr>
            <a:spLocks noGrp="1" noChangeArrowheads="1"/>
          </p:cNvSpPr>
          <p:nvPr>
            <p:ph type="dt" sz="half" idx="10"/>
          </p:nvPr>
        </p:nvSpPr>
        <p:spPr bwMode="auto">
          <a:xfrm>
            <a:off x="457200" y="6248400"/>
            <a:ext cx="2133600" cy="457200"/>
          </a:xfrm>
          <a:prstGeom prst="rect">
            <a:avLst/>
          </a:prstGeom>
          <a:ln>
            <a:miter lim="800000"/>
            <a:headEnd/>
            <a:tailEnd/>
          </a:ln>
        </p:spPr>
        <p:txBody>
          <a:bodyPr vert="horz" wrap="square" lIns="91420" tIns="45711" rIns="91420" bIns="45711" numCol="1" anchor="b" anchorCtr="0" compatLnSpc="1">
            <a:prstTxWarp prst="textNoShape">
              <a:avLst/>
            </a:prstTxWarp>
          </a:bodyPr>
          <a:lstStyle>
            <a:lvl1pPr eaLnBrk="1" hangingPunct="1">
              <a:defRPr sz="1200">
                <a:solidFill>
                  <a:srgbClr val="000000"/>
                </a:solidFill>
                <a:latin typeface="Arial" charset="0"/>
                <a:ea typeface="+mn-ea"/>
                <a:cs typeface="+mn-cs"/>
              </a:defRPr>
            </a:lvl1pPr>
          </a:lstStyle>
          <a:p>
            <a:pPr>
              <a:defRPr/>
            </a:pPr>
            <a:endParaRPr lang="pt-BR"/>
          </a:p>
        </p:txBody>
      </p:sp>
      <p:sp>
        <p:nvSpPr>
          <p:cNvPr id="19" name="Rectangle 1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20" tIns="45711" rIns="91420" bIns="45711" numCol="1" anchor="b" anchorCtr="0" compatLnSpc="1">
            <a:prstTxWarp prst="textNoShape">
              <a:avLst/>
            </a:prstTxWarp>
          </a:bodyPr>
          <a:lstStyle>
            <a:lvl1pPr algn="ctr" eaLnBrk="1" hangingPunct="1">
              <a:defRPr sz="1200">
                <a:solidFill>
                  <a:srgbClr val="000000"/>
                </a:solidFill>
                <a:latin typeface="Arial" charset="0"/>
                <a:ea typeface="+mn-ea"/>
                <a:cs typeface="+mn-cs"/>
              </a:defRPr>
            </a:lvl1pPr>
          </a:lstStyle>
          <a:p>
            <a:pPr>
              <a:defRPr/>
            </a:pPr>
            <a:endParaRPr lang="pt-BR"/>
          </a:p>
        </p:txBody>
      </p:sp>
      <p:sp>
        <p:nvSpPr>
          <p:cNvPr id="20" name="Rectangle 17"/>
          <p:cNvSpPr>
            <a:spLocks noGrp="1" noChangeArrowheads="1"/>
          </p:cNvSpPr>
          <p:nvPr>
            <p:ph type="sldNum" sz="quarter" idx="12"/>
          </p:nvPr>
        </p:nvSpPr>
        <p:spPr bwMode="auto">
          <a:xfrm>
            <a:off x="6553200" y="6248400"/>
            <a:ext cx="2133600" cy="457200"/>
          </a:xfrm>
          <a:prstGeom prst="rect">
            <a:avLst/>
          </a:prstGeom>
          <a:ln>
            <a:miter lim="800000"/>
            <a:headEnd/>
            <a:tailEnd/>
          </a:ln>
        </p:spPr>
        <p:txBody>
          <a:bodyPr vert="horz" wrap="square" lIns="91420" tIns="45711" rIns="91420" bIns="45711" numCol="1" anchor="b" anchorCtr="0" compatLnSpc="1">
            <a:prstTxWarp prst="textNoShape">
              <a:avLst/>
            </a:prstTxWarp>
          </a:bodyPr>
          <a:lstStyle>
            <a:lvl1pPr algn="r" eaLnBrk="1" hangingPunct="1">
              <a:defRPr sz="1200">
                <a:solidFill>
                  <a:srgbClr val="000000"/>
                </a:solidFill>
                <a:latin typeface="Arial Black" charset="0"/>
                <a:cs typeface="+mn-cs"/>
              </a:defRPr>
            </a:lvl1pPr>
          </a:lstStyle>
          <a:p>
            <a:pPr>
              <a:defRPr/>
            </a:pPr>
            <a:fld id="{F1FB3FB1-25FF-FD40-99A2-D645A0D0506E}" type="slidenum">
              <a:rPr lang="pt-BR"/>
              <a:pPr>
                <a:defRPr/>
              </a:pPr>
              <a:t>‹#›</a:t>
            </a:fld>
            <a:endParaRPr lang="pt-BR"/>
          </a:p>
        </p:txBody>
      </p:sp>
    </p:spTree>
    <p:extLst>
      <p:ext uri="{BB962C8B-B14F-4D97-AF65-F5344CB8AC3E}">
        <p14:creationId xmlns:p14="http://schemas.microsoft.com/office/powerpoint/2010/main" val="15697478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36586713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2"/>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pt-BR" smtClean="0"/>
              <a:t>Clique para editar os estilos do texto mestre</a:t>
            </a:r>
          </a:p>
        </p:txBody>
      </p:sp>
    </p:spTree>
    <p:extLst>
      <p:ext uri="{BB962C8B-B14F-4D97-AF65-F5344CB8AC3E}">
        <p14:creationId xmlns:p14="http://schemas.microsoft.com/office/powerpoint/2010/main" val="6860647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800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719684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3768661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17064429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8883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2"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pt-BR" smtClean="0"/>
              <a:t>Clique para editar os estilos do texto mestre</a:t>
            </a:r>
          </a:p>
        </p:txBody>
      </p:sp>
    </p:spTree>
    <p:extLst>
      <p:ext uri="{BB962C8B-B14F-4D97-AF65-F5344CB8AC3E}">
        <p14:creationId xmlns:p14="http://schemas.microsoft.com/office/powerpoint/2010/main" val="29057300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r>
              <a:rPr lang="pt-BR" noProof="0" smtClean="0"/>
              <a:t>Clique no ícone para adicionar uma imagem</a:t>
            </a: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pt-BR" smtClean="0"/>
              <a:t>Clique para editar os estilos do texto mestre</a:t>
            </a:r>
          </a:p>
        </p:txBody>
      </p:sp>
    </p:spTree>
    <p:extLst>
      <p:ext uri="{BB962C8B-B14F-4D97-AF65-F5344CB8AC3E}">
        <p14:creationId xmlns:p14="http://schemas.microsoft.com/office/powerpoint/2010/main" val="183117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1783826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6351789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781800" y="381000"/>
            <a:ext cx="2057400" cy="5867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1" y="381000"/>
            <a:ext cx="6019800" cy="5867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9844069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1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42724854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TwoObj">
  <p:cSld name="Título e text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85800" y="381000"/>
            <a:ext cx="8153400" cy="762000"/>
          </a:xfr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609600" y="1524000"/>
            <a:ext cx="4038600" cy="47244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4800600" y="1524000"/>
            <a:ext cx="4038600" cy="2286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4800600" y="3962400"/>
            <a:ext cx="4038600" cy="2286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5729375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27608597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8153400" cy="762000"/>
          </a:xfrm>
        </p:spPr>
        <p:txBody>
          <a:bodyPr/>
          <a:lstStyle/>
          <a:p>
            <a:r>
              <a:rPr lang="x-none" smtClean="0"/>
              <a:t>Click to edit Master title style</a:t>
            </a:r>
            <a:endParaRPr lang="en-US"/>
          </a:p>
        </p:txBody>
      </p:sp>
      <p:sp>
        <p:nvSpPr>
          <p:cNvPr id="3" name="Content Placeholder 2"/>
          <p:cNvSpPr>
            <a:spLocks noGrp="1"/>
          </p:cNvSpPr>
          <p:nvPr>
            <p:ph sz="quarter" idx="1"/>
          </p:nvPr>
        </p:nvSpPr>
        <p:spPr>
          <a:xfrm>
            <a:off x="609600" y="1524000"/>
            <a:ext cx="4038600" cy="22860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quarter" idx="2"/>
          </p:nvPr>
        </p:nvSpPr>
        <p:spPr>
          <a:xfrm>
            <a:off x="4800600" y="1524000"/>
            <a:ext cx="4038600" cy="22860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Content Placeholder 4"/>
          <p:cNvSpPr>
            <a:spLocks noGrp="1"/>
          </p:cNvSpPr>
          <p:nvPr>
            <p:ph sz="quarter" idx="3"/>
          </p:nvPr>
        </p:nvSpPr>
        <p:spPr>
          <a:xfrm>
            <a:off x="609600" y="3962400"/>
            <a:ext cx="4038600" cy="22860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Content Placeholder 5"/>
          <p:cNvSpPr>
            <a:spLocks noGrp="1"/>
          </p:cNvSpPr>
          <p:nvPr>
            <p:ph sz="quarter" idx="4"/>
          </p:nvPr>
        </p:nvSpPr>
        <p:spPr>
          <a:xfrm>
            <a:off x="4800600" y="3962400"/>
            <a:ext cx="4038600" cy="22860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7299808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4" name="Rectangle 2"/>
          <p:cNvSpPr>
            <a:spLocks noChangeArrowheads="1"/>
          </p:cNvSpPr>
          <p:nvPr/>
        </p:nvSpPr>
        <p:spPr bwMode="hidden">
          <a:xfrm>
            <a:off x="0" y="0"/>
            <a:ext cx="3505200" cy="685800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pt-BR" sz="2400">
              <a:solidFill>
                <a:srgbClr val="000000"/>
              </a:solidFill>
              <a:latin typeface="Times New Roman" charset="0"/>
            </a:endParaRPr>
          </a:p>
        </p:txBody>
      </p:sp>
      <p:sp>
        <p:nvSpPr>
          <p:cNvPr id="5" name="Rectangle 3"/>
          <p:cNvSpPr>
            <a:spLocks noChangeArrowheads="1"/>
          </p:cNvSpPr>
          <p:nvPr/>
        </p:nvSpPr>
        <p:spPr bwMode="hidden">
          <a:xfrm>
            <a:off x="1716088" y="1690688"/>
            <a:ext cx="7427912" cy="2533650"/>
          </a:xfrm>
          <a:prstGeom prst="rect">
            <a:avLst/>
          </a:prstGeom>
          <a:solidFill>
            <a:srgbClr val="0847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grpSp>
        <p:nvGrpSpPr>
          <p:cNvPr id="6" name="Group 4"/>
          <p:cNvGrpSpPr>
            <a:grpSpLocks/>
          </p:cNvGrpSpPr>
          <p:nvPr/>
        </p:nvGrpSpPr>
        <p:grpSpPr bwMode="auto">
          <a:xfrm>
            <a:off x="0" y="1066800"/>
            <a:ext cx="2867025" cy="3157538"/>
            <a:chOff x="0" y="672"/>
            <a:chExt cx="1806" cy="1989"/>
          </a:xfrm>
        </p:grpSpPr>
        <p:sp>
          <p:nvSpPr>
            <p:cNvPr id="7" name="Rectangle 5"/>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sp>
          <p:nvSpPr>
            <p:cNvPr id="8" name="Rectangle 6"/>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sp>
          <p:nvSpPr>
            <p:cNvPr id="9" name="Rectangle 7"/>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sp>
          <p:nvSpPr>
            <p:cNvPr id="10" name="Rectangle 8"/>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sp>
          <p:nvSpPr>
            <p:cNvPr id="11" name="Rectangle 9"/>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sp>
          <p:nvSpPr>
            <p:cNvPr id="12" name="Rectangle 10"/>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sp>
          <p:nvSpPr>
            <p:cNvPr id="13" name="Rectangle 11"/>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sp>
          <p:nvSpPr>
            <p:cNvPr id="14" name="Rectangle 12"/>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sp>
          <p:nvSpPr>
            <p:cNvPr id="15" name="Rectangle 13"/>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sp>
          <p:nvSpPr>
            <p:cNvPr id="16" name="Rectangle 14"/>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grpSp>
      <p:pic>
        <p:nvPicPr>
          <p:cNvPr id="17" name="Picture 20" descr="logo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52400"/>
            <a:ext cx="5029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8" name="Rectangle 18"/>
          <p:cNvSpPr>
            <a:spLocks noGrp="1" noChangeArrowheads="1"/>
          </p:cNvSpPr>
          <p:nvPr>
            <p:ph type="ctrTitle"/>
          </p:nvPr>
        </p:nvSpPr>
        <p:spPr>
          <a:xfrm>
            <a:off x="2971800" y="1828800"/>
            <a:ext cx="6019800" cy="2209800"/>
          </a:xfrm>
        </p:spPr>
        <p:txBody>
          <a:bodyPr/>
          <a:lstStyle>
            <a:lvl1pPr>
              <a:defRPr sz="3800">
                <a:solidFill>
                  <a:srgbClr val="FFFFFF"/>
                </a:solidFill>
              </a:defRPr>
            </a:lvl1pPr>
          </a:lstStyle>
          <a:p>
            <a:r>
              <a:rPr lang="pt-BR" smtClean="0"/>
              <a:t>Clique para editar o estilo do título mestre</a:t>
            </a:r>
            <a:endParaRPr lang="pt-BR"/>
          </a:p>
        </p:txBody>
      </p:sp>
      <p:sp>
        <p:nvSpPr>
          <p:cNvPr id="81939" name="Rectangle 19"/>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2600"/>
            </a:lvl1pPr>
          </a:lstStyle>
          <a:p>
            <a:r>
              <a:rPr lang="pt-BR" smtClean="0"/>
              <a:t>Clique para editar o estilo do subtítulo mestre</a:t>
            </a:r>
            <a:endParaRPr lang="pt-BR"/>
          </a:p>
        </p:txBody>
      </p:sp>
      <p:sp>
        <p:nvSpPr>
          <p:cNvPr id="18" name="Rectangle 15"/>
          <p:cNvSpPr>
            <a:spLocks noGrp="1" noChangeArrowheads="1"/>
          </p:cNvSpPr>
          <p:nvPr>
            <p:ph type="dt" sz="half" idx="10"/>
          </p:nvPr>
        </p:nvSpPr>
        <p:spPr bwMode="auto">
          <a:xfrm>
            <a:off x="457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Arial" charset="0"/>
                <a:ea typeface="+mn-ea"/>
                <a:cs typeface="+mn-cs"/>
              </a:defRPr>
            </a:lvl1pPr>
          </a:lstStyle>
          <a:p>
            <a:pPr>
              <a:defRPr/>
            </a:pPr>
            <a:endParaRPr lang="pt-BR"/>
          </a:p>
        </p:txBody>
      </p:sp>
      <p:sp>
        <p:nvSpPr>
          <p:cNvPr id="19" name="Rectangle 1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Arial" charset="0"/>
                <a:ea typeface="+mn-ea"/>
                <a:cs typeface="+mn-cs"/>
              </a:defRPr>
            </a:lvl1pPr>
          </a:lstStyle>
          <a:p>
            <a:pPr>
              <a:defRPr/>
            </a:pPr>
            <a:endParaRPr lang="pt-BR"/>
          </a:p>
        </p:txBody>
      </p:sp>
      <p:sp>
        <p:nvSpPr>
          <p:cNvPr id="20" name="Rectangle 17"/>
          <p:cNvSpPr>
            <a:spLocks noGrp="1" noChangeArrowheads="1"/>
          </p:cNvSpPr>
          <p:nvPr>
            <p:ph type="sldNum" sz="quarter" idx="12"/>
          </p:nvPr>
        </p:nvSpPr>
        <p:spPr bwMode="auto">
          <a:xfrm>
            <a:off x="6553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Arial Black" charset="0"/>
                <a:cs typeface="+mn-cs"/>
              </a:defRPr>
            </a:lvl1pPr>
          </a:lstStyle>
          <a:p>
            <a:pPr>
              <a:defRPr/>
            </a:pPr>
            <a:fld id="{2CF384D2-50BD-5142-9529-8AF8872C67B1}" type="slidenum">
              <a:rPr lang="pt-BR"/>
              <a:pPr>
                <a:defRPr/>
              </a:pPr>
              <a:t>‹#›</a:t>
            </a:fld>
            <a:endParaRPr lang="pt-BR"/>
          </a:p>
        </p:txBody>
      </p:sp>
    </p:spTree>
    <p:extLst>
      <p:ext uri="{BB962C8B-B14F-4D97-AF65-F5344CB8AC3E}">
        <p14:creationId xmlns:p14="http://schemas.microsoft.com/office/powerpoint/2010/main" val="2074155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3635762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Tree>
    <p:extLst>
      <p:ext uri="{BB962C8B-B14F-4D97-AF65-F5344CB8AC3E}">
        <p14:creationId xmlns:p14="http://schemas.microsoft.com/office/powerpoint/2010/main" val="1381485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800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795294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41181090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40971761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26636615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0110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extLst>
      <p:ext uri="{BB962C8B-B14F-4D97-AF65-F5344CB8AC3E}">
        <p14:creationId xmlns:p14="http://schemas.microsoft.com/office/powerpoint/2010/main" val="37363496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t-BR" noProof="0" smtClean="0"/>
              <a:t>Clique no ícone para adicionar uma imagem</a:t>
            </a: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extLst>
      <p:ext uri="{BB962C8B-B14F-4D97-AF65-F5344CB8AC3E}">
        <p14:creationId xmlns:p14="http://schemas.microsoft.com/office/powerpoint/2010/main" val="12622767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7112163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781800" y="381000"/>
            <a:ext cx="2057400" cy="5867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0" y="381000"/>
            <a:ext cx="6019800" cy="5867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8382906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1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686196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ítulo e text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85800" y="381000"/>
            <a:ext cx="8153400" cy="762000"/>
          </a:xfr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609600" y="1524000"/>
            <a:ext cx="4038600" cy="47244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4800600" y="1524000"/>
            <a:ext cx="4038600" cy="2286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4800600" y="3962400"/>
            <a:ext cx="4038600" cy="2286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513190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1344477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1694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8153400" cy="762000"/>
          </a:xfrm>
        </p:spPr>
        <p:txBody>
          <a:bodyPr/>
          <a:lstStyle/>
          <a:p>
            <a:r>
              <a:rPr lang="x-none" smtClean="0"/>
              <a:t>Click to edit Master title style</a:t>
            </a:r>
            <a:endParaRPr lang="en-US"/>
          </a:p>
        </p:txBody>
      </p:sp>
      <p:sp>
        <p:nvSpPr>
          <p:cNvPr id="3" name="Content Placeholder 2"/>
          <p:cNvSpPr>
            <a:spLocks noGrp="1"/>
          </p:cNvSpPr>
          <p:nvPr>
            <p:ph sz="quarter" idx="1"/>
          </p:nvPr>
        </p:nvSpPr>
        <p:spPr>
          <a:xfrm>
            <a:off x="609600" y="1524000"/>
            <a:ext cx="4038600" cy="22860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quarter" idx="2"/>
          </p:nvPr>
        </p:nvSpPr>
        <p:spPr>
          <a:xfrm>
            <a:off x="4800600" y="1524000"/>
            <a:ext cx="4038600" cy="22860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Content Placeholder 4"/>
          <p:cNvSpPr>
            <a:spLocks noGrp="1"/>
          </p:cNvSpPr>
          <p:nvPr>
            <p:ph sz="quarter" idx="3"/>
          </p:nvPr>
        </p:nvSpPr>
        <p:spPr>
          <a:xfrm>
            <a:off x="609600" y="3962400"/>
            <a:ext cx="4038600" cy="22860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Content Placeholder 5"/>
          <p:cNvSpPr>
            <a:spLocks noGrp="1"/>
          </p:cNvSpPr>
          <p:nvPr>
            <p:ph sz="quarter" idx="4"/>
          </p:nvPr>
        </p:nvSpPr>
        <p:spPr>
          <a:xfrm>
            <a:off x="4800600" y="3962400"/>
            <a:ext cx="4038600" cy="22860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1346348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x-none" smtClean="0"/>
              <a:t>Click to edit Master title style</a:t>
            </a:r>
            <a:endParaRPr lang="en-US"/>
          </a:p>
        </p:txBody>
      </p:sp>
      <p:sp>
        <p:nvSpPr>
          <p:cNvPr id="3" name="Text Placeholder 2"/>
          <p:cNvSpPr>
            <a:spLocks noGrp="1"/>
          </p:cNvSpPr>
          <p:nvPr>
            <p:ph type="body" sz="half" idx="1"/>
          </p:nvPr>
        </p:nvSpPr>
        <p:spPr>
          <a:xfrm>
            <a:off x="457200" y="1600205"/>
            <a:ext cx="4038600" cy="4525963"/>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5"/>
            <a:ext cx="4038600" cy="4525963"/>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lIns="91412" tIns="45705" rIns="91412" bIns="45705"/>
          <a:lstStyle>
            <a:lvl1pPr defTabSz="457200" fontAlgn="auto">
              <a:spcBef>
                <a:spcPts val="0"/>
              </a:spcBef>
              <a:spcAft>
                <a:spcPts val="0"/>
              </a:spcAft>
              <a:defRPr sz="1800">
                <a:solidFill>
                  <a:srgbClr val="000000"/>
                </a:solidFill>
                <a:latin typeface="Humnst777 BT"/>
                <a:ea typeface="+mn-ea"/>
                <a:cs typeface="+mn-cs"/>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lIns="91412" tIns="45705" rIns="91412" bIns="45705"/>
          <a:lstStyle>
            <a:lvl1pPr defTabSz="457200" fontAlgn="auto">
              <a:spcBef>
                <a:spcPts val="0"/>
              </a:spcBef>
              <a:spcAft>
                <a:spcPts val="0"/>
              </a:spcAft>
              <a:defRPr sz="1800">
                <a:solidFill>
                  <a:srgbClr val="000000"/>
                </a:solidFill>
                <a:latin typeface="Humnst777 B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a:prstGeom prst="rect">
            <a:avLst/>
          </a:prstGeom>
        </p:spPr>
        <p:txBody>
          <a:bodyPr lIns="91412" tIns="45705" rIns="91412" bIns="45705"/>
          <a:lstStyle>
            <a:lvl1pPr defTabSz="457200" fontAlgn="auto">
              <a:spcBef>
                <a:spcPts val="0"/>
              </a:spcBef>
              <a:spcAft>
                <a:spcPts val="0"/>
              </a:spcAft>
              <a:defRPr sz="1800">
                <a:solidFill>
                  <a:srgbClr val="000000"/>
                </a:solidFill>
                <a:latin typeface="Humnst777 BT"/>
                <a:ea typeface="+mn-ea"/>
                <a:cs typeface="+mn-cs"/>
              </a:defRPr>
            </a:lvl1pPr>
          </a:lstStyle>
          <a:p>
            <a:pPr>
              <a:defRPr/>
            </a:pPr>
            <a:fld id="{7620662D-2440-9B47-B058-604551E0DCF5}" type="slidenum">
              <a:rPr lang="en-US"/>
              <a:pPr>
                <a:defRPr/>
              </a:pPr>
              <a:t>‹#›</a:t>
            </a:fld>
            <a:endParaRPr lang="en-US"/>
          </a:p>
        </p:txBody>
      </p:sp>
    </p:spTree>
    <p:extLst>
      <p:ext uri="{BB962C8B-B14F-4D97-AF65-F5344CB8AC3E}">
        <p14:creationId xmlns:p14="http://schemas.microsoft.com/office/powerpoint/2010/main" val="11823555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Rectangle 2"/>
          <p:cNvSpPr>
            <a:spLocks noChangeArrowheads="1"/>
          </p:cNvSpPr>
          <p:nvPr/>
        </p:nvSpPr>
        <p:spPr bwMode="hidden">
          <a:xfrm>
            <a:off x="0" y="0"/>
            <a:ext cx="3505200" cy="685800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pt-BR" sz="2400">
              <a:solidFill>
                <a:srgbClr val="000000"/>
              </a:solidFill>
              <a:latin typeface="Times New Roman" charset="0"/>
            </a:endParaRPr>
          </a:p>
        </p:txBody>
      </p:sp>
      <p:sp>
        <p:nvSpPr>
          <p:cNvPr id="5" name="Rectangle 3"/>
          <p:cNvSpPr>
            <a:spLocks noChangeArrowheads="1"/>
          </p:cNvSpPr>
          <p:nvPr/>
        </p:nvSpPr>
        <p:spPr bwMode="hidden">
          <a:xfrm>
            <a:off x="1716088" y="1690688"/>
            <a:ext cx="7427912" cy="2533650"/>
          </a:xfrm>
          <a:prstGeom prst="rect">
            <a:avLst/>
          </a:prstGeom>
          <a:solidFill>
            <a:srgbClr val="0847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grpSp>
        <p:nvGrpSpPr>
          <p:cNvPr id="6" name="Group 4"/>
          <p:cNvGrpSpPr>
            <a:grpSpLocks/>
          </p:cNvGrpSpPr>
          <p:nvPr/>
        </p:nvGrpSpPr>
        <p:grpSpPr bwMode="auto">
          <a:xfrm>
            <a:off x="0" y="1066800"/>
            <a:ext cx="2867025" cy="3157538"/>
            <a:chOff x="0" y="672"/>
            <a:chExt cx="1806" cy="1989"/>
          </a:xfrm>
        </p:grpSpPr>
        <p:sp>
          <p:nvSpPr>
            <p:cNvPr id="7" name="Rectangle 5"/>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sp>
          <p:nvSpPr>
            <p:cNvPr id="8" name="Rectangle 6"/>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sp>
          <p:nvSpPr>
            <p:cNvPr id="9" name="Rectangle 7"/>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sp>
          <p:nvSpPr>
            <p:cNvPr id="10" name="Rectangle 8"/>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sp>
          <p:nvSpPr>
            <p:cNvPr id="11" name="Rectangle 9"/>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sp>
          <p:nvSpPr>
            <p:cNvPr id="12" name="Rectangle 10"/>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sp>
          <p:nvSpPr>
            <p:cNvPr id="13" name="Rectangle 11"/>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sp>
          <p:nvSpPr>
            <p:cNvPr id="14" name="Rectangle 12"/>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sp>
          <p:nvSpPr>
            <p:cNvPr id="15" name="Rectangle 13"/>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sp>
          <p:nvSpPr>
            <p:cNvPr id="16" name="Rectangle 14"/>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ndParaRPr>
            </a:p>
          </p:txBody>
        </p:sp>
      </p:grpSp>
      <p:pic>
        <p:nvPicPr>
          <p:cNvPr id="17" name="Picture 20" descr="logo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52400"/>
            <a:ext cx="5029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8" name="Rectangle 18"/>
          <p:cNvSpPr>
            <a:spLocks noGrp="1" noChangeArrowheads="1"/>
          </p:cNvSpPr>
          <p:nvPr>
            <p:ph type="ctrTitle"/>
          </p:nvPr>
        </p:nvSpPr>
        <p:spPr>
          <a:xfrm>
            <a:off x="2971800" y="1828800"/>
            <a:ext cx="6019800" cy="2209800"/>
          </a:xfrm>
        </p:spPr>
        <p:txBody>
          <a:bodyPr/>
          <a:lstStyle>
            <a:lvl1pPr>
              <a:defRPr sz="3700">
                <a:solidFill>
                  <a:srgbClr val="FFFFFF"/>
                </a:solidFill>
              </a:defRPr>
            </a:lvl1pPr>
          </a:lstStyle>
          <a:p>
            <a:r>
              <a:rPr lang="pt-BR"/>
              <a:t>Clique para editar o estilo do título mestre</a:t>
            </a:r>
          </a:p>
        </p:txBody>
      </p:sp>
      <p:sp>
        <p:nvSpPr>
          <p:cNvPr id="5139" name="Rectangle 19"/>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2600"/>
            </a:lvl1pPr>
          </a:lstStyle>
          <a:p>
            <a:r>
              <a:rPr lang="pt-BR"/>
              <a:t>Clique para editar o estilo do subtítulo mestre</a:t>
            </a:r>
          </a:p>
        </p:txBody>
      </p:sp>
      <p:sp>
        <p:nvSpPr>
          <p:cNvPr id="18" name="Rectangle 15"/>
          <p:cNvSpPr>
            <a:spLocks noGrp="1" noChangeArrowheads="1"/>
          </p:cNvSpPr>
          <p:nvPr>
            <p:ph type="dt" sz="half" idx="10"/>
          </p:nvPr>
        </p:nvSpPr>
        <p:spPr bwMode="auto">
          <a:xfrm>
            <a:off x="457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Arial" charset="0"/>
                <a:ea typeface="+mn-ea"/>
                <a:cs typeface="+mn-cs"/>
              </a:defRPr>
            </a:lvl1pPr>
          </a:lstStyle>
          <a:p>
            <a:pPr>
              <a:defRPr/>
            </a:pPr>
            <a:endParaRPr lang="pt-BR"/>
          </a:p>
        </p:txBody>
      </p:sp>
      <p:sp>
        <p:nvSpPr>
          <p:cNvPr id="19" name="Rectangle 1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Arial" charset="0"/>
                <a:ea typeface="+mn-ea"/>
                <a:cs typeface="+mn-cs"/>
              </a:defRPr>
            </a:lvl1pPr>
          </a:lstStyle>
          <a:p>
            <a:pPr>
              <a:defRPr/>
            </a:pPr>
            <a:endParaRPr lang="pt-BR"/>
          </a:p>
        </p:txBody>
      </p:sp>
      <p:sp>
        <p:nvSpPr>
          <p:cNvPr id="20" name="Rectangle 17"/>
          <p:cNvSpPr>
            <a:spLocks noGrp="1" noChangeArrowheads="1"/>
          </p:cNvSpPr>
          <p:nvPr>
            <p:ph type="sldNum" sz="quarter" idx="12"/>
          </p:nvPr>
        </p:nvSpPr>
        <p:spPr bwMode="auto">
          <a:xfrm>
            <a:off x="6553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Arial Black" charset="0"/>
                <a:cs typeface="Arial" charset="0"/>
              </a:defRPr>
            </a:lvl1pPr>
          </a:lstStyle>
          <a:p>
            <a:pPr>
              <a:defRPr/>
            </a:pPr>
            <a:fld id="{C9D99610-C528-794E-BC44-9A5590F2209E}" type="slidenum">
              <a:rPr lang="pt-BR"/>
              <a:pPr>
                <a:defRPr/>
              </a:pPr>
              <a:t>‹#›</a:t>
            </a:fld>
            <a:endParaRPr lang="pt-BR"/>
          </a:p>
        </p:txBody>
      </p:sp>
    </p:spTree>
    <p:extLst>
      <p:ext uri="{BB962C8B-B14F-4D97-AF65-F5344CB8AC3E}">
        <p14:creationId xmlns:p14="http://schemas.microsoft.com/office/powerpoint/2010/main" val="7037718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atin typeface="Calibri" pitchFamily="34" charset="0"/>
                <a:cs typeface="Calibri" pitchFamily="34" charset="0"/>
              </a:defRPr>
            </a:lvl1p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42632446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Tree>
    <p:extLst>
      <p:ext uri="{BB962C8B-B14F-4D97-AF65-F5344CB8AC3E}">
        <p14:creationId xmlns:p14="http://schemas.microsoft.com/office/powerpoint/2010/main" val="20254776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800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5396028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5956910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40613484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7611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extLst>
      <p:ext uri="{BB962C8B-B14F-4D97-AF65-F5344CB8AC3E}">
        <p14:creationId xmlns:p14="http://schemas.microsoft.com/office/powerpoint/2010/main" val="581061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extLst>
      <p:ext uri="{BB962C8B-B14F-4D97-AF65-F5344CB8AC3E}">
        <p14:creationId xmlns:p14="http://schemas.microsoft.com/office/powerpoint/2010/main" val="20606693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extLst>
      <p:ext uri="{BB962C8B-B14F-4D97-AF65-F5344CB8AC3E}">
        <p14:creationId xmlns:p14="http://schemas.microsoft.com/office/powerpoint/2010/main" val="11160497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2305543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781800" y="381000"/>
            <a:ext cx="2057400" cy="5867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0" y="381000"/>
            <a:ext cx="6019800" cy="5867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2377110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0" y="381000"/>
            <a:ext cx="8229600" cy="58674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5446709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clipArtAndTx" preserve="1">
  <p:cSld name="Título, clip-art e texto">
    <p:spTree>
      <p:nvGrpSpPr>
        <p:cNvPr id="1" name=""/>
        <p:cNvGrpSpPr/>
        <p:nvPr/>
      </p:nvGrpSpPr>
      <p:grpSpPr>
        <a:xfrm>
          <a:off x="0" y="0"/>
          <a:ext cx="0" cy="0"/>
          <a:chOff x="0" y="0"/>
          <a:chExt cx="0" cy="0"/>
        </a:xfrm>
      </p:grpSpPr>
      <p:sp>
        <p:nvSpPr>
          <p:cNvPr id="2" name="Título 1"/>
          <p:cNvSpPr>
            <a:spLocks noGrp="1"/>
          </p:cNvSpPr>
          <p:nvPr>
            <p:ph type="title"/>
          </p:nvPr>
        </p:nvSpPr>
        <p:spPr>
          <a:xfrm>
            <a:off x="685800" y="381000"/>
            <a:ext cx="8153400" cy="762000"/>
          </a:xfrm>
        </p:spPr>
        <p:txBody>
          <a:bodyPr/>
          <a:lstStyle/>
          <a:p>
            <a:r>
              <a:rPr lang="pt-BR" smtClean="0"/>
              <a:t>Clique para editar o estilo do título mestre</a:t>
            </a:r>
            <a:endParaRPr lang="pt-BR"/>
          </a:p>
        </p:txBody>
      </p:sp>
      <p:sp>
        <p:nvSpPr>
          <p:cNvPr id="3" name="Espaço Reservado para Clip-art 2"/>
          <p:cNvSpPr>
            <a:spLocks noGrp="1"/>
          </p:cNvSpPr>
          <p:nvPr>
            <p:ph type="clipArt" sz="half" idx="1"/>
          </p:nvPr>
        </p:nvSpPr>
        <p:spPr>
          <a:xfrm>
            <a:off x="609600" y="1524000"/>
            <a:ext cx="4038600" cy="4724400"/>
          </a:xfrm>
        </p:spPr>
        <p:txBody>
          <a:bodyPr/>
          <a:lstStyle/>
          <a:p>
            <a:pPr lvl="0"/>
            <a:endParaRPr lang="pt-BR" noProof="0" smtClean="0"/>
          </a:p>
        </p:txBody>
      </p:sp>
      <p:sp>
        <p:nvSpPr>
          <p:cNvPr id="4" name="Espaço Reservado para Texto 3"/>
          <p:cNvSpPr>
            <a:spLocks noGrp="1"/>
          </p:cNvSpPr>
          <p:nvPr>
            <p:ph type="body" sz="half" idx="2"/>
          </p:nvPr>
        </p:nvSpPr>
        <p:spPr>
          <a:xfrm>
            <a:off x="4800600" y="1524000"/>
            <a:ext cx="4038600" cy="47244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7382488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9490158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4" name="Rectangle 2"/>
          <p:cNvSpPr>
            <a:spLocks noChangeArrowheads="1"/>
          </p:cNvSpPr>
          <p:nvPr/>
        </p:nvSpPr>
        <p:spPr bwMode="hidden">
          <a:xfrm>
            <a:off x="0" y="0"/>
            <a:ext cx="3505200" cy="685800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pt-BR" sz="2400">
              <a:solidFill>
                <a:srgbClr val="000000"/>
              </a:solidFill>
              <a:latin typeface="Times New Roman" charset="0"/>
              <a:ea typeface="ヒラギノ角ゴ Pro W3" charset="0"/>
              <a:cs typeface="ヒラギノ角ゴ Pro W3" charset="0"/>
            </a:endParaRPr>
          </a:p>
        </p:txBody>
      </p:sp>
      <p:sp>
        <p:nvSpPr>
          <p:cNvPr id="5" name="Rectangle 3"/>
          <p:cNvSpPr>
            <a:spLocks noChangeArrowheads="1"/>
          </p:cNvSpPr>
          <p:nvPr/>
        </p:nvSpPr>
        <p:spPr bwMode="hidden">
          <a:xfrm>
            <a:off x="1716088" y="1690688"/>
            <a:ext cx="7427912" cy="2533650"/>
          </a:xfrm>
          <a:prstGeom prst="rect">
            <a:avLst/>
          </a:prstGeom>
          <a:solidFill>
            <a:srgbClr val="0847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a typeface="ヒラギノ角ゴ Pro W3" charset="0"/>
              <a:cs typeface="ヒラギノ角ゴ Pro W3" charset="0"/>
            </a:endParaRPr>
          </a:p>
        </p:txBody>
      </p:sp>
      <p:grpSp>
        <p:nvGrpSpPr>
          <p:cNvPr id="6" name="Group 4"/>
          <p:cNvGrpSpPr>
            <a:grpSpLocks/>
          </p:cNvGrpSpPr>
          <p:nvPr/>
        </p:nvGrpSpPr>
        <p:grpSpPr bwMode="auto">
          <a:xfrm>
            <a:off x="0" y="1066800"/>
            <a:ext cx="2867025" cy="3157538"/>
            <a:chOff x="0" y="672"/>
            <a:chExt cx="1806" cy="1989"/>
          </a:xfrm>
        </p:grpSpPr>
        <p:sp>
          <p:nvSpPr>
            <p:cNvPr id="7" name="Rectangle 5"/>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a typeface="ヒラギノ角ゴ Pro W3" charset="0"/>
                <a:cs typeface="ヒラギノ角ゴ Pro W3" charset="0"/>
              </a:endParaRPr>
            </a:p>
          </p:txBody>
        </p:sp>
        <p:sp>
          <p:nvSpPr>
            <p:cNvPr id="8" name="Rectangle 6"/>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a typeface="ヒラギノ角ゴ Pro W3" charset="0"/>
                <a:cs typeface="ヒラギノ角ゴ Pro W3" charset="0"/>
              </a:endParaRPr>
            </a:p>
          </p:txBody>
        </p:sp>
        <p:sp>
          <p:nvSpPr>
            <p:cNvPr id="9" name="Rectangle 7"/>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a typeface="ヒラギノ角ゴ Pro W3" charset="0"/>
                <a:cs typeface="ヒラギノ角ゴ Pro W3" charset="0"/>
              </a:endParaRPr>
            </a:p>
          </p:txBody>
        </p:sp>
        <p:sp>
          <p:nvSpPr>
            <p:cNvPr id="10" name="Rectangle 8"/>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a typeface="ヒラギノ角ゴ Pro W3" charset="0"/>
                <a:cs typeface="ヒラギノ角ゴ Pro W3" charset="0"/>
              </a:endParaRPr>
            </a:p>
          </p:txBody>
        </p:sp>
        <p:sp>
          <p:nvSpPr>
            <p:cNvPr id="11" name="Rectangle 9"/>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a typeface="ヒラギノ角ゴ Pro W3" charset="0"/>
                <a:cs typeface="ヒラギノ角ゴ Pro W3" charset="0"/>
              </a:endParaRPr>
            </a:p>
          </p:txBody>
        </p:sp>
        <p:sp>
          <p:nvSpPr>
            <p:cNvPr id="12" name="Rectangle 10"/>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a typeface="ヒラギノ角ゴ Pro W3" charset="0"/>
                <a:cs typeface="ヒラギノ角ゴ Pro W3" charset="0"/>
              </a:endParaRPr>
            </a:p>
          </p:txBody>
        </p:sp>
        <p:sp>
          <p:nvSpPr>
            <p:cNvPr id="13" name="Rectangle 11"/>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a typeface="ヒラギノ角ゴ Pro W3" charset="0"/>
                <a:cs typeface="ヒラギノ角ゴ Pro W3" charset="0"/>
              </a:endParaRPr>
            </a:p>
          </p:txBody>
        </p:sp>
        <p:sp>
          <p:nvSpPr>
            <p:cNvPr id="14" name="Rectangle 12"/>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a typeface="ヒラギノ角ゴ Pro W3" charset="0"/>
                <a:cs typeface="ヒラギノ角ゴ Pro W3" charset="0"/>
              </a:endParaRPr>
            </a:p>
          </p:txBody>
        </p:sp>
        <p:sp>
          <p:nvSpPr>
            <p:cNvPr id="15" name="Rectangle 13"/>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a typeface="ヒラギノ角ゴ Pro W3" charset="0"/>
                <a:cs typeface="ヒラギノ角ゴ Pro W3" charset="0"/>
              </a:endParaRPr>
            </a:p>
          </p:txBody>
        </p:sp>
        <p:sp>
          <p:nvSpPr>
            <p:cNvPr id="16" name="Rectangle 14"/>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solidFill>
                  <a:srgbClr val="000000"/>
                </a:solidFill>
                <a:latin typeface="Times New Roman" charset="0"/>
                <a:ea typeface="ヒラギノ角ゴ Pro W3" charset="0"/>
                <a:cs typeface="ヒラギノ角ゴ Pro W3" charset="0"/>
              </a:endParaRPr>
            </a:p>
          </p:txBody>
        </p:sp>
      </p:grpSp>
      <p:pic>
        <p:nvPicPr>
          <p:cNvPr id="17" name="Picture 20" descr="logo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52400"/>
            <a:ext cx="5029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m 20" descr="logo_brasil.g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86625" y="6262688"/>
            <a:ext cx="1857375"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8" name="Rectangle 18"/>
          <p:cNvSpPr>
            <a:spLocks noGrp="1" noChangeArrowheads="1"/>
          </p:cNvSpPr>
          <p:nvPr>
            <p:ph type="ctrTitle"/>
          </p:nvPr>
        </p:nvSpPr>
        <p:spPr>
          <a:xfrm>
            <a:off x="2971800" y="1828800"/>
            <a:ext cx="6019800" cy="2209800"/>
          </a:xfrm>
        </p:spPr>
        <p:txBody>
          <a:bodyPr/>
          <a:lstStyle>
            <a:lvl1pPr>
              <a:defRPr sz="3800">
                <a:solidFill>
                  <a:srgbClr val="FFFFFF"/>
                </a:solidFill>
              </a:defRPr>
            </a:lvl1pPr>
          </a:lstStyle>
          <a:p>
            <a:r>
              <a:rPr lang="pt-BR" smtClean="0"/>
              <a:t>Clique para editar o estilo do título mestre</a:t>
            </a:r>
            <a:endParaRPr lang="pt-BR"/>
          </a:p>
        </p:txBody>
      </p:sp>
      <p:sp>
        <p:nvSpPr>
          <p:cNvPr id="81939" name="Rectangle 19"/>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2600"/>
            </a:lvl1pPr>
          </a:lstStyle>
          <a:p>
            <a:r>
              <a:rPr lang="pt-BR" smtClean="0"/>
              <a:t>Clique para editar o estilo do subtítulo mestre</a:t>
            </a:r>
            <a:endParaRPr lang="pt-BR"/>
          </a:p>
        </p:txBody>
      </p:sp>
      <p:sp>
        <p:nvSpPr>
          <p:cNvPr id="19" name="Rectangle 15"/>
          <p:cNvSpPr>
            <a:spLocks noGrp="1" noChangeArrowheads="1"/>
          </p:cNvSpPr>
          <p:nvPr>
            <p:ph type="dt" sz="half" idx="10"/>
          </p:nvPr>
        </p:nvSpPr>
        <p:spPr bwMode="auto">
          <a:xfrm>
            <a:off x="457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Arial" charset="0"/>
                <a:ea typeface="+mn-ea"/>
                <a:cs typeface="+mn-cs"/>
              </a:defRPr>
            </a:lvl1pPr>
          </a:lstStyle>
          <a:p>
            <a:pPr>
              <a:defRPr/>
            </a:pPr>
            <a:endParaRPr lang="pt-BR"/>
          </a:p>
        </p:txBody>
      </p:sp>
      <p:sp>
        <p:nvSpPr>
          <p:cNvPr id="20" name="Rectangle 1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Arial" charset="0"/>
                <a:ea typeface="+mn-ea"/>
                <a:cs typeface="+mn-cs"/>
              </a:defRPr>
            </a:lvl1pPr>
          </a:lstStyle>
          <a:p>
            <a:pPr>
              <a:defRPr/>
            </a:pPr>
            <a:endParaRPr lang="pt-BR"/>
          </a:p>
        </p:txBody>
      </p:sp>
      <p:sp>
        <p:nvSpPr>
          <p:cNvPr id="21" name="Rectangle 17"/>
          <p:cNvSpPr>
            <a:spLocks noGrp="1" noChangeArrowheads="1"/>
          </p:cNvSpPr>
          <p:nvPr>
            <p:ph type="sldNum" sz="quarter" idx="12"/>
          </p:nvPr>
        </p:nvSpPr>
        <p:spPr bwMode="auto">
          <a:xfrm>
            <a:off x="6553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Arial Black" charset="0"/>
                <a:ea typeface="ヒラギノ角ゴ Pro W3" charset="0"/>
                <a:cs typeface="+mn-cs"/>
              </a:defRPr>
            </a:lvl1pPr>
          </a:lstStyle>
          <a:p>
            <a:pPr>
              <a:defRPr/>
            </a:pPr>
            <a:fld id="{1F605728-F707-BF4C-A21E-DDB8E5DC2404}" type="slidenum">
              <a:rPr lang="pt-BR"/>
              <a:pPr>
                <a:defRPr/>
              </a:pPr>
              <a:t>‹#›</a:t>
            </a:fld>
            <a:endParaRPr lang="pt-BR"/>
          </a:p>
        </p:txBody>
      </p:sp>
    </p:spTree>
    <p:extLst>
      <p:ext uri="{BB962C8B-B14F-4D97-AF65-F5344CB8AC3E}">
        <p14:creationId xmlns:p14="http://schemas.microsoft.com/office/powerpoint/2010/main" val="39755446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24688952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Tree>
    <p:extLst>
      <p:ext uri="{BB962C8B-B14F-4D97-AF65-F5344CB8AC3E}">
        <p14:creationId xmlns:p14="http://schemas.microsoft.com/office/powerpoint/2010/main" val="16063774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800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867435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t-BR" noProof="0" smtClean="0"/>
              <a:t>Clique no ícone para adicionar uma imagem</a:t>
            </a: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extLst>
      <p:ext uri="{BB962C8B-B14F-4D97-AF65-F5344CB8AC3E}">
        <p14:creationId xmlns:p14="http://schemas.microsoft.com/office/powerpoint/2010/main" val="8065068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3245499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37452139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3038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extLst>
      <p:ext uri="{BB962C8B-B14F-4D97-AF65-F5344CB8AC3E}">
        <p14:creationId xmlns:p14="http://schemas.microsoft.com/office/powerpoint/2010/main" val="11051300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t-BR" noProof="0" smtClean="0"/>
              <a:t>Clique no ícone para adicionar uma imagem</a:t>
            </a: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extLst>
      <p:ext uri="{BB962C8B-B14F-4D97-AF65-F5344CB8AC3E}">
        <p14:creationId xmlns:p14="http://schemas.microsoft.com/office/powerpoint/2010/main" val="16796975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0882005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781800" y="381000"/>
            <a:ext cx="2057400" cy="5867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0" y="381000"/>
            <a:ext cx="6019800" cy="5867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9742908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1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0676452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bl">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685800" y="228600"/>
            <a:ext cx="8153400" cy="762000"/>
          </a:xfrm>
        </p:spPr>
        <p:txBody>
          <a:bodyPr/>
          <a:lstStyle/>
          <a:p>
            <a:r>
              <a:rPr lang="pt-BR" smtClean="0"/>
              <a:t>Clique para editar o estilo do título mestre</a:t>
            </a:r>
            <a:endParaRPr lang="pt-BR"/>
          </a:p>
        </p:txBody>
      </p:sp>
      <p:sp>
        <p:nvSpPr>
          <p:cNvPr id="3" name="Espaço Reservado para Tabela 2"/>
          <p:cNvSpPr>
            <a:spLocks noGrp="1"/>
          </p:cNvSpPr>
          <p:nvPr>
            <p:ph type="tbl" idx="1"/>
          </p:nvPr>
        </p:nvSpPr>
        <p:spPr>
          <a:xfrm>
            <a:off x="609600" y="1524000"/>
            <a:ext cx="8229600" cy="4724400"/>
          </a:xfrm>
        </p:spPr>
        <p:txBody>
          <a:bodyPr/>
          <a:lstStyle/>
          <a:p>
            <a:pPr lvl="0"/>
            <a:endParaRPr lang="pt-BR" noProof="0" smtClean="0"/>
          </a:p>
        </p:txBody>
      </p:sp>
    </p:spTree>
    <p:extLst>
      <p:ext uri="{BB962C8B-B14F-4D97-AF65-F5344CB8AC3E}">
        <p14:creationId xmlns:p14="http://schemas.microsoft.com/office/powerpoint/2010/main" val="14905916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93413" name="Rectangle 5"/>
          <p:cNvSpPr>
            <a:spLocks noGrp="1" noChangeArrowheads="1"/>
          </p:cNvSpPr>
          <p:nvPr>
            <p:ph type="ctrTitle"/>
          </p:nvPr>
        </p:nvSpPr>
        <p:spPr>
          <a:xfrm>
            <a:off x="685800" y="2895600"/>
            <a:ext cx="4953000" cy="1143000"/>
          </a:xfrm>
        </p:spPr>
        <p:txBody>
          <a:bodyPr/>
          <a:lstStyle>
            <a:lvl1pPr>
              <a:defRPr sz="3600"/>
            </a:lvl1pPr>
          </a:lstStyle>
          <a:p>
            <a:pPr lvl="0"/>
            <a:r>
              <a:rPr lang="en-US" noProof="0" smtClean="0"/>
              <a:t>Click to edit Master title style</a:t>
            </a:r>
          </a:p>
        </p:txBody>
      </p:sp>
      <p:sp>
        <p:nvSpPr>
          <p:cNvPr id="2193414" name="Rectangle 6"/>
          <p:cNvSpPr>
            <a:spLocks noGrp="1" noChangeArrowheads="1"/>
          </p:cNvSpPr>
          <p:nvPr>
            <p:ph type="subTitle" idx="1"/>
          </p:nvPr>
        </p:nvSpPr>
        <p:spPr>
          <a:xfrm>
            <a:off x="685800" y="4191000"/>
            <a:ext cx="6400800" cy="1752600"/>
          </a:xfrm>
        </p:spPr>
        <p:txBody>
          <a:bodyPr/>
          <a:lstStyle>
            <a:lvl1pPr marL="0" indent="0">
              <a:buFontTx/>
              <a:buNone/>
              <a:defRPr sz="1800"/>
            </a:lvl1pPr>
          </a:lstStyle>
          <a:p>
            <a:pPr lvl="0"/>
            <a:r>
              <a:rPr lang="en-US" noProof="0" smtClean="0"/>
              <a:t>Click to edit Master subtitle style</a:t>
            </a:r>
          </a:p>
        </p:txBody>
      </p:sp>
      <p:sp>
        <p:nvSpPr>
          <p:cNvPr id="4" name="Rectangle 2"/>
          <p:cNvSpPr>
            <a:spLocks noGrp="1" noChangeArrowheads="1"/>
          </p:cNvSpPr>
          <p:nvPr>
            <p:ph type="dt" sz="half" idx="10"/>
          </p:nvPr>
        </p:nvSpPr>
        <p:spPr bwMode="auto">
          <a:xfrm>
            <a:off x="6858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12" tIns="45705" rIns="91412" bIns="45705" numCol="1" anchor="t" anchorCtr="0" compatLnSpc="1">
            <a:prstTxWarp prst="textNoShape">
              <a:avLst/>
            </a:prstTxWarp>
          </a:bodyPr>
          <a:lstStyle>
            <a:lvl1pPr eaLnBrk="0" hangingPunct="0">
              <a:defRPr>
                <a:solidFill>
                  <a:srgbClr val="000000"/>
                </a:solidFill>
                <a:latin typeface="Times" charset="0"/>
                <a:cs typeface="+mn-cs"/>
              </a:defRPr>
            </a:lvl1pPr>
          </a:lstStyle>
          <a:p>
            <a:pPr>
              <a:defRPr/>
            </a:pPr>
            <a:endParaRPr lang="en-US"/>
          </a:p>
        </p:txBody>
      </p:sp>
      <p:sp>
        <p:nvSpPr>
          <p:cNvPr id="5" name="Rectangle 3"/>
          <p:cNvSpPr>
            <a:spLocks noGrp="1" noChangeArrowheads="1"/>
          </p:cNvSpPr>
          <p:nvPr>
            <p:ph type="ftr" sz="quarter" idx="11"/>
          </p:nvPr>
        </p:nvSpPr>
        <p:spPr bwMode="auto">
          <a:xfrm>
            <a:off x="3124200" y="6248400"/>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12" tIns="45705" rIns="91412" bIns="45705" numCol="1" anchor="t" anchorCtr="0" compatLnSpc="1">
            <a:prstTxWarp prst="textNoShape">
              <a:avLst/>
            </a:prstTxWarp>
          </a:bodyPr>
          <a:lstStyle>
            <a:lvl1pPr algn="ctr" eaLnBrk="0" hangingPunct="0">
              <a:defRPr>
                <a:solidFill>
                  <a:srgbClr val="000000"/>
                </a:solidFill>
                <a:latin typeface="Times" charset="0"/>
                <a:cs typeface="+mn-cs"/>
              </a:defRPr>
            </a:lvl1pPr>
          </a:lstStyle>
          <a:p>
            <a:pPr>
              <a:defRPr/>
            </a:pPr>
            <a:r>
              <a:rPr lang="en-US"/>
              <a:t>Copyright © Open Geospatial Consortium (2007)</a:t>
            </a:r>
          </a:p>
        </p:txBody>
      </p:sp>
      <p:sp>
        <p:nvSpPr>
          <p:cNvPr id="6" name="Rectangle 4"/>
          <p:cNvSpPr>
            <a:spLocks noGrp="1" noChangeArrowheads="1"/>
          </p:cNvSpPr>
          <p:nvPr>
            <p:ph type="sldNum" sz="quarter" idx="12"/>
          </p:nvPr>
        </p:nvSpPr>
        <p:spPr bwMode="auto">
          <a:xfrm>
            <a:off x="65532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12" tIns="45705" rIns="91412" bIns="45705" numCol="1" anchor="t" anchorCtr="0" compatLnSpc="1">
            <a:prstTxWarp prst="textNoShape">
              <a:avLst/>
            </a:prstTxWarp>
          </a:bodyPr>
          <a:lstStyle>
            <a:lvl1pPr algn="r" eaLnBrk="0" hangingPunct="0">
              <a:defRPr>
                <a:solidFill>
                  <a:srgbClr val="000000"/>
                </a:solidFill>
                <a:latin typeface="Times" charset="0"/>
                <a:cs typeface="+mn-cs"/>
              </a:defRPr>
            </a:lvl1pPr>
          </a:lstStyle>
          <a:p>
            <a:pPr>
              <a:defRPr/>
            </a:pPr>
            <a:fld id="{9981D0C2-DF6B-7A45-8F7C-8E1AF152DD8A}" type="slidenum">
              <a:rPr lang="en-US"/>
              <a:pPr>
                <a:defRPr/>
              </a:pPr>
              <a:t>‹#›</a:t>
            </a:fld>
            <a:endParaRPr lang="en-US"/>
          </a:p>
        </p:txBody>
      </p:sp>
    </p:spTree>
    <p:extLst>
      <p:ext uri="{BB962C8B-B14F-4D97-AF65-F5344CB8AC3E}">
        <p14:creationId xmlns:p14="http://schemas.microsoft.com/office/powerpoint/2010/main" val="12132990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slideLayout" Target="../slideLayouts/slideLayout28.xml"/><Relationship Id="rId16" Type="http://schemas.openxmlformats.org/officeDocument/2006/relationships/slideLayout" Target="../slideLayouts/slideLayout29.xml"/><Relationship Id="rId17" Type="http://schemas.openxmlformats.org/officeDocument/2006/relationships/theme" Target="../theme/theme2.xml"/><Relationship Id="rId18" Type="http://schemas.openxmlformats.org/officeDocument/2006/relationships/image" Target="../media/image1.jpe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0.xml"/><Relationship Id="rId12" Type="http://schemas.openxmlformats.org/officeDocument/2006/relationships/theme" Target="../theme/theme3.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9" Type="http://schemas.openxmlformats.org/officeDocument/2006/relationships/slideLayout" Target="../slideLayouts/slideLayout38.xml"/><Relationship Id="rId10"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1.xml"/><Relationship Id="rId12" Type="http://schemas.openxmlformats.org/officeDocument/2006/relationships/slideLayout" Target="../slideLayouts/slideLayout52.xml"/><Relationship Id="rId13" Type="http://schemas.openxmlformats.org/officeDocument/2006/relationships/slideLayout" Target="../slideLayouts/slideLayout53.xml"/><Relationship Id="rId14" Type="http://schemas.openxmlformats.org/officeDocument/2006/relationships/slideLayout" Target="../slideLayouts/slideLayout54.xml"/><Relationship Id="rId15" Type="http://schemas.openxmlformats.org/officeDocument/2006/relationships/slideLayout" Target="../slideLayouts/slideLayout55.xml"/><Relationship Id="rId16" Type="http://schemas.openxmlformats.org/officeDocument/2006/relationships/theme" Target="../theme/theme4.xml"/><Relationship Id="rId17" Type="http://schemas.openxmlformats.org/officeDocument/2006/relationships/image" Target="../media/image1.jpeg"/><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9" Type="http://schemas.openxmlformats.org/officeDocument/2006/relationships/slideLayout" Target="../slideLayouts/slideLayout49.xml"/><Relationship Id="rId10"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slideLayout" Target="../slideLayouts/slideLayout67.xml"/><Relationship Id="rId13" Type="http://schemas.openxmlformats.org/officeDocument/2006/relationships/slideLayout" Target="../slideLayouts/slideLayout68.xml"/><Relationship Id="rId14" Type="http://schemas.openxmlformats.org/officeDocument/2006/relationships/slideLayout" Target="../slideLayouts/slideLayout69.xml"/><Relationship Id="rId15" Type="http://schemas.openxmlformats.org/officeDocument/2006/relationships/slideLayout" Target="../slideLayouts/slideLayout70.xml"/><Relationship Id="rId16" Type="http://schemas.openxmlformats.org/officeDocument/2006/relationships/slideLayout" Target="../slideLayouts/slideLayout71.xml"/><Relationship Id="rId17" Type="http://schemas.openxmlformats.org/officeDocument/2006/relationships/theme" Target="../theme/theme5.xml"/><Relationship Id="rId18" Type="http://schemas.openxmlformats.org/officeDocument/2006/relationships/image" Target="../media/image1.jpe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Relationship Id="rId14" Type="http://schemas.openxmlformats.org/officeDocument/2006/relationships/slideLayout" Target="../slideLayouts/slideLayout85.xml"/><Relationship Id="rId15" Type="http://schemas.openxmlformats.org/officeDocument/2006/relationships/theme" Target="../theme/theme6.xml"/><Relationship Id="rId16" Type="http://schemas.openxmlformats.org/officeDocument/2006/relationships/image" Target="../media/image3.jpeg"/><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6.xml"/><Relationship Id="rId12" Type="http://schemas.openxmlformats.org/officeDocument/2006/relationships/slideLayout" Target="../slideLayouts/slideLayout97.xml"/><Relationship Id="rId13" Type="http://schemas.openxmlformats.org/officeDocument/2006/relationships/slideLayout" Target="../slideLayouts/slideLayout98.xml"/><Relationship Id="rId14" Type="http://schemas.openxmlformats.org/officeDocument/2006/relationships/theme" Target="../theme/theme7.xml"/><Relationship Id="rId15" Type="http://schemas.openxmlformats.org/officeDocument/2006/relationships/image" Target="../media/image1.jpeg"/><Relationship Id="rId16" Type="http://schemas.openxmlformats.org/officeDocument/2006/relationships/image" Target="../media/image4.png"/><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9" Type="http://schemas.openxmlformats.org/officeDocument/2006/relationships/slideLayout" Target="../slideLayouts/slideLayout94.xml"/><Relationship Id="rId10"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9.xml"/><Relationship Id="rId12" Type="http://schemas.openxmlformats.org/officeDocument/2006/relationships/slideLayout" Target="../slideLayouts/slideLayout110.xml"/><Relationship Id="rId13" Type="http://schemas.openxmlformats.org/officeDocument/2006/relationships/slideLayout" Target="../slideLayouts/slideLayout111.xml"/><Relationship Id="rId14" Type="http://schemas.openxmlformats.org/officeDocument/2006/relationships/theme" Target="../theme/theme8.xml"/><Relationship Id="rId15" Type="http://schemas.openxmlformats.org/officeDocument/2006/relationships/image" Target="../media/image6.jpeg"/><Relationship Id="rId1" Type="http://schemas.openxmlformats.org/officeDocument/2006/relationships/slideLayout" Target="../slideLayouts/slideLayout99.xml"/><Relationship Id="rId2" Type="http://schemas.openxmlformats.org/officeDocument/2006/relationships/slideLayout" Target="../slideLayouts/slideLayout100.xml"/><Relationship Id="rId3" Type="http://schemas.openxmlformats.org/officeDocument/2006/relationships/slideLayout" Target="../slideLayouts/slideLayout101.xml"/><Relationship Id="rId4" Type="http://schemas.openxmlformats.org/officeDocument/2006/relationships/slideLayout" Target="../slideLayouts/slideLayout102.xml"/><Relationship Id="rId5" Type="http://schemas.openxmlformats.org/officeDocument/2006/relationships/slideLayout" Target="../slideLayouts/slideLayout103.xml"/><Relationship Id="rId6" Type="http://schemas.openxmlformats.org/officeDocument/2006/relationships/slideLayout" Target="../slideLayouts/slideLayout104.xml"/><Relationship Id="rId7" Type="http://schemas.openxmlformats.org/officeDocument/2006/relationships/slideLayout" Target="../slideLayouts/slideLayout105.xml"/><Relationship Id="rId8" Type="http://schemas.openxmlformats.org/officeDocument/2006/relationships/slideLayout" Target="../slideLayouts/slideLayout106.xml"/><Relationship Id="rId9" Type="http://schemas.openxmlformats.org/officeDocument/2006/relationships/slideLayout" Target="../slideLayouts/slideLayout107.xml"/><Relationship Id="rId10" Type="http://schemas.openxmlformats.org/officeDocument/2006/relationships/slideLayout" Target="../slideLayouts/slideLayout10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slideLayout" Target="../slideLayouts/slideLayout123.xml"/><Relationship Id="rId13" Type="http://schemas.openxmlformats.org/officeDocument/2006/relationships/slideLayout" Target="../slideLayouts/slideLayout124.xml"/><Relationship Id="rId14" Type="http://schemas.openxmlformats.org/officeDocument/2006/relationships/theme" Target="../theme/theme9.xml"/><Relationship Id="rId15" Type="http://schemas.openxmlformats.org/officeDocument/2006/relationships/image" Target="../media/image6.jpeg"/><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rot="-5400000">
            <a:off x="-3009900" y="3390900"/>
            <a:ext cx="6477000" cy="457200"/>
          </a:xfrm>
          <a:prstGeom prst="rect">
            <a:avLst/>
          </a:prstGeom>
          <a:gradFill rotWithShape="1">
            <a:gsLst>
              <a:gs pos="0">
                <a:srgbClr val="08479C"/>
              </a:gs>
              <a:gs pos="100000">
                <a:srgbClr val="042148">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lstStyle/>
          <a:p>
            <a:endParaRPr lang="pt-BR" sz="2400">
              <a:latin typeface="Times New Roman" charset="0"/>
            </a:endParaRPr>
          </a:p>
        </p:txBody>
      </p:sp>
      <p:sp>
        <p:nvSpPr>
          <p:cNvPr id="1027" name="Rectangle 3"/>
          <p:cNvSpPr>
            <a:spLocks noGrp="1" noChangeArrowheads="1"/>
          </p:cNvSpPr>
          <p:nvPr>
            <p:ph type="title"/>
          </p:nvPr>
        </p:nvSpPr>
        <p:spPr bwMode="auto">
          <a:xfrm>
            <a:off x="685800" y="3810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1028" name="Rectangle 4"/>
          <p:cNvSpPr>
            <a:spLocks noGrp="1" noChangeArrowheads="1"/>
          </p:cNvSpPr>
          <p:nvPr>
            <p:ph type="body" idx="1"/>
          </p:nvPr>
        </p:nvSpPr>
        <p:spPr bwMode="auto">
          <a:xfrm>
            <a:off x="609600" y="15240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pic>
        <p:nvPicPr>
          <p:cNvPr id="1029" name="Picture 5" descr="inpe_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762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Freeform 6"/>
          <p:cNvSpPr>
            <a:spLocks noChangeArrowheads="1"/>
          </p:cNvSpPr>
          <p:nvPr/>
        </p:nvSpPr>
        <p:spPr bwMode="auto">
          <a:xfrm>
            <a:off x="685800" y="381000"/>
            <a:ext cx="82296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00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6125" r:id="rId1"/>
    <p:sldLayoutId id="2147486034" r:id="rId2"/>
    <p:sldLayoutId id="2147486035" r:id="rId3"/>
    <p:sldLayoutId id="2147486036" r:id="rId4"/>
    <p:sldLayoutId id="2147486037" r:id="rId5"/>
    <p:sldLayoutId id="2147486038" r:id="rId6"/>
    <p:sldLayoutId id="2147486039" r:id="rId7"/>
    <p:sldLayoutId id="2147486040" r:id="rId8"/>
    <p:sldLayoutId id="2147486041" r:id="rId9"/>
    <p:sldLayoutId id="2147486042" r:id="rId10"/>
    <p:sldLayoutId id="2147486043" r:id="rId11"/>
    <p:sldLayoutId id="2147486044" r:id="rId12"/>
    <p:sldLayoutId id="2147486126" r:id="rId13"/>
  </p:sldLayoutIdLst>
  <p:txStyles>
    <p:title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charset="0"/>
        <a:buChar char="n"/>
        <a:defRPr sz="2400">
          <a:solidFill>
            <a:schemeClr val="tx1"/>
          </a:solidFill>
          <a:latin typeface="Calibri" pitchFamily="34" charset="0"/>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80000"/>
        <a:buFont typeface="Wingdings" charset="0"/>
        <a:buChar char="¨"/>
        <a:defRPr sz="2000">
          <a:solidFill>
            <a:schemeClr val="tx1"/>
          </a:solidFill>
          <a:latin typeface="Calibri" pitchFamily="34" charset="0"/>
          <a:ea typeface="ＭＳ Ｐゴシック" charset="0"/>
          <a:cs typeface="ＭＳ Ｐゴシック" charset="0"/>
        </a:defRPr>
      </a:lvl2pPr>
      <a:lvl3pPr marL="1143000" indent="-228600" algn="l" rtl="0" eaLnBrk="0" fontAlgn="base" hangingPunct="0">
        <a:spcBef>
          <a:spcPct val="20000"/>
        </a:spcBef>
        <a:spcAft>
          <a:spcPct val="0"/>
        </a:spcAft>
        <a:buClr>
          <a:schemeClr val="bg2"/>
        </a:buClr>
        <a:buSzPct val="65000"/>
        <a:buFont typeface="Wingdings" charset="0"/>
        <a:buChar char="n"/>
        <a:defRPr sz="2400">
          <a:solidFill>
            <a:schemeClr val="tx1"/>
          </a:solidFill>
          <a:latin typeface="Calibri" pitchFamily="34" charset="0"/>
          <a:ea typeface="ＭＳ Ｐゴシック" charset="0"/>
          <a:cs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
        <a:defRPr sz="1600">
          <a:solidFill>
            <a:schemeClr val="tx1"/>
          </a:solidFill>
          <a:latin typeface="Calibri" pitchFamily="34" charset="0"/>
          <a:ea typeface="ＭＳ Ｐゴシック" charset="0"/>
          <a:cs typeface="ＭＳ Ｐゴシック" charset="0"/>
        </a:defRPr>
      </a:lvl4pPr>
      <a:lvl5pPr marL="2057400" indent="-228600" algn="l" rtl="0" eaLnBrk="0" fontAlgn="base" hangingPunct="0">
        <a:spcBef>
          <a:spcPct val="20000"/>
        </a:spcBef>
        <a:spcAft>
          <a:spcPct val="0"/>
        </a:spcAft>
        <a:buClr>
          <a:schemeClr val="bg2"/>
        </a:buClr>
        <a:buFont typeface="Wingdings" charset="0"/>
        <a:buChar char="§"/>
        <a:defRPr sz="2000">
          <a:solidFill>
            <a:schemeClr val="tx1"/>
          </a:solidFill>
          <a:latin typeface="Calibri" pitchFamily="34" charset="0"/>
          <a:ea typeface="ＭＳ Ｐゴシック" charset="0"/>
          <a:cs typeface="ＭＳ Ｐゴシック" charset="0"/>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rot="-5400000">
            <a:off x="-3009900" y="3390900"/>
            <a:ext cx="6477000" cy="457200"/>
          </a:xfrm>
          <a:prstGeom prst="rect">
            <a:avLst/>
          </a:prstGeom>
          <a:gradFill rotWithShape="1">
            <a:gsLst>
              <a:gs pos="0">
                <a:srgbClr val="08479C"/>
              </a:gs>
              <a:gs pos="100000">
                <a:srgbClr val="042148">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lstStyle/>
          <a:p>
            <a:endParaRPr lang="en-US" sz="2400">
              <a:solidFill>
                <a:srgbClr val="000000"/>
              </a:solidFill>
              <a:latin typeface="Times New Roman" charset="0"/>
            </a:endParaRPr>
          </a:p>
        </p:txBody>
      </p:sp>
      <p:sp>
        <p:nvSpPr>
          <p:cNvPr id="4099" name="Rectangle 3"/>
          <p:cNvSpPr>
            <a:spLocks noGrp="1" noChangeArrowheads="1"/>
          </p:cNvSpPr>
          <p:nvPr>
            <p:ph type="title"/>
          </p:nvPr>
        </p:nvSpPr>
        <p:spPr bwMode="auto">
          <a:xfrm>
            <a:off x="685800" y="3810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4100" name="Rectangle 4"/>
          <p:cNvSpPr>
            <a:spLocks noGrp="1" noChangeArrowheads="1"/>
          </p:cNvSpPr>
          <p:nvPr>
            <p:ph type="body" idx="1"/>
          </p:nvPr>
        </p:nvSpPr>
        <p:spPr bwMode="auto">
          <a:xfrm>
            <a:off x="609600" y="15240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pic>
        <p:nvPicPr>
          <p:cNvPr id="4101" name="Picture 5" descr="inpe_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762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Freeform 6"/>
          <p:cNvSpPr>
            <a:spLocks noChangeArrowheads="1"/>
          </p:cNvSpPr>
          <p:nvPr/>
        </p:nvSpPr>
        <p:spPr bwMode="auto">
          <a:xfrm>
            <a:off x="685800" y="381000"/>
            <a:ext cx="82296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00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6127" r:id="rId1"/>
    <p:sldLayoutId id="2147486045" r:id="rId2"/>
    <p:sldLayoutId id="2147486046" r:id="rId3"/>
    <p:sldLayoutId id="2147486047" r:id="rId4"/>
    <p:sldLayoutId id="2147486048" r:id="rId5"/>
    <p:sldLayoutId id="2147486049" r:id="rId6"/>
    <p:sldLayoutId id="2147486050" r:id="rId7"/>
    <p:sldLayoutId id="2147486051" r:id="rId8"/>
    <p:sldLayoutId id="2147486052" r:id="rId9"/>
    <p:sldLayoutId id="2147486053" r:id="rId10"/>
    <p:sldLayoutId id="2147486054" r:id="rId11"/>
    <p:sldLayoutId id="2147486055" r:id="rId12"/>
    <p:sldLayoutId id="2147486056" r:id="rId13"/>
    <p:sldLayoutId id="2147486057" r:id="rId14"/>
    <p:sldLayoutId id="2147486058" r:id="rId15"/>
    <p:sldLayoutId id="2147486059" r:id="rId16"/>
  </p:sldLayoutIdLst>
  <p:txStyles>
    <p:titleStyle>
      <a:lvl1pPr algn="l" rtl="0" eaLnBrk="0" fontAlgn="base" hangingPunct="0">
        <a:spcBef>
          <a:spcPct val="0"/>
        </a:spcBef>
        <a:spcAft>
          <a:spcPct val="0"/>
        </a:spcAft>
        <a:defRPr sz="3000" b="1">
          <a:solidFill>
            <a:srgbClr val="003366"/>
          </a:solidFill>
          <a:latin typeface="+mj-lt"/>
          <a:ea typeface="ＭＳ Ｐゴシック" charset="0"/>
          <a:cs typeface="ＭＳ Ｐゴシック" charset="0"/>
        </a:defRPr>
      </a:lvl1pPr>
      <a:lvl2pPr algn="l" rtl="0" eaLnBrk="0" fontAlgn="base" hangingPunct="0">
        <a:spcBef>
          <a:spcPct val="0"/>
        </a:spcBef>
        <a:spcAft>
          <a:spcPct val="0"/>
        </a:spcAft>
        <a:defRPr sz="3000" b="1">
          <a:solidFill>
            <a:srgbClr val="003366"/>
          </a:solidFill>
          <a:latin typeface="ZapfHumnst BT" pitchFamily="34" charset="0"/>
          <a:ea typeface="ＭＳ Ｐゴシック" charset="0"/>
          <a:cs typeface="ＭＳ Ｐゴシック" charset="0"/>
        </a:defRPr>
      </a:lvl2pPr>
      <a:lvl3pPr algn="l" rtl="0" eaLnBrk="0" fontAlgn="base" hangingPunct="0">
        <a:spcBef>
          <a:spcPct val="0"/>
        </a:spcBef>
        <a:spcAft>
          <a:spcPct val="0"/>
        </a:spcAft>
        <a:defRPr sz="3000" b="1">
          <a:solidFill>
            <a:srgbClr val="003366"/>
          </a:solidFill>
          <a:latin typeface="ZapfHumnst BT" pitchFamily="34" charset="0"/>
          <a:ea typeface="ＭＳ Ｐゴシック" charset="0"/>
          <a:cs typeface="ＭＳ Ｐゴシック" charset="0"/>
        </a:defRPr>
      </a:lvl3pPr>
      <a:lvl4pPr algn="l" rtl="0" eaLnBrk="0" fontAlgn="base" hangingPunct="0">
        <a:spcBef>
          <a:spcPct val="0"/>
        </a:spcBef>
        <a:spcAft>
          <a:spcPct val="0"/>
        </a:spcAft>
        <a:defRPr sz="3000" b="1">
          <a:solidFill>
            <a:srgbClr val="003366"/>
          </a:solidFill>
          <a:latin typeface="ZapfHumnst BT" pitchFamily="34" charset="0"/>
          <a:ea typeface="ＭＳ Ｐゴシック" charset="0"/>
          <a:cs typeface="ＭＳ Ｐゴシック" charset="0"/>
        </a:defRPr>
      </a:lvl4pPr>
      <a:lvl5pPr algn="l" rtl="0" eaLnBrk="0" fontAlgn="base" hangingPunct="0">
        <a:spcBef>
          <a:spcPct val="0"/>
        </a:spcBef>
        <a:spcAft>
          <a:spcPct val="0"/>
        </a:spcAft>
        <a:defRPr sz="3000" b="1">
          <a:solidFill>
            <a:srgbClr val="003366"/>
          </a:solidFill>
          <a:latin typeface="ZapfHumnst BT" pitchFamily="34" charset="0"/>
          <a:ea typeface="ＭＳ Ｐゴシック" charset="0"/>
          <a:cs typeface="ＭＳ Ｐゴシック" charset="0"/>
        </a:defRPr>
      </a:lvl5pPr>
      <a:lvl6pPr marL="457200" algn="l" rtl="0" fontAlgn="base">
        <a:spcBef>
          <a:spcPct val="0"/>
        </a:spcBef>
        <a:spcAft>
          <a:spcPct val="0"/>
        </a:spcAft>
        <a:defRPr sz="3000" b="1">
          <a:solidFill>
            <a:srgbClr val="003366"/>
          </a:solidFill>
          <a:latin typeface="ZapfHumnst BT" pitchFamily="34" charset="0"/>
        </a:defRPr>
      </a:lvl6pPr>
      <a:lvl7pPr marL="914400" algn="l" rtl="0" fontAlgn="base">
        <a:spcBef>
          <a:spcPct val="0"/>
        </a:spcBef>
        <a:spcAft>
          <a:spcPct val="0"/>
        </a:spcAft>
        <a:defRPr sz="3000" b="1">
          <a:solidFill>
            <a:srgbClr val="003366"/>
          </a:solidFill>
          <a:latin typeface="ZapfHumnst BT" pitchFamily="34" charset="0"/>
        </a:defRPr>
      </a:lvl7pPr>
      <a:lvl8pPr marL="1371600" algn="l" rtl="0" fontAlgn="base">
        <a:spcBef>
          <a:spcPct val="0"/>
        </a:spcBef>
        <a:spcAft>
          <a:spcPct val="0"/>
        </a:spcAft>
        <a:defRPr sz="3000" b="1">
          <a:solidFill>
            <a:srgbClr val="003366"/>
          </a:solidFill>
          <a:latin typeface="ZapfHumnst BT" pitchFamily="34" charset="0"/>
        </a:defRPr>
      </a:lvl8pPr>
      <a:lvl9pPr marL="1828800" algn="l" rtl="0" fontAlgn="base">
        <a:spcBef>
          <a:spcPct val="0"/>
        </a:spcBef>
        <a:spcAft>
          <a:spcPct val="0"/>
        </a:spcAft>
        <a:defRPr sz="3000" b="1">
          <a:solidFill>
            <a:srgbClr val="003366"/>
          </a:solidFill>
          <a:latin typeface="ZapfHumnst BT"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charset="0"/>
        <a:buChar char="n"/>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80000"/>
        <a:buFont typeface="Wingdings" charset="0"/>
        <a:buChar char="¨"/>
        <a:defRPr sz="2000">
          <a:solidFill>
            <a:schemeClr val="tx1"/>
          </a:solidFill>
          <a:latin typeface="+mn-lt"/>
          <a:ea typeface="ＭＳ Ｐゴシック" charset="0"/>
          <a:cs typeface="ＭＳ Ｐゴシック" charset="0"/>
        </a:defRPr>
      </a:lvl2pPr>
      <a:lvl3pPr marL="1143000" indent="-228600" algn="l" rtl="0" eaLnBrk="0" fontAlgn="base" hangingPunct="0">
        <a:spcBef>
          <a:spcPct val="20000"/>
        </a:spcBef>
        <a:spcAft>
          <a:spcPct val="0"/>
        </a:spcAft>
        <a:buClr>
          <a:schemeClr val="bg2"/>
        </a:buClr>
        <a:buSzPct val="65000"/>
        <a:buFont typeface="Wingdings" charset="0"/>
        <a:buChar char="n"/>
        <a:defRPr sz="2000">
          <a:solidFill>
            <a:schemeClr val="tx1"/>
          </a:solidFill>
          <a:latin typeface="+mn-lt"/>
          <a:ea typeface="ＭＳ Ｐゴシック" charset="0"/>
          <a:cs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
        <a:defRPr sz="1600">
          <a:solidFill>
            <a:schemeClr val="tx1"/>
          </a:solidFill>
          <a:latin typeface="+mn-lt"/>
          <a:ea typeface="ＭＳ Ｐゴシック" charset="0"/>
          <a:cs typeface="ＭＳ Ｐゴシック" charset="0"/>
        </a:defRPr>
      </a:lvl4pPr>
      <a:lvl5pPr marL="2057400" indent="-228600" algn="l" rtl="0" eaLnBrk="0" fontAlgn="base" hangingPunct="0">
        <a:spcBef>
          <a:spcPct val="20000"/>
        </a:spcBef>
        <a:spcAft>
          <a:spcPct val="0"/>
        </a:spcAft>
        <a:buClr>
          <a:schemeClr val="bg2"/>
        </a:buClr>
        <a:buFont typeface="Wingdings" charset="0"/>
        <a:buChar char="§"/>
        <a:defRPr sz="2000">
          <a:solidFill>
            <a:schemeClr val="tx1"/>
          </a:solidFill>
          <a:latin typeface="+mn-lt"/>
          <a:ea typeface="ＭＳ Ｐゴシック" charset="0"/>
          <a:cs typeface="ＭＳ Ｐゴシック" charset="0"/>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0" tIns="45711" rIns="91420" bIns="45711" numCol="1" anchor="t" anchorCtr="0" compatLnSpc="1">
            <a:prstTxWarp prst="textNoShape">
              <a:avLst/>
            </a:prstTxWarp>
          </a:bodyPr>
          <a:lstStyle>
            <a:lvl1pPr eaLnBrk="0" hangingPunct="0">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0" tIns="45711" rIns="91420" bIns="45711" numCol="1" anchor="t" anchorCtr="0" compatLnSpc="1">
            <a:prstTxWarp prst="textNoShape">
              <a:avLst/>
            </a:prstTxWarp>
          </a:bodyPr>
          <a:lstStyle>
            <a:lvl1pPr algn="ctr" eaLnBrk="0" hangingPunct="0">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0" tIns="45711" rIns="91420" bIns="45711" numCol="1" anchor="t" anchorCtr="0" compatLnSpc="1">
            <a:prstTxWarp prst="textNoShape">
              <a:avLst/>
            </a:prstTxWarp>
          </a:bodyPr>
          <a:lstStyle>
            <a:lvl1pPr algn="r" eaLnBrk="0" hangingPunct="0">
              <a:defRPr sz="1400">
                <a:solidFill>
                  <a:srgbClr val="000000"/>
                </a:solidFill>
                <a:latin typeface="Times" charset="0"/>
                <a:cs typeface="+mn-cs"/>
              </a:defRPr>
            </a:lvl1pPr>
          </a:lstStyle>
          <a:p>
            <a:pPr>
              <a:defRPr/>
            </a:pPr>
            <a:fld id="{34DF53F5-AE4D-0548-8078-1D6B2F87F01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28" r:id="rId1"/>
    <p:sldLayoutId id="2147486129" r:id="rId2"/>
    <p:sldLayoutId id="2147486130" r:id="rId3"/>
    <p:sldLayoutId id="2147486131" r:id="rId4"/>
    <p:sldLayoutId id="2147486132" r:id="rId5"/>
    <p:sldLayoutId id="2147486133" r:id="rId6"/>
    <p:sldLayoutId id="2147486134" r:id="rId7"/>
    <p:sldLayoutId id="2147486135" r:id="rId8"/>
    <p:sldLayoutId id="2147486136" r:id="rId9"/>
    <p:sldLayoutId id="2147486137" r:id="rId10"/>
    <p:sldLayoutId id="214748613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106" algn="ctr" rtl="0" fontAlgn="base">
        <a:spcBef>
          <a:spcPct val="0"/>
        </a:spcBef>
        <a:spcAft>
          <a:spcPct val="0"/>
        </a:spcAft>
        <a:defRPr sz="4400">
          <a:solidFill>
            <a:schemeClr val="tx2"/>
          </a:solidFill>
          <a:latin typeface="Times" charset="0"/>
          <a:ea typeface="ＭＳ Ｐゴシック" charset="0"/>
        </a:defRPr>
      </a:lvl6pPr>
      <a:lvl7pPr marL="914210" algn="ctr" rtl="0" fontAlgn="base">
        <a:spcBef>
          <a:spcPct val="0"/>
        </a:spcBef>
        <a:spcAft>
          <a:spcPct val="0"/>
        </a:spcAft>
        <a:defRPr sz="4400">
          <a:solidFill>
            <a:schemeClr val="tx2"/>
          </a:solidFill>
          <a:latin typeface="Times" charset="0"/>
          <a:ea typeface="ＭＳ Ｐゴシック" charset="0"/>
        </a:defRPr>
      </a:lvl7pPr>
      <a:lvl8pPr marL="1371316" algn="ctr" rtl="0" fontAlgn="base">
        <a:spcBef>
          <a:spcPct val="0"/>
        </a:spcBef>
        <a:spcAft>
          <a:spcPct val="0"/>
        </a:spcAft>
        <a:defRPr sz="4400">
          <a:solidFill>
            <a:schemeClr val="tx2"/>
          </a:solidFill>
          <a:latin typeface="Times" charset="0"/>
          <a:ea typeface="ＭＳ Ｐゴシック" charset="0"/>
        </a:defRPr>
      </a:lvl8pPr>
      <a:lvl9pPr marL="1828421" algn="ctr" rtl="0" fontAlgn="base">
        <a:spcBef>
          <a:spcPct val="0"/>
        </a:spcBef>
        <a:spcAft>
          <a:spcPct val="0"/>
        </a:spcAft>
        <a:defRPr sz="4400">
          <a:solidFill>
            <a:schemeClr val="tx2"/>
          </a:solidFill>
          <a:latin typeface="Times" charset="0"/>
          <a:ea typeface="ＭＳ Ｐゴシック"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mn-ea"/>
          <a:cs typeface="ＭＳ Ｐゴシック" charset="0"/>
        </a:defRPr>
      </a:lvl2pPr>
      <a:lvl3pPr marL="1141413" indent="-227013" algn="l" rtl="0" eaLnBrk="0" fontAlgn="base" hangingPunct="0">
        <a:spcBef>
          <a:spcPct val="20000"/>
        </a:spcBef>
        <a:spcAft>
          <a:spcPct val="0"/>
        </a:spcAft>
        <a:buChar char="•"/>
        <a:defRPr sz="2400">
          <a:solidFill>
            <a:schemeClr val="tx1"/>
          </a:solidFill>
          <a:latin typeface="+mn-lt"/>
          <a:ea typeface="+mn-ea"/>
          <a:cs typeface="ＭＳ Ｐゴシック" charset="0"/>
        </a:defRPr>
      </a:lvl3pPr>
      <a:lvl4pPr marL="1598613" indent="-227013" algn="l" rtl="0" eaLnBrk="0" fontAlgn="base" hangingPunct="0">
        <a:spcBef>
          <a:spcPct val="20000"/>
        </a:spcBef>
        <a:spcAft>
          <a:spcPct val="0"/>
        </a:spcAft>
        <a:buChar char="–"/>
        <a:defRPr sz="2000">
          <a:solidFill>
            <a:schemeClr val="tx1"/>
          </a:solidFill>
          <a:latin typeface="+mn-lt"/>
          <a:ea typeface="+mn-ea"/>
          <a:cs typeface="ＭＳ Ｐゴシック" charset="0"/>
        </a:defRPr>
      </a:lvl4pPr>
      <a:lvl5pPr marL="2055813" indent="-227013" algn="l" rtl="0" eaLnBrk="0" fontAlgn="base" hangingPunct="0">
        <a:spcBef>
          <a:spcPct val="20000"/>
        </a:spcBef>
        <a:spcAft>
          <a:spcPct val="0"/>
        </a:spcAft>
        <a:buChar char="»"/>
        <a:defRPr sz="2000">
          <a:solidFill>
            <a:schemeClr val="tx1"/>
          </a:solidFill>
          <a:latin typeface="+mn-lt"/>
          <a:ea typeface="+mn-ea"/>
          <a:cs typeface="ＭＳ Ｐゴシック" charset="0"/>
        </a:defRPr>
      </a:lvl5pPr>
      <a:lvl6pPr marL="2514079" indent="-228553" algn="l" rtl="0" fontAlgn="base">
        <a:spcBef>
          <a:spcPct val="20000"/>
        </a:spcBef>
        <a:spcAft>
          <a:spcPct val="0"/>
        </a:spcAft>
        <a:buChar char="»"/>
        <a:defRPr sz="2000">
          <a:solidFill>
            <a:schemeClr val="tx1"/>
          </a:solidFill>
          <a:latin typeface="+mn-lt"/>
          <a:ea typeface="+mn-ea"/>
        </a:defRPr>
      </a:lvl6pPr>
      <a:lvl7pPr marL="2971184" indent="-228553" algn="l" rtl="0" fontAlgn="base">
        <a:spcBef>
          <a:spcPct val="20000"/>
        </a:spcBef>
        <a:spcAft>
          <a:spcPct val="0"/>
        </a:spcAft>
        <a:buChar char="»"/>
        <a:defRPr sz="2000">
          <a:solidFill>
            <a:schemeClr val="tx1"/>
          </a:solidFill>
          <a:latin typeface="+mn-lt"/>
          <a:ea typeface="+mn-ea"/>
        </a:defRPr>
      </a:lvl7pPr>
      <a:lvl8pPr marL="3428289" indent="-228553" algn="l" rtl="0" fontAlgn="base">
        <a:spcBef>
          <a:spcPct val="20000"/>
        </a:spcBef>
        <a:spcAft>
          <a:spcPct val="0"/>
        </a:spcAft>
        <a:buChar char="»"/>
        <a:defRPr sz="2000">
          <a:solidFill>
            <a:schemeClr val="tx1"/>
          </a:solidFill>
          <a:latin typeface="+mn-lt"/>
          <a:ea typeface="+mn-ea"/>
        </a:defRPr>
      </a:lvl8pPr>
      <a:lvl9pPr marL="3885394" indent="-22855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ChangeArrowheads="1"/>
          </p:cNvSpPr>
          <p:nvPr/>
        </p:nvSpPr>
        <p:spPr bwMode="auto">
          <a:xfrm rot="-5400000">
            <a:off x="-3009900" y="3390900"/>
            <a:ext cx="6477000" cy="457200"/>
          </a:xfrm>
          <a:prstGeom prst="rect">
            <a:avLst/>
          </a:prstGeom>
          <a:gradFill rotWithShape="1">
            <a:gsLst>
              <a:gs pos="0">
                <a:srgbClr val="08479C"/>
              </a:gs>
              <a:gs pos="100000">
                <a:srgbClr val="042148">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lIns="91420" tIns="45711" rIns="91420" bIns="45711"/>
          <a:lstStyle/>
          <a:p>
            <a:endParaRPr lang="pt-BR" sz="2400">
              <a:solidFill>
                <a:srgbClr val="000000"/>
              </a:solidFill>
              <a:latin typeface="Times New Roman" charset="0"/>
            </a:endParaRPr>
          </a:p>
        </p:txBody>
      </p:sp>
      <p:sp>
        <p:nvSpPr>
          <p:cNvPr id="18435" name="Rectangle 3"/>
          <p:cNvSpPr>
            <a:spLocks noGrp="1" noChangeArrowheads="1"/>
          </p:cNvSpPr>
          <p:nvPr>
            <p:ph type="title"/>
          </p:nvPr>
        </p:nvSpPr>
        <p:spPr bwMode="auto">
          <a:xfrm>
            <a:off x="685800" y="3810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1" rIns="91420" bIns="45711" numCol="1" anchor="ctr" anchorCtr="0" compatLnSpc="1">
            <a:prstTxWarp prst="textNoShape">
              <a:avLst/>
            </a:prstTxWarp>
          </a:bodyPr>
          <a:lstStyle/>
          <a:p>
            <a:pPr lvl="0"/>
            <a:r>
              <a:rPr lang="pt-BR"/>
              <a:t>Clique para editar o estilo do título mestre</a:t>
            </a:r>
          </a:p>
        </p:txBody>
      </p:sp>
      <p:sp>
        <p:nvSpPr>
          <p:cNvPr id="18436" name="Rectangle 4"/>
          <p:cNvSpPr>
            <a:spLocks noGrp="1" noChangeArrowheads="1"/>
          </p:cNvSpPr>
          <p:nvPr>
            <p:ph type="body" idx="1"/>
          </p:nvPr>
        </p:nvSpPr>
        <p:spPr bwMode="auto">
          <a:xfrm>
            <a:off x="609600" y="15240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1" rIns="91420" bIns="45711"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pic>
        <p:nvPicPr>
          <p:cNvPr id="18437" name="Picture 5" descr="inpe_logo"/>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762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Freeform 6"/>
          <p:cNvSpPr>
            <a:spLocks noChangeArrowheads="1"/>
          </p:cNvSpPr>
          <p:nvPr/>
        </p:nvSpPr>
        <p:spPr bwMode="auto">
          <a:xfrm>
            <a:off x="685800" y="381000"/>
            <a:ext cx="82296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00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91420" tIns="45711" rIns="91420" bIns="45711"/>
          <a:lstStyle/>
          <a:p>
            <a:endParaRPr lang="en-US"/>
          </a:p>
        </p:txBody>
      </p:sp>
    </p:spTree>
  </p:cSld>
  <p:clrMap bg1="lt1" tx1="dk1" bg2="lt2" tx2="dk2" accent1="accent1" accent2="accent2" accent3="accent3" accent4="accent4" accent5="accent5" accent6="accent6" hlink="hlink" folHlink="folHlink"/>
  <p:sldLayoutIdLst>
    <p:sldLayoutId id="2147486139" r:id="rId1"/>
    <p:sldLayoutId id="2147486060" r:id="rId2"/>
    <p:sldLayoutId id="2147486061" r:id="rId3"/>
    <p:sldLayoutId id="2147486062" r:id="rId4"/>
    <p:sldLayoutId id="2147486063" r:id="rId5"/>
    <p:sldLayoutId id="2147486064" r:id="rId6"/>
    <p:sldLayoutId id="2147486065" r:id="rId7"/>
    <p:sldLayoutId id="2147486066" r:id="rId8"/>
    <p:sldLayoutId id="2147486067" r:id="rId9"/>
    <p:sldLayoutId id="2147486068" r:id="rId10"/>
    <p:sldLayoutId id="2147486069" r:id="rId11"/>
    <p:sldLayoutId id="2147486070" r:id="rId12"/>
    <p:sldLayoutId id="2147486071" r:id="rId13"/>
    <p:sldLayoutId id="2147486072" r:id="rId14"/>
    <p:sldLayoutId id="2147486073" r:id="rId15"/>
  </p:sldLayoutIdLst>
  <p:txStyles>
    <p:title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106" algn="l" rtl="0" eaLnBrk="1" fontAlgn="base" hangingPunct="1">
        <a:spcBef>
          <a:spcPct val="0"/>
        </a:spcBef>
        <a:spcAft>
          <a:spcPct val="0"/>
        </a:spcAft>
        <a:defRPr sz="3200" b="1">
          <a:solidFill>
            <a:srgbClr val="003366"/>
          </a:solidFill>
          <a:latin typeface="ZapfHumnst BT" pitchFamily="34" charset="0"/>
        </a:defRPr>
      </a:lvl6pPr>
      <a:lvl7pPr marL="914210" algn="l" rtl="0" eaLnBrk="1" fontAlgn="base" hangingPunct="1">
        <a:spcBef>
          <a:spcPct val="0"/>
        </a:spcBef>
        <a:spcAft>
          <a:spcPct val="0"/>
        </a:spcAft>
        <a:defRPr sz="3200" b="1">
          <a:solidFill>
            <a:srgbClr val="003366"/>
          </a:solidFill>
          <a:latin typeface="ZapfHumnst BT" pitchFamily="34" charset="0"/>
        </a:defRPr>
      </a:lvl7pPr>
      <a:lvl8pPr marL="1371316" algn="l" rtl="0" eaLnBrk="1" fontAlgn="base" hangingPunct="1">
        <a:spcBef>
          <a:spcPct val="0"/>
        </a:spcBef>
        <a:spcAft>
          <a:spcPct val="0"/>
        </a:spcAft>
        <a:defRPr sz="3200" b="1">
          <a:solidFill>
            <a:srgbClr val="003366"/>
          </a:solidFill>
          <a:latin typeface="ZapfHumnst BT" pitchFamily="34" charset="0"/>
        </a:defRPr>
      </a:lvl8pPr>
      <a:lvl9pPr marL="1828421" algn="l" rtl="0" eaLnBrk="1" fontAlgn="base" hangingPunct="1">
        <a:spcBef>
          <a:spcPct val="0"/>
        </a:spcBef>
        <a:spcAft>
          <a:spcPct val="0"/>
        </a:spcAft>
        <a:defRPr sz="3200" b="1">
          <a:solidFill>
            <a:srgbClr val="003366"/>
          </a:solidFill>
          <a:latin typeface="ZapfHumnst BT" pitchFamily="34" charset="0"/>
        </a:defRPr>
      </a:lvl9pPr>
    </p:titleStyle>
    <p:bodyStyle>
      <a:lvl1pPr marL="341313" indent="-341313" algn="l" rtl="0" eaLnBrk="0" fontAlgn="base" hangingPunct="0">
        <a:spcBef>
          <a:spcPct val="20000"/>
        </a:spcBef>
        <a:spcAft>
          <a:spcPct val="0"/>
        </a:spcAft>
        <a:buClr>
          <a:schemeClr val="bg2"/>
        </a:buClr>
        <a:buSzPct val="75000"/>
        <a:buFont typeface="Wingdings" charset="0"/>
        <a:buChar char="n"/>
        <a:defRPr sz="2400">
          <a:solidFill>
            <a:schemeClr val="tx1"/>
          </a:solidFill>
          <a:latin typeface="Calibri" pitchFamily="34" charset="0"/>
          <a:ea typeface="ＭＳ Ｐゴシック" charset="0"/>
          <a:cs typeface="ＭＳ Ｐゴシック" charset="0"/>
        </a:defRPr>
      </a:lvl1pPr>
      <a:lvl2pPr marL="741363" indent="-284163" algn="l" rtl="0" eaLnBrk="0" fontAlgn="base" hangingPunct="0">
        <a:spcBef>
          <a:spcPct val="20000"/>
        </a:spcBef>
        <a:spcAft>
          <a:spcPct val="0"/>
        </a:spcAft>
        <a:buClr>
          <a:schemeClr val="accent2"/>
        </a:buClr>
        <a:buSzPct val="80000"/>
        <a:buFont typeface="Wingdings" charset="0"/>
        <a:buChar char="¨"/>
        <a:defRPr sz="2000">
          <a:solidFill>
            <a:schemeClr val="tx1"/>
          </a:solidFill>
          <a:latin typeface="Calibri" pitchFamily="34" charset="0"/>
          <a:ea typeface="ＭＳ Ｐゴシック" charset="0"/>
          <a:cs typeface="ＭＳ Ｐゴシック" charset="0"/>
        </a:defRPr>
      </a:lvl2pPr>
      <a:lvl3pPr marL="1141413" indent="-227013" algn="l" rtl="0" eaLnBrk="0" fontAlgn="base" hangingPunct="0">
        <a:spcBef>
          <a:spcPct val="20000"/>
        </a:spcBef>
        <a:spcAft>
          <a:spcPct val="0"/>
        </a:spcAft>
        <a:buClr>
          <a:schemeClr val="bg2"/>
        </a:buClr>
        <a:buSzPct val="65000"/>
        <a:buFont typeface="Wingdings" charset="0"/>
        <a:buChar char="n"/>
        <a:defRPr sz="2400">
          <a:solidFill>
            <a:schemeClr val="tx1"/>
          </a:solidFill>
          <a:latin typeface="Calibri" pitchFamily="34" charset="0"/>
          <a:ea typeface="ＭＳ Ｐゴシック" charset="0"/>
          <a:cs typeface="ＭＳ Ｐゴシック" charset="0"/>
        </a:defRPr>
      </a:lvl3pPr>
      <a:lvl4pPr marL="1598613" indent="-227013" algn="l" rtl="0" eaLnBrk="0" fontAlgn="base" hangingPunct="0">
        <a:spcBef>
          <a:spcPct val="20000"/>
        </a:spcBef>
        <a:spcAft>
          <a:spcPct val="0"/>
        </a:spcAft>
        <a:buClr>
          <a:schemeClr val="accent2"/>
        </a:buClr>
        <a:buSzPct val="70000"/>
        <a:buFont typeface="Wingdings" charset="0"/>
        <a:buChar char="¨"/>
        <a:defRPr sz="1600">
          <a:solidFill>
            <a:schemeClr val="tx1"/>
          </a:solidFill>
          <a:latin typeface="Calibri" pitchFamily="34" charset="0"/>
          <a:ea typeface="ＭＳ Ｐゴシック" charset="0"/>
          <a:cs typeface="ＭＳ Ｐゴシック" charset="0"/>
        </a:defRPr>
      </a:lvl4pPr>
      <a:lvl5pPr marL="2055813" indent="-227013" algn="l" rtl="0" eaLnBrk="0" fontAlgn="base" hangingPunct="0">
        <a:spcBef>
          <a:spcPct val="20000"/>
        </a:spcBef>
        <a:spcAft>
          <a:spcPct val="0"/>
        </a:spcAft>
        <a:buClr>
          <a:schemeClr val="bg2"/>
        </a:buClr>
        <a:buFont typeface="Wingdings" charset="0"/>
        <a:buChar char="§"/>
        <a:defRPr sz="2000">
          <a:solidFill>
            <a:schemeClr val="tx1"/>
          </a:solidFill>
          <a:latin typeface="Calibri" pitchFamily="34" charset="0"/>
          <a:ea typeface="ＭＳ Ｐゴシック" charset="0"/>
          <a:cs typeface="ＭＳ Ｐゴシック" charset="0"/>
        </a:defRPr>
      </a:lvl5pPr>
      <a:lvl6pPr marL="2514079" indent="-228553"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184" indent="-228553"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8289" indent="-228553"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5394" indent="-228553"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pt-BR"/>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ChangeArrowheads="1"/>
          </p:cNvSpPr>
          <p:nvPr/>
        </p:nvSpPr>
        <p:spPr bwMode="auto">
          <a:xfrm rot="-5400000">
            <a:off x="-3009900" y="3390900"/>
            <a:ext cx="6477000" cy="457200"/>
          </a:xfrm>
          <a:prstGeom prst="rect">
            <a:avLst/>
          </a:prstGeom>
          <a:gradFill rotWithShape="1">
            <a:gsLst>
              <a:gs pos="0">
                <a:srgbClr val="08479C"/>
              </a:gs>
              <a:gs pos="100000">
                <a:srgbClr val="042148">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lstStyle/>
          <a:p>
            <a:endParaRPr lang="pt-BR" sz="2400">
              <a:solidFill>
                <a:srgbClr val="000000"/>
              </a:solidFill>
              <a:latin typeface="Times New Roman" charset="0"/>
            </a:endParaRPr>
          </a:p>
        </p:txBody>
      </p:sp>
      <p:sp>
        <p:nvSpPr>
          <p:cNvPr id="20483" name="Rectangle 3"/>
          <p:cNvSpPr>
            <a:spLocks noGrp="1" noChangeArrowheads="1"/>
          </p:cNvSpPr>
          <p:nvPr>
            <p:ph type="title"/>
          </p:nvPr>
        </p:nvSpPr>
        <p:spPr bwMode="auto">
          <a:xfrm>
            <a:off x="685800" y="3810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20484" name="Rectangle 4"/>
          <p:cNvSpPr>
            <a:spLocks noGrp="1" noChangeArrowheads="1"/>
          </p:cNvSpPr>
          <p:nvPr>
            <p:ph type="body" idx="1"/>
          </p:nvPr>
        </p:nvSpPr>
        <p:spPr bwMode="auto">
          <a:xfrm>
            <a:off x="609600" y="15240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pic>
        <p:nvPicPr>
          <p:cNvPr id="20485" name="Picture 5" descr="inpe_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762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Freeform 6"/>
          <p:cNvSpPr>
            <a:spLocks noChangeArrowheads="1"/>
          </p:cNvSpPr>
          <p:nvPr/>
        </p:nvSpPr>
        <p:spPr bwMode="auto">
          <a:xfrm>
            <a:off x="685800" y="381000"/>
            <a:ext cx="82296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00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6140" r:id="rId1"/>
    <p:sldLayoutId id="2147486074" r:id="rId2"/>
    <p:sldLayoutId id="2147486075" r:id="rId3"/>
    <p:sldLayoutId id="2147486076" r:id="rId4"/>
    <p:sldLayoutId id="2147486077" r:id="rId5"/>
    <p:sldLayoutId id="2147486078" r:id="rId6"/>
    <p:sldLayoutId id="2147486079" r:id="rId7"/>
    <p:sldLayoutId id="2147486080" r:id="rId8"/>
    <p:sldLayoutId id="2147486081" r:id="rId9"/>
    <p:sldLayoutId id="2147486082" r:id="rId10"/>
    <p:sldLayoutId id="2147486083" r:id="rId11"/>
    <p:sldLayoutId id="2147486084" r:id="rId12"/>
    <p:sldLayoutId id="2147486085" r:id="rId13"/>
    <p:sldLayoutId id="2147486086" r:id="rId14"/>
    <p:sldLayoutId id="2147486087" r:id="rId15"/>
    <p:sldLayoutId id="2147486141" r:id="rId16"/>
  </p:sldLayoutIdLst>
  <p:txStyles>
    <p:title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charset="0"/>
        <a:buChar char="n"/>
        <a:defRPr sz="2400">
          <a:solidFill>
            <a:schemeClr val="tx1"/>
          </a:solidFill>
          <a:latin typeface="Calibri" pitchFamily="34" charset="0"/>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80000"/>
        <a:buFont typeface="Wingdings" charset="0"/>
        <a:buChar char="¨"/>
        <a:defRPr sz="2000">
          <a:solidFill>
            <a:schemeClr val="tx1"/>
          </a:solidFill>
          <a:latin typeface="Calibri" pitchFamily="34" charset="0"/>
          <a:ea typeface="ＭＳ Ｐゴシック" charset="0"/>
          <a:cs typeface="ＭＳ Ｐゴシック" charset="0"/>
        </a:defRPr>
      </a:lvl2pPr>
      <a:lvl3pPr marL="1143000" indent="-228600" algn="l" rtl="0" eaLnBrk="0" fontAlgn="base" hangingPunct="0">
        <a:spcBef>
          <a:spcPct val="20000"/>
        </a:spcBef>
        <a:spcAft>
          <a:spcPct val="0"/>
        </a:spcAft>
        <a:buClr>
          <a:schemeClr val="bg2"/>
        </a:buClr>
        <a:buSzPct val="65000"/>
        <a:buFont typeface="Wingdings" charset="0"/>
        <a:buChar char="n"/>
        <a:defRPr sz="2400">
          <a:solidFill>
            <a:schemeClr val="tx1"/>
          </a:solidFill>
          <a:latin typeface="Calibri" pitchFamily="34" charset="0"/>
          <a:ea typeface="ＭＳ Ｐゴシック" charset="0"/>
          <a:cs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
        <a:defRPr sz="1600">
          <a:solidFill>
            <a:schemeClr val="tx1"/>
          </a:solidFill>
          <a:latin typeface="Calibri" pitchFamily="34" charset="0"/>
          <a:ea typeface="ＭＳ Ｐゴシック" charset="0"/>
          <a:cs typeface="ＭＳ Ｐゴシック" charset="0"/>
        </a:defRPr>
      </a:lvl4pPr>
      <a:lvl5pPr marL="2057400" indent="-228600" algn="l" rtl="0" eaLnBrk="0" fontAlgn="base" hangingPunct="0">
        <a:spcBef>
          <a:spcPct val="20000"/>
        </a:spcBef>
        <a:spcAft>
          <a:spcPct val="0"/>
        </a:spcAft>
        <a:buClr>
          <a:schemeClr val="bg2"/>
        </a:buClr>
        <a:buFont typeface="Wingdings" charset="0"/>
        <a:buChar char="§"/>
        <a:defRPr sz="2000">
          <a:solidFill>
            <a:schemeClr val="tx1"/>
          </a:solidFill>
          <a:latin typeface="Calibri" pitchFamily="34" charset="0"/>
          <a:ea typeface="ＭＳ Ｐゴシック" charset="0"/>
          <a:cs typeface="ＭＳ Ｐゴシック" charset="0"/>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ChangeArrowheads="1"/>
          </p:cNvSpPr>
          <p:nvPr/>
        </p:nvSpPr>
        <p:spPr bwMode="auto">
          <a:xfrm rot="-5400000">
            <a:off x="-3009900" y="3390900"/>
            <a:ext cx="6477000" cy="457200"/>
          </a:xfrm>
          <a:prstGeom prst="rect">
            <a:avLst/>
          </a:prstGeom>
          <a:gradFill rotWithShape="1">
            <a:gsLst>
              <a:gs pos="0">
                <a:srgbClr val="08479C"/>
              </a:gs>
              <a:gs pos="100000">
                <a:srgbClr val="042148">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lstStyle/>
          <a:p>
            <a:endParaRPr lang="pt-BR" sz="2400">
              <a:solidFill>
                <a:srgbClr val="000000"/>
              </a:solidFill>
              <a:latin typeface="Times New Roman" charset="0"/>
            </a:endParaRPr>
          </a:p>
        </p:txBody>
      </p:sp>
      <p:sp>
        <p:nvSpPr>
          <p:cNvPr id="23555" name="Rectangle 3"/>
          <p:cNvSpPr>
            <a:spLocks noGrp="1" noChangeArrowheads="1"/>
          </p:cNvSpPr>
          <p:nvPr>
            <p:ph type="title"/>
          </p:nvPr>
        </p:nvSpPr>
        <p:spPr bwMode="auto">
          <a:xfrm>
            <a:off x="685800" y="3810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23556" name="Rectangle 4"/>
          <p:cNvSpPr>
            <a:spLocks noGrp="1" noChangeArrowheads="1"/>
          </p:cNvSpPr>
          <p:nvPr>
            <p:ph type="body" idx="1"/>
          </p:nvPr>
        </p:nvSpPr>
        <p:spPr bwMode="auto">
          <a:xfrm>
            <a:off x="609600" y="15240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pic>
        <p:nvPicPr>
          <p:cNvPr id="23557" name="Picture 5" descr="inpe_logo"/>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762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Freeform 6"/>
          <p:cNvSpPr>
            <a:spLocks noChangeArrowheads="1"/>
          </p:cNvSpPr>
          <p:nvPr/>
        </p:nvSpPr>
        <p:spPr bwMode="auto">
          <a:xfrm>
            <a:off x="685800" y="381000"/>
            <a:ext cx="82296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00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6142" r:id="rId1"/>
    <p:sldLayoutId id="2147486088" r:id="rId2"/>
    <p:sldLayoutId id="2147486089" r:id="rId3"/>
    <p:sldLayoutId id="2147486090" r:id="rId4"/>
    <p:sldLayoutId id="2147486091" r:id="rId5"/>
    <p:sldLayoutId id="2147486092" r:id="rId6"/>
    <p:sldLayoutId id="2147486093" r:id="rId7"/>
    <p:sldLayoutId id="2147486094" r:id="rId8"/>
    <p:sldLayoutId id="2147486095" r:id="rId9"/>
    <p:sldLayoutId id="2147486096" r:id="rId10"/>
    <p:sldLayoutId id="2147486097" r:id="rId11"/>
    <p:sldLayoutId id="2147486098" r:id="rId12"/>
    <p:sldLayoutId id="2147486099" r:id="rId13"/>
    <p:sldLayoutId id="2147486100" r:id="rId14"/>
  </p:sldLayoutIdLst>
  <p:txStyles>
    <p:title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Calibri" pitchFamily="34"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Calibri" pitchFamily="34"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Calibri" pitchFamily="34"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Calibri" pitchFamily="34"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Calibri" pitchFamily="34" charset="0"/>
        </a:defRPr>
      </a:lvl5pPr>
      <a:lvl6pPr marL="457200" algn="l" rtl="0" fontAlgn="base">
        <a:spcBef>
          <a:spcPct val="0"/>
        </a:spcBef>
        <a:spcAft>
          <a:spcPct val="0"/>
        </a:spcAft>
        <a:defRPr sz="3200" b="1">
          <a:solidFill>
            <a:srgbClr val="003366"/>
          </a:solidFill>
          <a:latin typeface="ZapfHumnst BT" pitchFamily="34" charset="0"/>
        </a:defRPr>
      </a:lvl6pPr>
      <a:lvl7pPr marL="914400" algn="l" rtl="0" fontAlgn="base">
        <a:spcBef>
          <a:spcPct val="0"/>
        </a:spcBef>
        <a:spcAft>
          <a:spcPct val="0"/>
        </a:spcAft>
        <a:defRPr sz="3200" b="1">
          <a:solidFill>
            <a:srgbClr val="003366"/>
          </a:solidFill>
          <a:latin typeface="ZapfHumnst BT" pitchFamily="34" charset="0"/>
        </a:defRPr>
      </a:lvl7pPr>
      <a:lvl8pPr marL="1371600" algn="l" rtl="0" fontAlgn="base">
        <a:spcBef>
          <a:spcPct val="0"/>
        </a:spcBef>
        <a:spcAft>
          <a:spcPct val="0"/>
        </a:spcAft>
        <a:defRPr sz="3200" b="1">
          <a:solidFill>
            <a:srgbClr val="003366"/>
          </a:solidFill>
          <a:latin typeface="ZapfHumnst BT" pitchFamily="34" charset="0"/>
        </a:defRPr>
      </a:lvl8pPr>
      <a:lvl9pPr marL="1828800" algn="l" rtl="0" fontAlgn="base">
        <a:spcBef>
          <a:spcPct val="0"/>
        </a:spcBef>
        <a:spcAft>
          <a:spcPct val="0"/>
        </a:spcAft>
        <a:defRPr sz="3200" b="1">
          <a:solidFill>
            <a:srgbClr val="003366"/>
          </a:solidFill>
          <a:latin typeface="ZapfHumnst BT"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charset="0"/>
        <a:buChar char="n"/>
        <a:defRPr sz="2400">
          <a:solidFill>
            <a:schemeClr val="tx1"/>
          </a:solidFill>
          <a:latin typeface="Calibri" pitchFamily="34" charset="0"/>
          <a:ea typeface="ＭＳ Ｐゴシック" charset="0"/>
          <a:cs typeface="Calibri" pitchFamily="34" charset="0"/>
        </a:defRPr>
      </a:lvl1pPr>
      <a:lvl2pPr marL="742950" indent="-285750" algn="l" rtl="0" eaLnBrk="0" fontAlgn="base" hangingPunct="0">
        <a:spcBef>
          <a:spcPct val="20000"/>
        </a:spcBef>
        <a:spcAft>
          <a:spcPct val="0"/>
        </a:spcAft>
        <a:buClr>
          <a:schemeClr val="accent2"/>
        </a:buClr>
        <a:buSzPct val="80000"/>
        <a:buFont typeface="Wingdings" charset="0"/>
        <a:buChar char="¨"/>
        <a:defRPr sz="2000">
          <a:solidFill>
            <a:schemeClr val="tx1"/>
          </a:solidFill>
          <a:latin typeface="Calibri" pitchFamily="34" charset="0"/>
          <a:ea typeface="Calibri" charset="0"/>
          <a:cs typeface="Calibri" pitchFamily="34" charset="0"/>
        </a:defRPr>
      </a:lvl2pPr>
      <a:lvl3pPr marL="1143000" indent="-228600" algn="l" rtl="0" eaLnBrk="0" fontAlgn="base" hangingPunct="0">
        <a:spcBef>
          <a:spcPct val="20000"/>
        </a:spcBef>
        <a:spcAft>
          <a:spcPct val="0"/>
        </a:spcAft>
        <a:buClr>
          <a:schemeClr val="bg2"/>
        </a:buClr>
        <a:buSzPct val="65000"/>
        <a:buFont typeface="Wingdings" charset="0"/>
        <a:buChar char="n"/>
        <a:defRPr sz="2000">
          <a:solidFill>
            <a:schemeClr val="tx1"/>
          </a:solidFill>
          <a:latin typeface="Calibri" pitchFamily="34" charset="0"/>
          <a:ea typeface="Calibri" charset="0"/>
          <a:cs typeface="Calibri"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
        <a:defRPr sz="1600">
          <a:solidFill>
            <a:schemeClr val="tx1"/>
          </a:solidFill>
          <a:latin typeface="Calibri" pitchFamily="34" charset="0"/>
          <a:ea typeface="Calibri" charset="0"/>
          <a:cs typeface="Calibri" pitchFamily="34" charset="0"/>
        </a:defRPr>
      </a:lvl4pPr>
      <a:lvl5pPr marL="2057400" indent="-228600" algn="l" rtl="0" eaLnBrk="0" fontAlgn="base" hangingPunct="0">
        <a:spcBef>
          <a:spcPct val="20000"/>
        </a:spcBef>
        <a:spcAft>
          <a:spcPct val="0"/>
        </a:spcAft>
        <a:buClr>
          <a:schemeClr val="bg2"/>
        </a:buClr>
        <a:buFont typeface="Wingdings" charset="0"/>
        <a:buChar char="§"/>
        <a:defRPr sz="2000">
          <a:solidFill>
            <a:schemeClr val="tx1"/>
          </a:solidFill>
          <a:latin typeface="Calibri" pitchFamily="34" charset="0"/>
          <a:ea typeface="Calibri" charset="0"/>
          <a:cs typeface="Calibri" pitchFamily="34" charset="0"/>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3"/>
          <p:cNvSpPr>
            <a:spLocks noGrp="1" noChangeArrowheads="1"/>
          </p:cNvSpPr>
          <p:nvPr>
            <p:ph type="title"/>
          </p:nvPr>
        </p:nvSpPr>
        <p:spPr bwMode="auto">
          <a:xfrm>
            <a:off x="685800" y="3810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25603" name="Rectangle 4"/>
          <p:cNvSpPr>
            <a:spLocks noGrp="1" noChangeArrowheads="1"/>
          </p:cNvSpPr>
          <p:nvPr>
            <p:ph type="body" idx="1"/>
          </p:nvPr>
        </p:nvSpPr>
        <p:spPr bwMode="auto">
          <a:xfrm>
            <a:off x="609600" y="15240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pic>
        <p:nvPicPr>
          <p:cNvPr id="25604" name="Picture 5" descr="inpe_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762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Freeform 6"/>
          <p:cNvSpPr>
            <a:spLocks noChangeArrowheads="1"/>
          </p:cNvSpPr>
          <p:nvPr/>
        </p:nvSpPr>
        <p:spPr bwMode="auto">
          <a:xfrm>
            <a:off x="685800" y="381000"/>
            <a:ext cx="8229600" cy="609600"/>
          </a:xfrm>
          <a:custGeom>
            <a:avLst/>
            <a:gdLst>
              <a:gd name="T0" fmla="*/ 0 w 1000"/>
              <a:gd name="T1" fmla="*/ 3716121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00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25606" name="Imagem 6" descr="borda_slide.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258763"/>
            <a:ext cx="431800" cy="66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143" r:id="rId1"/>
    <p:sldLayoutId id="2147486101" r:id="rId2"/>
    <p:sldLayoutId id="2147486102" r:id="rId3"/>
    <p:sldLayoutId id="2147486103" r:id="rId4"/>
    <p:sldLayoutId id="2147486104" r:id="rId5"/>
    <p:sldLayoutId id="2147486105" r:id="rId6"/>
    <p:sldLayoutId id="2147486106" r:id="rId7"/>
    <p:sldLayoutId id="2147486107" r:id="rId8"/>
    <p:sldLayoutId id="2147486108" r:id="rId9"/>
    <p:sldLayoutId id="2147486109" r:id="rId10"/>
    <p:sldLayoutId id="2147486110" r:id="rId11"/>
    <p:sldLayoutId id="2147486111" r:id="rId12"/>
    <p:sldLayoutId id="2147486112" r:id="rId13"/>
  </p:sldLayoutIdLst>
  <p:txStyles>
    <p:titleStyle>
      <a:lvl1pPr algn="l" rtl="0" eaLnBrk="0" fontAlgn="base" hangingPunct="0">
        <a:spcBef>
          <a:spcPct val="0"/>
        </a:spcBef>
        <a:spcAft>
          <a:spcPct val="0"/>
        </a:spcAft>
        <a:defRPr sz="3200" b="1">
          <a:solidFill>
            <a:srgbClr val="003366"/>
          </a:solidFill>
          <a:latin typeface="Calibri" pitchFamily="34" charset="0"/>
          <a:ea typeface="ヒラギノ角ゴ Pro W3" charset="0"/>
          <a:cs typeface="ヒラギノ角ゴ Pro W3" charset="0"/>
        </a:defRPr>
      </a:lvl1pPr>
      <a:lvl2pPr algn="l" rtl="0" eaLnBrk="0" fontAlgn="base" hangingPunct="0">
        <a:spcBef>
          <a:spcPct val="0"/>
        </a:spcBef>
        <a:spcAft>
          <a:spcPct val="0"/>
        </a:spcAft>
        <a:defRPr sz="3200" b="1">
          <a:solidFill>
            <a:srgbClr val="003366"/>
          </a:solidFill>
          <a:latin typeface="Calibri" pitchFamily="34" charset="0"/>
          <a:ea typeface="ヒラギノ角ゴ Pro W3" charset="0"/>
          <a:cs typeface="ヒラギノ角ゴ Pro W3" charset="0"/>
        </a:defRPr>
      </a:lvl2pPr>
      <a:lvl3pPr algn="l" rtl="0" eaLnBrk="0" fontAlgn="base" hangingPunct="0">
        <a:spcBef>
          <a:spcPct val="0"/>
        </a:spcBef>
        <a:spcAft>
          <a:spcPct val="0"/>
        </a:spcAft>
        <a:defRPr sz="3200" b="1">
          <a:solidFill>
            <a:srgbClr val="003366"/>
          </a:solidFill>
          <a:latin typeface="Calibri" pitchFamily="34" charset="0"/>
          <a:ea typeface="ヒラギノ角ゴ Pro W3" charset="0"/>
          <a:cs typeface="ヒラギノ角ゴ Pro W3" charset="0"/>
        </a:defRPr>
      </a:lvl3pPr>
      <a:lvl4pPr algn="l" rtl="0" eaLnBrk="0" fontAlgn="base" hangingPunct="0">
        <a:spcBef>
          <a:spcPct val="0"/>
        </a:spcBef>
        <a:spcAft>
          <a:spcPct val="0"/>
        </a:spcAft>
        <a:defRPr sz="3200" b="1">
          <a:solidFill>
            <a:srgbClr val="003366"/>
          </a:solidFill>
          <a:latin typeface="Calibri" pitchFamily="34" charset="0"/>
          <a:ea typeface="ヒラギノ角ゴ Pro W3" charset="0"/>
          <a:cs typeface="ヒラギノ角ゴ Pro W3" charset="0"/>
        </a:defRPr>
      </a:lvl4pPr>
      <a:lvl5pPr algn="l" rtl="0" eaLnBrk="0" fontAlgn="base" hangingPunct="0">
        <a:spcBef>
          <a:spcPct val="0"/>
        </a:spcBef>
        <a:spcAft>
          <a:spcPct val="0"/>
        </a:spcAft>
        <a:defRPr sz="3200" b="1">
          <a:solidFill>
            <a:srgbClr val="003366"/>
          </a:solidFill>
          <a:latin typeface="Calibri" pitchFamily="34" charset="0"/>
          <a:ea typeface="ヒラギノ角ゴ Pro W3" charset="0"/>
          <a:cs typeface="ヒラギノ角ゴ Pro W3"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charset="0"/>
        <a:buChar char="n"/>
        <a:defRPr sz="2400">
          <a:solidFill>
            <a:schemeClr val="tx1"/>
          </a:solidFill>
          <a:latin typeface="Calibri" pitchFamily="34" charset="0"/>
          <a:ea typeface="ヒラギノ角ゴ Pro W3" charset="0"/>
          <a:cs typeface="ヒラギノ角ゴ Pro W3" charset="0"/>
        </a:defRPr>
      </a:lvl1pPr>
      <a:lvl2pPr marL="742950" indent="-285750" algn="l" rtl="0" eaLnBrk="0" fontAlgn="base" hangingPunct="0">
        <a:spcBef>
          <a:spcPct val="20000"/>
        </a:spcBef>
        <a:spcAft>
          <a:spcPct val="0"/>
        </a:spcAft>
        <a:buClr>
          <a:schemeClr val="accent2"/>
        </a:buClr>
        <a:buSzPct val="80000"/>
        <a:buFont typeface="Wingdings" charset="0"/>
        <a:buChar char="¨"/>
        <a:defRPr sz="2000">
          <a:solidFill>
            <a:schemeClr val="tx1"/>
          </a:solidFill>
          <a:latin typeface="Calibri" pitchFamily="34" charset="0"/>
          <a:ea typeface="ヒラギノ角ゴ Pro W3" charset="0"/>
          <a:cs typeface="ヒラギノ角ゴ Pro W3" charset="0"/>
        </a:defRPr>
      </a:lvl2pPr>
      <a:lvl3pPr marL="1143000" indent="-228600" algn="l" rtl="0" eaLnBrk="0" fontAlgn="base" hangingPunct="0">
        <a:spcBef>
          <a:spcPct val="20000"/>
        </a:spcBef>
        <a:spcAft>
          <a:spcPct val="0"/>
        </a:spcAft>
        <a:buClr>
          <a:schemeClr val="bg2"/>
        </a:buClr>
        <a:buSzPct val="65000"/>
        <a:buFont typeface="Wingdings" charset="0"/>
        <a:buChar char="n"/>
        <a:defRPr sz="2400">
          <a:solidFill>
            <a:schemeClr val="tx1"/>
          </a:solidFill>
          <a:latin typeface="Calibri" pitchFamily="34" charset="0"/>
          <a:ea typeface="ヒラギノ角ゴ Pro W3" charset="0"/>
          <a:cs typeface="ヒラギノ角ゴ Pro W3" charset="0"/>
        </a:defRPr>
      </a:lvl3pPr>
      <a:lvl4pPr marL="1600200" indent="-228600" algn="l" rtl="0" eaLnBrk="0" fontAlgn="base" hangingPunct="0">
        <a:spcBef>
          <a:spcPct val="20000"/>
        </a:spcBef>
        <a:spcAft>
          <a:spcPct val="0"/>
        </a:spcAft>
        <a:buClr>
          <a:schemeClr val="accent2"/>
        </a:buClr>
        <a:buSzPct val="70000"/>
        <a:buFont typeface="Wingdings" charset="0"/>
        <a:buChar char="¨"/>
        <a:defRPr sz="1600">
          <a:solidFill>
            <a:schemeClr val="tx1"/>
          </a:solidFill>
          <a:latin typeface="Calibri" pitchFamily="34" charset="0"/>
          <a:ea typeface="ヒラギノ角ゴ Pro W3" charset="0"/>
          <a:cs typeface="ヒラギノ角ゴ Pro W3" charset="0"/>
        </a:defRPr>
      </a:lvl4pPr>
      <a:lvl5pPr marL="2057400" indent="-228600" algn="l" rtl="0" eaLnBrk="0" fontAlgn="base" hangingPunct="0">
        <a:spcBef>
          <a:spcPct val="20000"/>
        </a:spcBef>
        <a:spcAft>
          <a:spcPct val="0"/>
        </a:spcAft>
        <a:buClr>
          <a:schemeClr val="bg2"/>
        </a:buClr>
        <a:buFont typeface="Wingdings" charset="0"/>
        <a:buChar char="§"/>
        <a:defRPr sz="2000">
          <a:solidFill>
            <a:schemeClr val="tx1"/>
          </a:solidFill>
          <a:latin typeface="Calibri" pitchFamily="34" charset="0"/>
          <a:ea typeface="ヒラギノ角ゴ Pro W3" charset="0"/>
          <a:cs typeface="ヒラギノ角ゴ Pro W3" charset="0"/>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2387" name="Rectangle 3"/>
          <p:cNvSpPr>
            <a:spLocks noGrp="1" noChangeArrowheads="1"/>
          </p:cNvSpPr>
          <p:nvPr>
            <p:ph type="title"/>
          </p:nvPr>
        </p:nvSpPr>
        <p:spPr bwMode="auto">
          <a:xfrm>
            <a:off x="685800" y="838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12" tIns="45705" rIns="91412" bIns="45705" numCol="1" anchor="ctr" anchorCtr="0" compatLnSpc="1">
            <a:prstTxWarp prst="textNoShape">
              <a:avLst/>
            </a:prstTxWarp>
          </a:bodyPr>
          <a:lstStyle/>
          <a:p>
            <a:pPr lvl="0"/>
            <a:r>
              <a:rPr lang="en-US"/>
              <a:t>Click to edit Master title style</a:t>
            </a:r>
          </a:p>
        </p:txBody>
      </p:sp>
      <p:sp>
        <p:nvSpPr>
          <p:cNvPr id="2192388" name="Rectangle 4"/>
          <p:cNvSpPr>
            <a:spLocks noGrp="1" noChangeArrowheads="1"/>
          </p:cNvSpPr>
          <p:nvPr>
            <p:ph type="body" idx="1"/>
          </p:nvPr>
        </p:nvSpPr>
        <p:spPr bwMode="auto">
          <a:xfrm>
            <a:off x="685800" y="2057400"/>
            <a:ext cx="77724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12" tIns="45705" rIns="91412" bIns="457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144" r:id="rId1"/>
    <p:sldLayoutId id="2147486113" r:id="rId2"/>
    <p:sldLayoutId id="2147486114" r:id="rId3"/>
    <p:sldLayoutId id="2147486115" r:id="rId4"/>
    <p:sldLayoutId id="2147486116" r:id="rId5"/>
    <p:sldLayoutId id="2147486117" r:id="rId6"/>
    <p:sldLayoutId id="2147486118" r:id="rId7"/>
    <p:sldLayoutId id="2147486119" r:id="rId8"/>
    <p:sldLayoutId id="2147486120" r:id="rId9"/>
    <p:sldLayoutId id="2147486121" r:id="rId10"/>
    <p:sldLayoutId id="2147486122" r:id="rId11"/>
    <p:sldLayoutId id="2147486123" r:id="rId12"/>
    <p:sldLayoutId id="2147486124" r:id="rId13"/>
  </p:sldLayoutIdLst>
  <p:txStyles>
    <p:titleStyle>
      <a:lvl1pPr algn="l" rtl="0" eaLnBrk="0" fontAlgn="base" hangingPunct="0">
        <a:spcBef>
          <a:spcPct val="0"/>
        </a:spcBef>
        <a:spcAft>
          <a:spcPct val="0"/>
        </a:spcAft>
        <a:defRPr sz="2800" b="1">
          <a:solidFill>
            <a:srgbClr val="005FAA"/>
          </a:solidFill>
          <a:latin typeface="+mj-lt"/>
          <a:ea typeface="+mj-ea"/>
          <a:cs typeface="ＭＳ Ｐゴシック" charset="0"/>
        </a:defRPr>
      </a:lvl1pPr>
      <a:lvl2pPr algn="l" rtl="0" eaLnBrk="0" fontAlgn="base" hangingPunct="0">
        <a:spcBef>
          <a:spcPct val="0"/>
        </a:spcBef>
        <a:spcAft>
          <a:spcPct val="0"/>
        </a:spcAft>
        <a:defRPr sz="2800" b="1">
          <a:solidFill>
            <a:srgbClr val="005FAA"/>
          </a:solidFill>
          <a:latin typeface="Arial" charset="0"/>
          <a:ea typeface="ＭＳ Ｐゴシック" charset="0"/>
          <a:cs typeface="ＭＳ Ｐゴシック" charset="0"/>
        </a:defRPr>
      </a:lvl2pPr>
      <a:lvl3pPr algn="l" rtl="0" eaLnBrk="0" fontAlgn="base" hangingPunct="0">
        <a:spcBef>
          <a:spcPct val="0"/>
        </a:spcBef>
        <a:spcAft>
          <a:spcPct val="0"/>
        </a:spcAft>
        <a:defRPr sz="2800" b="1">
          <a:solidFill>
            <a:srgbClr val="005FAA"/>
          </a:solidFill>
          <a:latin typeface="Arial" charset="0"/>
          <a:ea typeface="ＭＳ Ｐゴシック" charset="0"/>
          <a:cs typeface="ＭＳ Ｐゴシック" charset="0"/>
        </a:defRPr>
      </a:lvl3pPr>
      <a:lvl4pPr algn="l" rtl="0" eaLnBrk="0" fontAlgn="base" hangingPunct="0">
        <a:spcBef>
          <a:spcPct val="0"/>
        </a:spcBef>
        <a:spcAft>
          <a:spcPct val="0"/>
        </a:spcAft>
        <a:defRPr sz="2800" b="1">
          <a:solidFill>
            <a:srgbClr val="005FAA"/>
          </a:solidFill>
          <a:latin typeface="Arial" charset="0"/>
          <a:ea typeface="ＭＳ Ｐゴシック" charset="0"/>
          <a:cs typeface="ＭＳ Ｐゴシック" charset="0"/>
        </a:defRPr>
      </a:lvl4pPr>
      <a:lvl5pPr algn="l" rtl="0" eaLnBrk="0" fontAlgn="base" hangingPunct="0">
        <a:spcBef>
          <a:spcPct val="0"/>
        </a:spcBef>
        <a:spcAft>
          <a:spcPct val="0"/>
        </a:spcAft>
        <a:defRPr sz="2800" b="1">
          <a:solidFill>
            <a:srgbClr val="005FAA"/>
          </a:solidFill>
          <a:latin typeface="Arial" charset="0"/>
          <a:ea typeface="ＭＳ Ｐゴシック" charset="0"/>
          <a:cs typeface="ＭＳ Ｐゴシック" charset="0"/>
        </a:defRPr>
      </a:lvl5pPr>
      <a:lvl6pPr marL="457065" algn="l" rtl="0" fontAlgn="base">
        <a:spcBef>
          <a:spcPct val="0"/>
        </a:spcBef>
        <a:spcAft>
          <a:spcPct val="0"/>
        </a:spcAft>
        <a:defRPr sz="2800" b="1">
          <a:solidFill>
            <a:srgbClr val="005FAA"/>
          </a:solidFill>
          <a:latin typeface="Arial" charset="0"/>
          <a:ea typeface="ＭＳ Ｐゴシック" charset="0"/>
        </a:defRPr>
      </a:lvl6pPr>
      <a:lvl7pPr marL="914127" algn="l" rtl="0" fontAlgn="base">
        <a:spcBef>
          <a:spcPct val="0"/>
        </a:spcBef>
        <a:spcAft>
          <a:spcPct val="0"/>
        </a:spcAft>
        <a:defRPr sz="2800" b="1">
          <a:solidFill>
            <a:srgbClr val="005FAA"/>
          </a:solidFill>
          <a:latin typeface="Arial" charset="0"/>
          <a:ea typeface="ＭＳ Ｐゴシック" charset="0"/>
        </a:defRPr>
      </a:lvl7pPr>
      <a:lvl8pPr marL="1371191" algn="l" rtl="0" fontAlgn="base">
        <a:spcBef>
          <a:spcPct val="0"/>
        </a:spcBef>
        <a:spcAft>
          <a:spcPct val="0"/>
        </a:spcAft>
        <a:defRPr sz="2800" b="1">
          <a:solidFill>
            <a:srgbClr val="005FAA"/>
          </a:solidFill>
          <a:latin typeface="Arial" charset="0"/>
          <a:ea typeface="ＭＳ Ｐゴシック" charset="0"/>
        </a:defRPr>
      </a:lvl8pPr>
      <a:lvl9pPr marL="1828256" algn="l" rtl="0" fontAlgn="base">
        <a:spcBef>
          <a:spcPct val="0"/>
        </a:spcBef>
        <a:spcAft>
          <a:spcPct val="0"/>
        </a:spcAft>
        <a:defRPr sz="2800" b="1">
          <a:solidFill>
            <a:srgbClr val="005FAA"/>
          </a:solidFill>
          <a:latin typeface="Arial" charset="0"/>
          <a:ea typeface="ＭＳ Ｐゴシック"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1363" indent="-284163" algn="l" rtl="0" eaLnBrk="0" fontAlgn="base" hangingPunct="0">
        <a:spcBef>
          <a:spcPct val="20000"/>
        </a:spcBef>
        <a:spcAft>
          <a:spcPct val="0"/>
        </a:spcAft>
        <a:buChar char="–"/>
        <a:defRPr sz="2400">
          <a:solidFill>
            <a:schemeClr val="tx1"/>
          </a:solidFill>
          <a:latin typeface="+mn-lt"/>
          <a:ea typeface="+mn-ea"/>
          <a:cs typeface="ＭＳ Ｐゴシック" charset="0"/>
        </a:defRPr>
      </a:lvl2pPr>
      <a:lvl3pPr marL="1141413" indent="-227013" algn="l" rtl="0" eaLnBrk="0" fontAlgn="base" hangingPunct="0">
        <a:spcBef>
          <a:spcPct val="20000"/>
        </a:spcBef>
        <a:spcAft>
          <a:spcPct val="0"/>
        </a:spcAft>
        <a:buChar char="•"/>
        <a:defRPr sz="2400">
          <a:solidFill>
            <a:schemeClr val="tx1"/>
          </a:solidFill>
          <a:latin typeface="+mn-lt"/>
          <a:ea typeface="+mn-ea"/>
          <a:cs typeface="ＭＳ Ｐゴシック" charset="0"/>
        </a:defRPr>
      </a:lvl3pPr>
      <a:lvl4pPr marL="1598613" indent="-227013" algn="l" rtl="0" eaLnBrk="0" fontAlgn="base" hangingPunct="0">
        <a:spcBef>
          <a:spcPct val="20000"/>
        </a:spcBef>
        <a:spcAft>
          <a:spcPct val="0"/>
        </a:spcAft>
        <a:buChar char="–"/>
        <a:defRPr sz="2400">
          <a:solidFill>
            <a:schemeClr val="tx1"/>
          </a:solidFill>
          <a:latin typeface="+mn-lt"/>
          <a:ea typeface="+mn-ea"/>
          <a:cs typeface="ＭＳ Ｐゴシック" charset="0"/>
        </a:defRPr>
      </a:lvl4pPr>
      <a:lvl5pPr marL="2055813" indent="-227013" algn="l" rtl="0" eaLnBrk="0" fontAlgn="base" hangingPunct="0">
        <a:spcBef>
          <a:spcPct val="20000"/>
        </a:spcBef>
        <a:spcAft>
          <a:spcPct val="0"/>
        </a:spcAft>
        <a:buChar char="»"/>
        <a:defRPr sz="2400">
          <a:solidFill>
            <a:schemeClr val="tx1"/>
          </a:solidFill>
          <a:latin typeface="+mn-lt"/>
          <a:ea typeface="+mn-ea"/>
          <a:cs typeface="ＭＳ Ｐゴシック" charset="0"/>
        </a:defRPr>
      </a:lvl5pPr>
      <a:lvl6pPr marL="2513852" indent="-228531" algn="l" rtl="0" fontAlgn="base">
        <a:spcBef>
          <a:spcPct val="20000"/>
        </a:spcBef>
        <a:spcAft>
          <a:spcPct val="0"/>
        </a:spcAft>
        <a:buChar char="»"/>
        <a:defRPr sz="2400">
          <a:solidFill>
            <a:schemeClr val="tx1"/>
          </a:solidFill>
          <a:latin typeface="+mn-lt"/>
          <a:ea typeface="+mn-ea"/>
        </a:defRPr>
      </a:lvl6pPr>
      <a:lvl7pPr marL="2970914" indent="-228531" algn="l" rtl="0" fontAlgn="base">
        <a:spcBef>
          <a:spcPct val="20000"/>
        </a:spcBef>
        <a:spcAft>
          <a:spcPct val="0"/>
        </a:spcAft>
        <a:buChar char="»"/>
        <a:defRPr sz="2400">
          <a:solidFill>
            <a:schemeClr val="tx1"/>
          </a:solidFill>
          <a:latin typeface="+mn-lt"/>
          <a:ea typeface="+mn-ea"/>
        </a:defRPr>
      </a:lvl7pPr>
      <a:lvl8pPr marL="3427979" indent="-228531" algn="l" rtl="0" fontAlgn="base">
        <a:spcBef>
          <a:spcPct val="20000"/>
        </a:spcBef>
        <a:spcAft>
          <a:spcPct val="0"/>
        </a:spcAft>
        <a:buChar char="»"/>
        <a:defRPr sz="2400">
          <a:solidFill>
            <a:schemeClr val="tx1"/>
          </a:solidFill>
          <a:latin typeface="+mn-lt"/>
          <a:ea typeface="+mn-ea"/>
        </a:defRPr>
      </a:lvl8pPr>
      <a:lvl9pPr marL="3885041" indent="-228531" algn="l" rtl="0" fontAlgn="base">
        <a:spcBef>
          <a:spcPct val="20000"/>
        </a:spcBef>
        <a:spcAft>
          <a:spcPct val="0"/>
        </a:spcAft>
        <a:buChar char="»"/>
        <a:defRPr sz="2400">
          <a:solidFill>
            <a:schemeClr val="tx1"/>
          </a:solidFill>
          <a:latin typeface="+mn-lt"/>
          <a:ea typeface="+mn-ea"/>
        </a:defRPr>
      </a:lvl9pPr>
    </p:bodyStyle>
    <p:otherStyle>
      <a:defPPr>
        <a:defRPr lang="en-US"/>
      </a:defPPr>
      <a:lvl1pPr marL="0" algn="l" defTabSz="457065" rtl="0" eaLnBrk="1" latinLnBrk="0" hangingPunct="1">
        <a:defRPr sz="1800" kern="1200">
          <a:solidFill>
            <a:schemeClr val="tx1"/>
          </a:solidFill>
          <a:latin typeface="+mn-lt"/>
          <a:ea typeface="+mn-ea"/>
          <a:cs typeface="+mn-cs"/>
        </a:defRPr>
      </a:lvl1pPr>
      <a:lvl2pPr marL="457065" algn="l" defTabSz="457065" rtl="0" eaLnBrk="1" latinLnBrk="0" hangingPunct="1">
        <a:defRPr sz="1800" kern="1200">
          <a:solidFill>
            <a:schemeClr val="tx1"/>
          </a:solidFill>
          <a:latin typeface="+mn-lt"/>
          <a:ea typeface="+mn-ea"/>
          <a:cs typeface="+mn-cs"/>
        </a:defRPr>
      </a:lvl2pPr>
      <a:lvl3pPr marL="914127" algn="l" defTabSz="457065" rtl="0" eaLnBrk="1" latinLnBrk="0" hangingPunct="1">
        <a:defRPr sz="1800" kern="1200">
          <a:solidFill>
            <a:schemeClr val="tx1"/>
          </a:solidFill>
          <a:latin typeface="+mn-lt"/>
          <a:ea typeface="+mn-ea"/>
          <a:cs typeface="+mn-cs"/>
        </a:defRPr>
      </a:lvl3pPr>
      <a:lvl4pPr marL="1371191" algn="l" defTabSz="457065" rtl="0" eaLnBrk="1" latinLnBrk="0" hangingPunct="1">
        <a:defRPr sz="1800" kern="1200">
          <a:solidFill>
            <a:schemeClr val="tx1"/>
          </a:solidFill>
          <a:latin typeface="+mn-lt"/>
          <a:ea typeface="+mn-ea"/>
          <a:cs typeface="+mn-cs"/>
        </a:defRPr>
      </a:lvl4pPr>
      <a:lvl5pPr marL="1828256" algn="l" defTabSz="457065" rtl="0" eaLnBrk="1" latinLnBrk="0" hangingPunct="1">
        <a:defRPr sz="1800" kern="1200">
          <a:solidFill>
            <a:schemeClr val="tx1"/>
          </a:solidFill>
          <a:latin typeface="+mn-lt"/>
          <a:ea typeface="+mn-ea"/>
          <a:cs typeface="+mn-cs"/>
        </a:defRPr>
      </a:lvl5pPr>
      <a:lvl6pPr marL="2285318" algn="l" defTabSz="457065" rtl="0" eaLnBrk="1" latinLnBrk="0" hangingPunct="1">
        <a:defRPr sz="1800" kern="1200">
          <a:solidFill>
            <a:schemeClr val="tx1"/>
          </a:solidFill>
          <a:latin typeface="+mn-lt"/>
          <a:ea typeface="+mn-ea"/>
          <a:cs typeface="+mn-cs"/>
        </a:defRPr>
      </a:lvl6pPr>
      <a:lvl7pPr marL="2742382" algn="l" defTabSz="457065" rtl="0" eaLnBrk="1" latinLnBrk="0" hangingPunct="1">
        <a:defRPr sz="1800" kern="1200">
          <a:solidFill>
            <a:schemeClr val="tx1"/>
          </a:solidFill>
          <a:latin typeface="+mn-lt"/>
          <a:ea typeface="+mn-ea"/>
          <a:cs typeface="+mn-cs"/>
        </a:defRPr>
      </a:lvl7pPr>
      <a:lvl8pPr marL="3199445" algn="l" defTabSz="457065" rtl="0" eaLnBrk="1" latinLnBrk="0" hangingPunct="1">
        <a:defRPr sz="1800" kern="1200">
          <a:solidFill>
            <a:schemeClr val="tx1"/>
          </a:solidFill>
          <a:latin typeface="+mn-lt"/>
          <a:ea typeface="+mn-ea"/>
          <a:cs typeface="+mn-cs"/>
        </a:defRPr>
      </a:lvl8pPr>
      <a:lvl9pPr marL="3656509" algn="l" defTabSz="45706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298450" y="950913"/>
            <a:ext cx="8739188"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2" tIns="45705" rIns="91412" bIns="45705" numCol="1" anchor="ctr" anchorCtr="0" compatLnSpc="1">
            <a:prstTxWarp prst="textNoShape">
              <a:avLst/>
            </a:prstTxWarp>
          </a:bodyPr>
          <a:lstStyle/>
          <a:p>
            <a:pPr lvl="0"/>
            <a:r>
              <a:rPr lang="en-GB"/>
              <a:t>Click to edit Master title style</a:t>
            </a:r>
          </a:p>
        </p:txBody>
      </p:sp>
      <p:sp>
        <p:nvSpPr>
          <p:cNvPr id="29699" name="Rectangle 3"/>
          <p:cNvSpPr>
            <a:spLocks noGrp="1" noChangeArrowheads="1"/>
          </p:cNvSpPr>
          <p:nvPr>
            <p:ph type="body" idx="1"/>
          </p:nvPr>
        </p:nvSpPr>
        <p:spPr bwMode="auto">
          <a:xfrm>
            <a:off x="293688" y="1638300"/>
            <a:ext cx="870585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2" tIns="45705" rIns="91412" bIns="45705"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0228" name="Rectangle 4"/>
          <p:cNvSpPr>
            <a:spLocks noGrp="1" noChangeArrowheads="1"/>
          </p:cNvSpPr>
          <p:nvPr>
            <p:ph type="dt" sz="half" idx="2"/>
          </p:nvPr>
        </p:nvSpPr>
        <p:spPr bwMode="auto">
          <a:xfrm>
            <a:off x="319088" y="6500813"/>
            <a:ext cx="2233612" cy="215900"/>
          </a:xfrm>
          <a:prstGeom prst="rect">
            <a:avLst/>
          </a:prstGeom>
          <a:noFill/>
          <a:ln w="9525">
            <a:noFill/>
            <a:miter lim="800000"/>
            <a:headEnd/>
            <a:tailEnd/>
          </a:ln>
          <a:effectLst/>
        </p:spPr>
        <p:txBody>
          <a:bodyPr vert="horz" wrap="square" lIns="91412" tIns="45705" rIns="91412" bIns="45705" numCol="1" anchor="t" anchorCtr="0" compatLnSpc="1">
            <a:prstTxWarp prst="textNoShape">
              <a:avLst/>
            </a:prstTxWarp>
          </a:bodyPr>
          <a:lstStyle>
            <a:lvl1pPr algn="l">
              <a:defRPr sz="800" u="none">
                <a:solidFill>
                  <a:srgbClr val="000098"/>
                </a:solidFill>
                <a:latin typeface="Tahoma" charset="0"/>
                <a:cs typeface="+mn-cs"/>
              </a:defRPr>
            </a:lvl1pPr>
          </a:lstStyle>
          <a:p>
            <a:pPr>
              <a:defRPr/>
            </a:pPr>
            <a:fld id="{B37B8A2F-F95F-1346-9609-471C67499AB9}" type="datetime1">
              <a:rPr lang="fr-FR"/>
              <a:pPr>
                <a:defRPr/>
              </a:pPr>
              <a:t>10/16/12</a:t>
            </a:fld>
            <a:endParaRPr lang="en-GB"/>
          </a:p>
        </p:txBody>
      </p:sp>
      <p:sp>
        <p:nvSpPr>
          <p:cNvPr id="180229" name="Rectangle 5"/>
          <p:cNvSpPr>
            <a:spLocks noGrp="1" noChangeArrowheads="1"/>
          </p:cNvSpPr>
          <p:nvPr>
            <p:ph type="ftr" sz="quarter" idx="3"/>
          </p:nvPr>
        </p:nvSpPr>
        <p:spPr bwMode="auto">
          <a:xfrm>
            <a:off x="3065463" y="6500813"/>
            <a:ext cx="3451225" cy="215900"/>
          </a:xfrm>
          <a:prstGeom prst="rect">
            <a:avLst/>
          </a:prstGeom>
          <a:noFill/>
          <a:ln w="9525">
            <a:noFill/>
            <a:miter lim="800000"/>
            <a:headEnd/>
            <a:tailEnd/>
          </a:ln>
          <a:effectLst/>
        </p:spPr>
        <p:txBody>
          <a:bodyPr vert="horz" wrap="square" lIns="91412" tIns="45705" rIns="91412" bIns="45705" numCol="1" anchor="t" anchorCtr="0" compatLnSpc="1">
            <a:prstTxWarp prst="textNoShape">
              <a:avLst/>
            </a:prstTxWarp>
          </a:bodyPr>
          <a:lstStyle>
            <a:lvl1pPr algn="ctr">
              <a:defRPr sz="800" u="none">
                <a:solidFill>
                  <a:srgbClr val="000098"/>
                </a:solidFill>
                <a:latin typeface="Tahoma" charset="0"/>
                <a:cs typeface="+mn-cs"/>
              </a:defRPr>
            </a:lvl1pPr>
          </a:lstStyle>
          <a:p>
            <a:pPr>
              <a:defRPr/>
            </a:pPr>
            <a:r>
              <a:rPr lang="en-GB"/>
              <a:t>© GEO Secretariat</a:t>
            </a:r>
          </a:p>
        </p:txBody>
      </p:sp>
      <p:sp>
        <p:nvSpPr>
          <p:cNvPr id="180230" name="Rectangle 6"/>
          <p:cNvSpPr>
            <a:spLocks noGrp="1" noChangeArrowheads="1"/>
          </p:cNvSpPr>
          <p:nvPr>
            <p:ph type="sldNum" sz="quarter" idx="4"/>
          </p:nvPr>
        </p:nvSpPr>
        <p:spPr bwMode="auto">
          <a:xfrm>
            <a:off x="7037388" y="6500813"/>
            <a:ext cx="1905000" cy="215900"/>
          </a:xfrm>
          <a:prstGeom prst="rect">
            <a:avLst/>
          </a:prstGeom>
          <a:noFill/>
          <a:ln w="9525">
            <a:noFill/>
            <a:miter lim="800000"/>
            <a:headEnd/>
            <a:tailEnd/>
          </a:ln>
          <a:effectLst/>
        </p:spPr>
        <p:txBody>
          <a:bodyPr vert="horz" wrap="square" lIns="91412" tIns="45705" rIns="91412" bIns="45705" numCol="1" anchor="t" anchorCtr="0" compatLnSpc="1">
            <a:prstTxWarp prst="textNoShape">
              <a:avLst/>
            </a:prstTxWarp>
          </a:bodyPr>
          <a:lstStyle>
            <a:lvl1pPr algn="r">
              <a:defRPr sz="800" u="none">
                <a:solidFill>
                  <a:srgbClr val="000098"/>
                </a:solidFill>
                <a:latin typeface="Tahoma" charset="0"/>
                <a:cs typeface="+mn-cs"/>
              </a:defRPr>
            </a:lvl1pPr>
          </a:lstStyle>
          <a:p>
            <a:pPr>
              <a:defRPr/>
            </a:pPr>
            <a:r>
              <a:rPr lang="en-GB"/>
              <a:t>slide </a:t>
            </a:r>
            <a:fld id="{5C51C252-4B60-974E-97F9-A5AF7AFB80AB}" type="slidenum">
              <a:rPr lang="en-GB"/>
              <a:pPr>
                <a:defRPr/>
              </a:pPr>
              <a:t>‹#›</a:t>
            </a:fld>
            <a:endParaRPr lang="en-GB"/>
          </a:p>
        </p:txBody>
      </p:sp>
      <p:pic>
        <p:nvPicPr>
          <p:cNvPr id="29703" name="Picture 8"/>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145" r:id="rId1"/>
    <p:sldLayoutId id="2147486146" r:id="rId2"/>
    <p:sldLayoutId id="2147486147" r:id="rId3"/>
    <p:sldLayoutId id="2147486148" r:id="rId4"/>
    <p:sldLayoutId id="2147486149" r:id="rId5"/>
    <p:sldLayoutId id="2147486150" r:id="rId6"/>
    <p:sldLayoutId id="2147486151" r:id="rId7"/>
    <p:sldLayoutId id="2147486152" r:id="rId8"/>
    <p:sldLayoutId id="2147486153" r:id="rId9"/>
    <p:sldLayoutId id="2147486154" r:id="rId10"/>
    <p:sldLayoutId id="2147486155" r:id="rId11"/>
    <p:sldLayoutId id="2147486156" r:id="rId12"/>
    <p:sldLayoutId id="2147486157" r:id="rId13"/>
  </p:sldLayoutIdLst>
  <p:timing>
    <p:tnLst>
      <p:par>
        <p:cTn xmlns:p14="http://schemas.microsoft.com/office/powerpoint/2010/main" id="1" dur="indefinite" restart="never" nodeType="tmRoot"/>
      </p:par>
    </p:tnLst>
  </p:timing>
  <p:hf hdr="0" dt="0"/>
  <p:txStyles>
    <p:titleStyle>
      <a:lvl1pPr algn="ctr" rtl="0" eaLnBrk="0" fontAlgn="base" hangingPunct="0">
        <a:spcBef>
          <a:spcPct val="0"/>
        </a:spcBef>
        <a:spcAft>
          <a:spcPct val="0"/>
        </a:spcAft>
        <a:defRPr sz="32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3200">
          <a:solidFill>
            <a:schemeClr val="tx2"/>
          </a:solidFill>
          <a:latin typeface="Tahoma" pitchFamily="34" charset="0"/>
          <a:ea typeface="ＭＳ Ｐゴシック" charset="0"/>
          <a:cs typeface="ＭＳ Ｐゴシック" charset="0"/>
        </a:defRPr>
      </a:lvl2pPr>
      <a:lvl3pPr algn="ctr" rtl="0" eaLnBrk="0" fontAlgn="base" hangingPunct="0">
        <a:spcBef>
          <a:spcPct val="0"/>
        </a:spcBef>
        <a:spcAft>
          <a:spcPct val="0"/>
        </a:spcAft>
        <a:defRPr sz="3200">
          <a:solidFill>
            <a:schemeClr val="tx2"/>
          </a:solidFill>
          <a:latin typeface="Tahoma" pitchFamily="34" charset="0"/>
          <a:ea typeface="ＭＳ Ｐゴシック" charset="0"/>
          <a:cs typeface="ＭＳ Ｐゴシック" charset="0"/>
        </a:defRPr>
      </a:lvl3pPr>
      <a:lvl4pPr algn="ctr" rtl="0" eaLnBrk="0" fontAlgn="base" hangingPunct="0">
        <a:spcBef>
          <a:spcPct val="0"/>
        </a:spcBef>
        <a:spcAft>
          <a:spcPct val="0"/>
        </a:spcAft>
        <a:defRPr sz="3200">
          <a:solidFill>
            <a:schemeClr val="tx2"/>
          </a:solidFill>
          <a:latin typeface="Tahoma" pitchFamily="34" charset="0"/>
          <a:ea typeface="ＭＳ Ｐゴシック" charset="0"/>
          <a:cs typeface="ＭＳ Ｐゴシック" charset="0"/>
        </a:defRPr>
      </a:lvl4pPr>
      <a:lvl5pPr algn="ctr" rtl="0" eaLnBrk="0" fontAlgn="base" hangingPunct="0">
        <a:spcBef>
          <a:spcPct val="0"/>
        </a:spcBef>
        <a:spcAft>
          <a:spcPct val="0"/>
        </a:spcAft>
        <a:defRPr sz="3200">
          <a:solidFill>
            <a:schemeClr val="tx2"/>
          </a:solidFill>
          <a:latin typeface="Tahoma" pitchFamily="34" charset="0"/>
          <a:ea typeface="ＭＳ Ｐゴシック" charset="0"/>
          <a:cs typeface="ＭＳ Ｐゴシック" charset="0"/>
        </a:defRPr>
      </a:lvl5pPr>
      <a:lvl6pPr marL="457065" algn="ctr" rtl="0" fontAlgn="base">
        <a:spcBef>
          <a:spcPct val="0"/>
        </a:spcBef>
        <a:spcAft>
          <a:spcPct val="0"/>
        </a:spcAft>
        <a:defRPr sz="3200">
          <a:solidFill>
            <a:schemeClr val="tx2"/>
          </a:solidFill>
          <a:latin typeface="Tahoma" pitchFamily="34" charset="0"/>
        </a:defRPr>
      </a:lvl6pPr>
      <a:lvl7pPr marL="914127" algn="ctr" rtl="0" fontAlgn="base">
        <a:spcBef>
          <a:spcPct val="0"/>
        </a:spcBef>
        <a:spcAft>
          <a:spcPct val="0"/>
        </a:spcAft>
        <a:defRPr sz="3200">
          <a:solidFill>
            <a:schemeClr val="tx2"/>
          </a:solidFill>
          <a:latin typeface="Tahoma" pitchFamily="34" charset="0"/>
        </a:defRPr>
      </a:lvl7pPr>
      <a:lvl8pPr marL="1371191" algn="ctr" rtl="0" fontAlgn="base">
        <a:spcBef>
          <a:spcPct val="0"/>
        </a:spcBef>
        <a:spcAft>
          <a:spcPct val="0"/>
        </a:spcAft>
        <a:defRPr sz="3200">
          <a:solidFill>
            <a:schemeClr val="tx2"/>
          </a:solidFill>
          <a:latin typeface="Tahoma" pitchFamily="34" charset="0"/>
        </a:defRPr>
      </a:lvl8pPr>
      <a:lvl9pPr marL="1828256" algn="ctr" rtl="0" fontAlgn="base">
        <a:spcBef>
          <a:spcPct val="0"/>
        </a:spcBef>
        <a:spcAft>
          <a:spcPct val="0"/>
        </a:spcAft>
        <a:defRPr sz="3200">
          <a:solidFill>
            <a:schemeClr val="tx2"/>
          </a:solidFill>
          <a:latin typeface="Tahoma" pitchFamily="34"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sz="2000">
          <a:solidFill>
            <a:schemeClr val="tx1"/>
          </a:solidFill>
          <a:latin typeface="+mn-lt"/>
          <a:ea typeface="ＭＳ Ｐゴシック" charset="0"/>
          <a:cs typeface="ＭＳ Ｐゴシック" charset="0"/>
        </a:defRPr>
      </a:lvl2pPr>
      <a:lvl3pPr marL="1141413" indent="-227013" algn="l" rtl="0" eaLnBrk="0" fontAlgn="base" hangingPunct="0">
        <a:spcBef>
          <a:spcPct val="20000"/>
        </a:spcBef>
        <a:spcAft>
          <a:spcPct val="0"/>
        </a:spcAft>
        <a:buChar char="•"/>
        <a:defRPr>
          <a:solidFill>
            <a:schemeClr val="tx1"/>
          </a:solidFill>
          <a:latin typeface="+mn-lt"/>
          <a:ea typeface="ＭＳ Ｐゴシック" charset="0"/>
          <a:cs typeface="ＭＳ Ｐゴシック" charset="0"/>
        </a:defRPr>
      </a:lvl3pPr>
      <a:lvl4pPr marL="1598613" indent="-227013" algn="l" rtl="0" eaLnBrk="0" fontAlgn="base" hangingPunct="0">
        <a:spcBef>
          <a:spcPct val="20000"/>
        </a:spcBef>
        <a:spcAft>
          <a:spcPct val="0"/>
        </a:spcAft>
        <a:buChar char="–"/>
        <a:defRPr sz="1600">
          <a:solidFill>
            <a:schemeClr val="tx1"/>
          </a:solidFill>
          <a:latin typeface="+mn-lt"/>
          <a:ea typeface="ＭＳ Ｐゴシック" charset="0"/>
          <a:cs typeface="ＭＳ Ｐゴシック" charset="0"/>
        </a:defRPr>
      </a:lvl4pPr>
      <a:lvl5pPr marL="2055813" indent="-227013" algn="l" rtl="0" eaLnBrk="0" fontAlgn="base" hangingPunct="0">
        <a:spcBef>
          <a:spcPct val="20000"/>
        </a:spcBef>
        <a:spcAft>
          <a:spcPct val="0"/>
        </a:spcAft>
        <a:buChar char="»"/>
        <a:defRPr sz="1400">
          <a:solidFill>
            <a:schemeClr val="tx1"/>
          </a:solidFill>
          <a:latin typeface="+mn-lt"/>
          <a:ea typeface="ＭＳ Ｐゴシック" charset="0"/>
          <a:cs typeface="ＭＳ Ｐゴシック" charset="0"/>
        </a:defRPr>
      </a:lvl5pPr>
      <a:lvl6pPr marL="2513852" indent="-228531" algn="l" rtl="0" fontAlgn="base">
        <a:spcBef>
          <a:spcPct val="20000"/>
        </a:spcBef>
        <a:spcAft>
          <a:spcPct val="0"/>
        </a:spcAft>
        <a:buChar char="»"/>
        <a:defRPr sz="1400">
          <a:solidFill>
            <a:schemeClr val="tx1"/>
          </a:solidFill>
          <a:latin typeface="+mn-lt"/>
        </a:defRPr>
      </a:lvl6pPr>
      <a:lvl7pPr marL="2970914" indent="-228531" algn="l" rtl="0" fontAlgn="base">
        <a:spcBef>
          <a:spcPct val="20000"/>
        </a:spcBef>
        <a:spcAft>
          <a:spcPct val="0"/>
        </a:spcAft>
        <a:buChar char="»"/>
        <a:defRPr sz="1400">
          <a:solidFill>
            <a:schemeClr val="tx1"/>
          </a:solidFill>
          <a:latin typeface="+mn-lt"/>
        </a:defRPr>
      </a:lvl7pPr>
      <a:lvl8pPr marL="3427979" indent="-228531" algn="l" rtl="0" fontAlgn="base">
        <a:spcBef>
          <a:spcPct val="20000"/>
        </a:spcBef>
        <a:spcAft>
          <a:spcPct val="0"/>
        </a:spcAft>
        <a:buChar char="»"/>
        <a:defRPr sz="1400">
          <a:solidFill>
            <a:schemeClr val="tx1"/>
          </a:solidFill>
          <a:latin typeface="+mn-lt"/>
        </a:defRPr>
      </a:lvl8pPr>
      <a:lvl9pPr marL="3885041" indent="-228531"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127" rtl="0" eaLnBrk="1" latinLnBrk="0" hangingPunct="1">
        <a:defRPr sz="1800" kern="1200">
          <a:solidFill>
            <a:schemeClr val="tx1"/>
          </a:solidFill>
          <a:latin typeface="+mn-lt"/>
          <a:ea typeface="+mn-ea"/>
          <a:cs typeface="+mn-cs"/>
        </a:defRPr>
      </a:lvl1pPr>
      <a:lvl2pPr marL="457065" algn="l" defTabSz="914127" rtl="0" eaLnBrk="1" latinLnBrk="0" hangingPunct="1">
        <a:defRPr sz="1800" kern="1200">
          <a:solidFill>
            <a:schemeClr val="tx1"/>
          </a:solidFill>
          <a:latin typeface="+mn-lt"/>
          <a:ea typeface="+mn-ea"/>
          <a:cs typeface="+mn-cs"/>
        </a:defRPr>
      </a:lvl2pPr>
      <a:lvl3pPr marL="914127" algn="l" defTabSz="914127" rtl="0" eaLnBrk="1" latinLnBrk="0" hangingPunct="1">
        <a:defRPr sz="1800" kern="1200">
          <a:solidFill>
            <a:schemeClr val="tx1"/>
          </a:solidFill>
          <a:latin typeface="+mn-lt"/>
          <a:ea typeface="+mn-ea"/>
          <a:cs typeface="+mn-cs"/>
        </a:defRPr>
      </a:lvl3pPr>
      <a:lvl4pPr marL="1371191" algn="l" defTabSz="914127" rtl="0" eaLnBrk="1" latinLnBrk="0" hangingPunct="1">
        <a:defRPr sz="1800" kern="1200">
          <a:solidFill>
            <a:schemeClr val="tx1"/>
          </a:solidFill>
          <a:latin typeface="+mn-lt"/>
          <a:ea typeface="+mn-ea"/>
          <a:cs typeface="+mn-cs"/>
        </a:defRPr>
      </a:lvl4pPr>
      <a:lvl5pPr marL="1828256" algn="l" defTabSz="914127" rtl="0" eaLnBrk="1" latinLnBrk="0" hangingPunct="1">
        <a:defRPr sz="1800" kern="1200">
          <a:solidFill>
            <a:schemeClr val="tx1"/>
          </a:solidFill>
          <a:latin typeface="+mn-lt"/>
          <a:ea typeface="+mn-ea"/>
          <a:cs typeface="+mn-cs"/>
        </a:defRPr>
      </a:lvl5pPr>
      <a:lvl6pPr marL="2285318" algn="l" defTabSz="914127" rtl="0" eaLnBrk="1" latinLnBrk="0" hangingPunct="1">
        <a:defRPr sz="1800" kern="1200">
          <a:solidFill>
            <a:schemeClr val="tx1"/>
          </a:solidFill>
          <a:latin typeface="+mn-lt"/>
          <a:ea typeface="+mn-ea"/>
          <a:cs typeface="+mn-cs"/>
        </a:defRPr>
      </a:lvl6pPr>
      <a:lvl7pPr marL="2742382" algn="l" defTabSz="914127" rtl="0" eaLnBrk="1" latinLnBrk="0" hangingPunct="1">
        <a:defRPr sz="1800" kern="1200">
          <a:solidFill>
            <a:schemeClr val="tx1"/>
          </a:solidFill>
          <a:latin typeface="+mn-lt"/>
          <a:ea typeface="+mn-ea"/>
          <a:cs typeface="+mn-cs"/>
        </a:defRPr>
      </a:lvl7pPr>
      <a:lvl8pPr marL="3199445" algn="l" defTabSz="914127" rtl="0" eaLnBrk="1" latinLnBrk="0" hangingPunct="1">
        <a:defRPr sz="1800" kern="1200">
          <a:solidFill>
            <a:schemeClr val="tx1"/>
          </a:solidFill>
          <a:latin typeface="+mn-lt"/>
          <a:ea typeface="+mn-ea"/>
          <a:cs typeface="+mn-cs"/>
        </a:defRPr>
      </a:lvl8pPr>
      <a:lvl9pPr marL="3656509" algn="l" defTabSz="91412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39.wmf"/><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wmf"/><Relationship Id="rId8" Type="http://schemas.openxmlformats.org/officeDocument/2006/relationships/image" Target="../media/image44.wmf"/><Relationship Id="rId9" Type="http://schemas.openxmlformats.org/officeDocument/2006/relationships/image" Target="../media/image45.jpeg"/><Relationship Id="rId10" Type="http://schemas.openxmlformats.org/officeDocument/2006/relationships/image" Target="../media/image46.jpe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 Id="rId3" Type="http://schemas.openxmlformats.org/officeDocument/2006/relationships/image" Target="../media/image5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wmf"/><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wmf"/><Relationship Id="rId3" Type="http://schemas.openxmlformats.org/officeDocument/2006/relationships/image" Target="../media/image64.jpeg"/></Relationships>
</file>

<file path=ppt/slides/_rels/slide2.xml.rels><?xml version="1.0" encoding="UTF-8" standalone="yes"?>
<Relationships xmlns="http://schemas.openxmlformats.org/package/2006/relationships"><Relationship Id="rId20" Type="http://schemas.openxmlformats.org/officeDocument/2006/relationships/image" Target="../media/image15.png"/><Relationship Id="rId21" Type="http://schemas.openxmlformats.org/officeDocument/2006/relationships/image" Target="file://localhost/%08EO-1.gif%20%20%20%20%20%20%20%20%20%20%20%20%20%20%20%20%20%20%20%20%20%20%20%20%20%20%20%20%20%20%20%20%20%20%20%20%20%20%20%20%20%20%20%20%20%20%20%20%20%20%20%20%20%20%20000062C3%0ESTAAC%20Graphics%20%20%20%20%20%20%20%20%20%20%20%20%20%20%20%20%20ABA78158" TargetMode="External"/><Relationship Id="rId22" Type="http://schemas.openxmlformats.org/officeDocument/2006/relationships/image" Target="../media/image16.png"/><Relationship Id="rId23" Type="http://schemas.openxmlformats.org/officeDocument/2006/relationships/image" Target="../media/image17.png"/><Relationship Id="rId24" Type="http://schemas.openxmlformats.org/officeDocument/2006/relationships/image" Target="../media/image18.png"/><Relationship Id="rId25" Type="http://schemas.openxmlformats.org/officeDocument/2006/relationships/slide" Target="slide46.xml"/><Relationship Id="rId26" Type="http://schemas.openxmlformats.org/officeDocument/2006/relationships/image" Target="../media/image19.png"/><Relationship Id="rId27" Type="http://schemas.openxmlformats.org/officeDocument/2006/relationships/image" Target="../media/image20.png"/><Relationship Id="rId28" Type="http://schemas.openxmlformats.org/officeDocument/2006/relationships/image" Target="../media/image21.jpeg"/><Relationship Id="rId29" Type="http://schemas.openxmlformats.org/officeDocument/2006/relationships/image" Target="../media/image22.wmf"/><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file://localhost/%12Database%20Earth.gif%20%20%20%20%20%20%20%20%20%20%20%20%20%20%20%20%20%20%20%20%20%20%20%20%20%20%20%20%20%20%20%20%20%20%20%20%20%20%20%20%20%20%20%20%2000000242%08STAAC%20%231%20%20%20%20%20%20%20%20%20%20%20%20%20%20%20%20%20%20%20%20%20%20%20B0D01979" TargetMode="External"/><Relationship Id="rId5" Type="http://schemas.openxmlformats.org/officeDocument/2006/relationships/image" Target="../media/image9.png"/><Relationship Id="rId30" Type="http://schemas.openxmlformats.org/officeDocument/2006/relationships/image" Target="../media/image23.wmf"/><Relationship Id="rId31" Type="http://schemas.openxmlformats.org/officeDocument/2006/relationships/image" Target="../media/image24.wmf"/><Relationship Id="rId32" Type="http://schemas.openxmlformats.org/officeDocument/2006/relationships/image" Target="../media/image25.png"/><Relationship Id="rId9" Type="http://schemas.openxmlformats.org/officeDocument/2006/relationships/image" Target="file://localhost/%0Adansat.gif%20%20%20%20%20%20%20%20%20%20%20%20%20%20%20%20%20%20%20%20%20%20%20%20%20%20%20%20%20%20%20%20%20%20%20%20%20%20%20%20%20%20%20%20%20%20%20%20%20%20%20%20%20000062C3%0ESTAAC%20Graphics%20%20%20%20%20%20%20%20%20%20%20%20%20%20%20%20%20ABA78158" TargetMode="External"/><Relationship Id="rId6" Type="http://schemas.openxmlformats.org/officeDocument/2006/relationships/image" Target="file://localhost/%12Ground%20Antenna.gif%20%20%20%20%20%20%20%20%20%20%20%20%20%20%20%20%20%20%20%20%20%20%20%20%20%20%20%20%20%20%20%20%20%20%20%20%20%20%20%20%20%20%20%20%2000000227%08STAAC%20%233%20%20%20%20%20%20%20%20%20%20%20%20%20%20%20%20%20%20%20%20%20%20%20B0F5ECC2" TargetMode="External"/><Relationship Id="rId7" Type="http://schemas.openxmlformats.org/officeDocument/2006/relationships/slide" Target="slide37.xml"/><Relationship Id="rId8" Type="http://schemas.openxmlformats.org/officeDocument/2006/relationships/image" Target="../media/image10.png"/><Relationship Id="rId33" Type="http://schemas.openxmlformats.org/officeDocument/2006/relationships/image" Target="file://localhost/%09TDRSS.gif%20%20%20%20%20%20%20%20%20%20%20%20%20%20%20%20%20%20%20%20%20%20%20%20%20%20%20%20%20%20%20%20%20%20%20%20%20%20%20%20%20%20%20%20%20%20%20%20%20%20%20%20%20%200002381C%0ESTAAC%20Graphics%20%20%20%20%20%20%20%20%20%20%20%20%20%20%20%20%20B29BEE7D" TargetMode="External"/><Relationship Id="rId10" Type="http://schemas.openxmlformats.org/officeDocument/2006/relationships/slide" Target="slide42.xml"/><Relationship Id="rId11" Type="http://schemas.openxmlformats.org/officeDocument/2006/relationships/image" Target="../media/image11.png"/><Relationship Id="rId12" Type="http://schemas.openxmlformats.org/officeDocument/2006/relationships/image" Target="file://localhost/%0ENGST%20Down%20.gif%20%20%20%20%20%20%20%20%20%20%20%20%20%20%20%20%20%20%20%20%20%20%20%20%20%20%20%20%20%20%20%20%20%20%20%20%20%20%20%20%20%20%20%20%20%20%20%20%2000000002%07Zip%20100%20%20%20%20%20%20%20%20%20%20%20%20%20%20%20%20%20%20%20%20%20%20%20%20AB89E6CB" TargetMode="External"/><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file://localhost/%11Space%20Station.gif%20%20%20%20%20%20%20%20%20%20%20%20%20%20%20%20%20%20%20%20%20%20%20%20%20%20%20%20%20%20%20%20%20%20%20%20%20%20%20%20%20%20%20%20%20%2000000281%08STAAC%20%231%20%20%20%20%20%20%20%20%20%20%20%20%20%20%20%20%20%20%20%20%20%20%20B0D01979" TargetMode="External"/><Relationship Id="rId16" Type="http://schemas.openxmlformats.org/officeDocument/2006/relationships/slide" Target="slide38.xml"/><Relationship Id="rId17" Type="http://schemas.openxmlformats.org/officeDocument/2006/relationships/image" Target="../media/image14.png"/><Relationship Id="rId18" Type="http://schemas.openxmlformats.org/officeDocument/2006/relationships/image" Target="file://localhost/%0C%20Seawifs.gif%20%20%20%20%20%20%20%20%20%20%20%20%20%20%20%20%20%20%20%20%20%20%20%20%20%20%20%20%20%20%20%20%20%20%20%20%20%20%20%20%20%20%20%20%20%20%20%20%20%20%20000062C3%0ESTAAC%20Graphics%20%20%20%20%20%20%20%20%20%20%20%20%20%20%20%20%20ABA78158" TargetMode="External"/><Relationship Id="rId19" Type="http://schemas.openxmlformats.org/officeDocument/2006/relationships/slide" Target="slide39.xml"/></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73.png"/><Relationship Id="rId5" Type="http://schemas.openxmlformats.org/officeDocument/2006/relationships/oleObject" Target="../embeddings/oleObject1.bin"/><Relationship Id="rId6" Type="http://schemas.openxmlformats.org/officeDocument/2006/relationships/image" Target="../media/image72.emf"/><Relationship Id="rId7" Type="http://schemas.openxmlformats.org/officeDocument/2006/relationships/image" Target="../media/image74.png"/><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75.jpeg"/><Relationship Id="rId5" Type="http://schemas.openxmlformats.org/officeDocument/2006/relationships/image" Target="../media/image76.png"/><Relationship Id="rId6" Type="http://schemas.openxmlformats.org/officeDocument/2006/relationships/image" Target="../media/image77.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 Id="rId3"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 Id="rId3" Type="http://schemas.openxmlformats.org/officeDocument/2006/relationships/image" Target="../media/image8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0.png"/><Relationship Id="rId3" Type="http://schemas.openxmlformats.org/officeDocument/2006/relationships/image" Target="../media/image91.png"/></Relationships>
</file>

<file path=ppt/slides/_rels/slide32.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png"/><Relationship Id="rId3" Type="http://schemas.openxmlformats.org/officeDocument/2006/relationships/image" Target="../media/image9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jpe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36.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jpeg"/><Relationship Id="rId5" Type="http://schemas.openxmlformats.org/officeDocument/2006/relationships/image" Target="../media/image102.jpeg"/><Relationship Id="rId1" Type="http://schemas.openxmlformats.org/officeDocument/2006/relationships/slideLayout" Target="../slideLayouts/slideLayout2.xml"/><Relationship Id="rId2" Type="http://schemas.openxmlformats.org/officeDocument/2006/relationships/image" Target="../media/image99.jpeg"/></Relationships>
</file>

<file path=ppt/slides/_rels/slide37.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57.jpeg"/><Relationship Id="rId5" Type="http://schemas.openxmlformats.org/officeDocument/2006/relationships/image" Target="../media/image104.jpeg"/><Relationship Id="rId6" Type="http://schemas.openxmlformats.org/officeDocument/2006/relationships/image" Target="../media/image105.jpe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eg"/><Relationship Id="rId5" Type="http://schemas.openxmlformats.org/officeDocument/2006/relationships/image" Target="../media/image108.jpeg"/><Relationship Id="rId6" Type="http://schemas.openxmlformats.org/officeDocument/2006/relationships/image" Target="../media/image109.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39.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57.jpeg"/><Relationship Id="rId5" Type="http://schemas.openxmlformats.org/officeDocument/2006/relationships/image" Target="../media/image104.jpeg"/><Relationship Id="rId6" Type="http://schemas.openxmlformats.org/officeDocument/2006/relationships/image" Target="../media/image105.jpe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0.jpeg"/><Relationship Id="rId3" Type="http://schemas.openxmlformats.org/officeDocument/2006/relationships/image" Target="../media/image111.png"/></Relationships>
</file>

<file path=ppt/slides/_rels/slide41.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jpeg"/><Relationship Id="rId5" Type="http://schemas.openxmlformats.org/officeDocument/2006/relationships/image" Target="../media/image114.jpeg"/><Relationship Id="rId6" Type="http://schemas.openxmlformats.org/officeDocument/2006/relationships/image" Target="../media/image115.jpeg"/><Relationship Id="rId7" Type="http://schemas.openxmlformats.org/officeDocument/2006/relationships/image" Target="../media/image116.jpeg"/><Relationship Id="rId8" Type="http://schemas.openxmlformats.org/officeDocument/2006/relationships/image" Target="../media/image117.jpeg"/><Relationship Id="rId1" Type="http://schemas.openxmlformats.org/officeDocument/2006/relationships/slideLayout" Target="../slideLayouts/slideLayout73.xml"/><Relationship Id="rId2" Type="http://schemas.openxmlformats.org/officeDocument/2006/relationships/notesSlide" Target="../notesSlides/notesSlide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8.wmf"/><Relationship Id="rId3" Type="http://schemas.openxmlformats.org/officeDocument/2006/relationships/image" Target="../media/image11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8.wmf"/><Relationship Id="rId3" Type="http://schemas.openxmlformats.org/officeDocument/2006/relationships/image" Target="../media/image11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0.png"/></Relationships>
</file>

<file path=ppt/slides/_rels/slide45.xml.rels><?xml version="1.0" encoding="UTF-8" standalone="yes"?>
<Relationships xmlns="http://schemas.openxmlformats.org/package/2006/relationships"><Relationship Id="rId3" Type="http://schemas.openxmlformats.org/officeDocument/2006/relationships/image" Target="../media/image122.jpeg"/><Relationship Id="rId4" Type="http://schemas.openxmlformats.org/officeDocument/2006/relationships/image" Target="../media/image123.jpeg"/><Relationship Id="rId5" Type="http://schemas.openxmlformats.org/officeDocument/2006/relationships/image" Target="../media/image124.jpeg"/><Relationship Id="rId6" Type="http://schemas.openxmlformats.org/officeDocument/2006/relationships/image" Target="../media/image125.jpeg"/><Relationship Id="rId7" Type="http://schemas.openxmlformats.org/officeDocument/2006/relationships/image" Target="../media/image126.jpeg"/><Relationship Id="rId8" Type="http://schemas.openxmlformats.org/officeDocument/2006/relationships/image" Target="../media/image127.jpeg"/><Relationship Id="rId9" Type="http://schemas.openxmlformats.org/officeDocument/2006/relationships/image" Target="../media/image128.jpeg"/><Relationship Id="rId10" Type="http://schemas.openxmlformats.org/officeDocument/2006/relationships/image" Target="../media/image129.wmf"/><Relationship Id="rId1" Type="http://schemas.openxmlformats.org/officeDocument/2006/relationships/slideLayout" Target="../slideLayouts/slideLayout13.xml"/><Relationship Id="rId2" Type="http://schemas.openxmlformats.org/officeDocument/2006/relationships/image" Target="../media/image12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3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9.w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9.wmf"/><Relationship Id="rId3" Type="http://schemas.openxmlformats.org/officeDocument/2006/relationships/image" Target="../media/image1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9.wmf"/><Relationship Id="rId3" Type="http://schemas.openxmlformats.org/officeDocument/2006/relationships/image" Target="../media/image13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wmf"/><Relationship Id="rId3" Type="http://schemas.openxmlformats.org/officeDocument/2006/relationships/image" Target="../media/image13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wmf"/><Relationship Id="rId3" Type="http://schemas.openxmlformats.org/officeDocument/2006/relationships/image" Target="../media/image133.png"/></Relationships>
</file>

<file path=ppt/slides/_rels/slide53.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57.jpeg"/><Relationship Id="rId5" Type="http://schemas.openxmlformats.org/officeDocument/2006/relationships/image" Target="../media/image104.jpeg"/><Relationship Id="rId6" Type="http://schemas.openxmlformats.org/officeDocument/2006/relationships/image" Target="../media/image105.jpeg"/><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3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35.jpeg"/></Relationships>
</file>

<file path=ppt/slides/_rels/slide56.xml.rels><?xml version="1.0" encoding="UTF-8" standalone="yes"?>
<Relationships xmlns="http://schemas.openxmlformats.org/package/2006/relationships"><Relationship Id="rId3" Type="http://schemas.openxmlformats.org/officeDocument/2006/relationships/image" Target="../media/image136.jpeg"/><Relationship Id="rId4" Type="http://schemas.openxmlformats.org/officeDocument/2006/relationships/image" Target="../media/image135.jpe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57.xml.rels><?xml version="1.0" encoding="UTF-8" standalone="yes"?>
<Relationships xmlns="http://schemas.openxmlformats.org/package/2006/relationships"><Relationship Id="rId3" Type="http://schemas.openxmlformats.org/officeDocument/2006/relationships/image" Target="../media/image137.jpeg"/><Relationship Id="rId4" Type="http://schemas.openxmlformats.org/officeDocument/2006/relationships/image" Target="../media/image138.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4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26.xml"/><Relationship Id="rId3" Type="http://schemas.openxmlformats.org/officeDocument/2006/relationships/image" Target="../media/image14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27.xml"/><Relationship Id="rId3" Type="http://schemas.openxmlformats.org/officeDocument/2006/relationships/image" Target="../media/image14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2.png"/><Relationship Id="rId3" Type="http://schemas.openxmlformats.org/officeDocument/2006/relationships/image" Target="../media/image129.w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w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3.png"/></Relationships>
</file>

<file path=ppt/slides/_rels/slide66.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57.jpeg"/><Relationship Id="rId5" Type="http://schemas.openxmlformats.org/officeDocument/2006/relationships/image" Target="../media/image104.jpeg"/><Relationship Id="rId6" Type="http://schemas.openxmlformats.org/officeDocument/2006/relationships/image" Target="../media/image105.jpeg"/><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4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4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jpe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12.xml"/><Relationship Id="rId2" Type="http://schemas.openxmlformats.org/officeDocument/2006/relationships/image" Target="../media/image3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146.jpeg"/></Relationships>
</file>

<file path=ppt/slides/_rels/slide71.xml.rels><?xml version="1.0" encoding="UTF-8" standalone="yes"?>
<Relationships xmlns="http://schemas.openxmlformats.org/package/2006/relationships"><Relationship Id="rId3" Type="http://schemas.openxmlformats.org/officeDocument/2006/relationships/image" Target="../media/image148.jpeg"/><Relationship Id="rId4" Type="http://schemas.openxmlformats.org/officeDocument/2006/relationships/image" Target="../media/image149.jpeg"/><Relationship Id="rId1" Type="http://schemas.openxmlformats.org/officeDocument/2006/relationships/slideLayout" Target="../slideLayouts/slideLayout31.xml"/><Relationship Id="rId2" Type="http://schemas.openxmlformats.org/officeDocument/2006/relationships/image" Target="../media/image14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9.xml"/><Relationship Id="rId3" Type="http://schemas.openxmlformats.org/officeDocument/2006/relationships/image" Target="../media/image139.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Mtetna.MPG" TargetMode="External"/><Relationship Id="rId3" Type="http://schemas.openxmlformats.org/officeDocument/2006/relationships/image" Target="../media/image151.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30.xml"/><Relationship Id="rId3" Type="http://schemas.openxmlformats.org/officeDocument/2006/relationships/image" Target="../media/image15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jpeg"/></Relationships>
</file>

<file path=ppt/slides/_rels/slide78.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56.png"/><Relationship Id="rId1" Type="http://schemas.openxmlformats.org/officeDocument/2006/relationships/slideLayout" Target="../slideLayouts/slideLayout31.xml"/><Relationship Id="rId2" Type="http://schemas.openxmlformats.org/officeDocument/2006/relationships/notesSlide" Target="../notesSlides/notesSlide3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57.jpeg"/><Relationship Id="rId3" Type="http://schemas.openxmlformats.org/officeDocument/2006/relationships/image" Target="../media/image15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4.png"/></Relationships>
</file>

<file path=ppt/slides/_rels/slide80.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56.png"/><Relationship Id="rId1" Type="http://schemas.openxmlformats.org/officeDocument/2006/relationships/slideLayout" Target="../slideLayouts/slideLayout31.xml"/><Relationship Id="rId2" Type="http://schemas.openxmlformats.org/officeDocument/2006/relationships/notesSlide" Target="../notesSlides/notesSlide32.xml"/></Relationships>
</file>

<file path=ppt/slides/_rels/slide81.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57.jpeg"/><Relationship Id="rId5" Type="http://schemas.openxmlformats.org/officeDocument/2006/relationships/image" Target="../media/image104.jpeg"/><Relationship Id="rId6" Type="http://schemas.openxmlformats.org/officeDocument/2006/relationships/image" Target="../media/image105.jpeg"/><Relationship Id="rId1" Type="http://schemas.openxmlformats.org/officeDocument/2006/relationships/slideLayout" Target="../slideLayouts/slideLayout31.xml"/><Relationship Id="rId2" Type="http://schemas.openxmlformats.org/officeDocument/2006/relationships/notesSlide" Target="../notesSlides/notesSlide3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9.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6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161.png"/></Relationships>
</file>

<file path=ppt/slides/_rels/slide85.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57.jpeg"/><Relationship Id="rId5" Type="http://schemas.openxmlformats.org/officeDocument/2006/relationships/image" Target="../media/image104.jpeg"/><Relationship Id="rId6" Type="http://schemas.openxmlformats.org/officeDocument/2006/relationships/image" Target="../media/image105.jpeg"/><Relationship Id="rId1" Type="http://schemas.openxmlformats.org/officeDocument/2006/relationships/slideLayout" Target="../slideLayouts/slideLayout67.xml"/><Relationship Id="rId2" Type="http://schemas.openxmlformats.org/officeDocument/2006/relationships/notesSlide" Target="../notesSlides/notesSlide34.xml"/></Relationships>
</file>

<file path=ppt/slides/_rels/slide86.xml.rels><?xml version="1.0" encoding="UTF-8" standalone="yes"?>
<Relationships xmlns="http://schemas.openxmlformats.org/package/2006/relationships"><Relationship Id="rId3" Type="http://schemas.openxmlformats.org/officeDocument/2006/relationships/image" Target="../media/image139.jpeg"/><Relationship Id="rId4" Type="http://schemas.openxmlformats.org/officeDocument/2006/relationships/image" Target="../media/image162.jpeg"/><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87.xml.rels><?xml version="1.0" encoding="UTF-8" standalone="yes"?>
<Relationships xmlns="http://schemas.openxmlformats.org/package/2006/relationships"><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jpeg"/><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88.xml.rels><?xml version="1.0" encoding="UTF-8" standalone="yes"?>
<Relationships xmlns="http://schemas.openxmlformats.org/package/2006/relationships"><Relationship Id="rId3" Type="http://schemas.openxmlformats.org/officeDocument/2006/relationships/image" Target="../media/image166.jpeg"/><Relationship Id="rId4" Type="http://schemas.openxmlformats.org/officeDocument/2006/relationships/image" Target="../media/image167.jpeg"/><Relationship Id="rId5" Type="http://schemas.openxmlformats.org/officeDocument/2006/relationships/image" Target="../media/image168.jpeg"/><Relationship Id="rId6" Type="http://schemas.openxmlformats.org/officeDocument/2006/relationships/image" Target="../media/image169.jpeg"/><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89.xml.rels><?xml version="1.0" encoding="UTF-8" standalone="yes"?>
<Relationships xmlns="http://schemas.openxmlformats.org/package/2006/relationships"><Relationship Id="rId3" Type="http://schemas.openxmlformats.org/officeDocument/2006/relationships/image" Target="../media/image171.jpeg"/><Relationship Id="rId4" Type="http://schemas.openxmlformats.org/officeDocument/2006/relationships/image" Target="../media/image172.jpeg"/><Relationship Id="rId5" Type="http://schemas.openxmlformats.org/officeDocument/2006/relationships/image" Target="../media/image173.jpeg"/><Relationship Id="rId1" Type="http://schemas.openxmlformats.org/officeDocument/2006/relationships/slideLayout" Target="../slideLayouts/slideLayout12.xml"/><Relationship Id="rId2" Type="http://schemas.openxmlformats.org/officeDocument/2006/relationships/image" Target="../media/image170.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91.xml.rels><?xml version="1.0" encoding="UTF-8" standalone="yes"?>
<Relationships xmlns="http://schemas.openxmlformats.org/package/2006/relationships"><Relationship Id="rId3" Type="http://schemas.openxmlformats.org/officeDocument/2006/relationships/image" Target="../media/image174.png"/><Relationship Id="rId4" Type="http://schemas.openxmlformats.org/officeDocument/2006/relationships/image" Target="../media/image175.png"/><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7.png"/></Relationships>
</file>

<file path=ppt/slides/_rels/slide94.xml.rels><?xml version="1.0" encoding="UTF-8" standalone="yes"?>
<Relationships xmlns="http://schemas.openxmlformats.org/package/2006/relationships"><Relationship Id="rId3" Type="http://schemas.openxmlformats.org/officeDocument/2006/relationships/image" Target="../media/image179.jpeg"/><Relationship Id="rId4" Type="http://schemas.openxmlformats.org/officeDocument/2006/relationships/image" Target="../media/image54.png"/><Relationship Id="rId5" Type="http://schemas.openxmlformats.org/officeDocument/2006/relationships/image" Target="../media/image180.png"/><Relationship Id="rId1" Type="http://schemas.openxmlformats.org/officeDocument/2006/relationships/slideLayout" Target="../slideLayouts/slideLayout6.xml"/><Relationship Id="rId2" Type="http://schemas.openxmlformats.org/officeDocument/2006/relationships/image" Target="../media/image178.png"/></Relationships>
</file>

<file path=ppt/slides/_rels/slide95.xml.rels><?xml version="1.0" encoding="UTF-8" standalone="yes"?>
<Relationships xmlns="http://schemas.openxmlformats.org/package/2006/relationships"><Relationship Id="rId3" Type="http://schemas.openxmlformats.org/officeDocument/2006/relationships/image" Target="../media/image181.jpeg"/><Relationship Id="rId4" Type="http://schemas.openxmlformats.org/officeDocument/2006/relationships/image" Target="../media/image182.jpeg"/><Relationship Id="rId1" Type="http://schemas.openxmlformats.org/officeDocument/2006/relationships/slideLayout" Target="../slideLayouts/slideLayout12.xml"/><Relationship Id="rId2" Type="http://schemas.openxmlformats.org/officeDocument/2006/relationships/notesSlide" Target="../notesSlides/notesSlide40.xml"/></Relationships>
</file>

<file path=ppt/slides/_rels/slide96.xml.rels><?xml version="1.0" encoding="UTF-8" standalone="yes"?>
<Relationships xmlns="http://schemas.openxmlformats.org/package/2006/relationships"><Relationship Id="rId3" Type="http://schemas.openxmlformats.org/officeDocument/2006/relationships/image" Target="../media/image183.jpeg"/><Relationship Id="rId4" Type="http://schemas.openxmlformats.org/officeDocument/2006/relationships/image" Target="../media/image184.jpe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98.xml.rels><?xml version="1.0" encoding="UTF-8" standalone="yes"?>
<Relationships xmlns="http://schemas.openxmlformats.org/package/2006/relationships"><Relationship Id="rId3" Type="http://schemas.openxmlformats.org/officeDocument/2006/relationships/image" Target="../media/image185.jpeg"/><Relationship Id="rId4" Type="http://schemas.openxmlformats.org/officeDocument/2006/relationships/image" Target="../media/image186.jpeg"/><Relationship Id="rId5" Type="http://schemas.openxmlformats.org/officeDocument/2006/relationships/image" Target="../media/image187.jpeg"/><Relationship Id="rId6" Type="http://schemas.openxmlformats.org/officeDocument/2006/relationships/image" Target="../media/image188.jpeg"/><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18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ctrTitle"/>
          </p:nvPr>
        </p:nvSpPr>
        <p:spPr>
          <a:xfrm>
            <a:off x="2916238" y="1828800"/>
            <a:ext cx="6119812" cy="2209800"/>
          </a:xfrm>
        </p:spPr>
        <p:txBody>
          <a:bodyPr/>
          <a:lstStyle/>
          <a:p>
            <a:r>
              <a:rPr lang="en-GB" dirty="0">
                <a:latin typeface="Calibri" charset="0"/>
              </a:rPr>
              <a:t>Data-intensive </a:t>
            </a:r>
            <a:r>
              <a:rPr lang="en-GB" dirty="0" smtClean="0">
                <a:latin typeface="Calibri" charset="0"/>
              </a:rPr>
              <a:t>Geoinformatics: a new research area at INPE?</a:t>
            </a:r>
            <a:endParaRPr lang="pt-BR" dirty="0">
              <a:latin typeface="Calibri" charset="0"/>
            </a:endParaRPr>
          </a:p>
        </p:txBody>
      </p:sp>
      <p:sp>
        <p:nvSpPr>
          <p:cNvPr id="7171" name="Rectangle 3"/>
          <p:cNvSpPr>
            <a:spLocks noGrp="1" noChangeArrowheads="1"/>
          </p:cNvSpPr>
          <p:nvPr>
            <p:ph type="subTitle" idx="1"/>
          </p:nvPr>
        </p:nvSpPr>
        <p:spPr>
          <a:xfrm>
            <a:off x="2971800" y="4267200"/>
            <a:ext cx="6172200" cy="1752600"/>
          </a:xfrm>
        </p:spPr>
        <p:txBody>
          <a:bodyPr/>
          <a:lstStyle/>
          <a:p>
            <a:pPr eaLnBrk="1" hangingPunct="1">
              <a:defRPr/>
            </a:pPr>
            <a:r>
              <a:rPr lang="pt-BR" sz="2800" dirty="0" smtClean="0">
                <a:solidFill>
                  <a:schemeClr val="bg2">
                    <a:lumMod val="75000"/>
                  </a:schemeClr>
                </a:solidFill>
                <a:ea typeface="+mn-ea"/>
                <a:cs typeface="+mn-cs"/>
              </a:rPr>
              <a:t>Gilberto Câmara</a:t>
            </a:r>
          </a:p>
          <a:p>
            <a:pPr eaLnBrk="1" hangingPunct="1">
              <a:defRPr/>
            </a:pPr>
            <a:r>
              <a:rPr lang="pt-BR" sz="2800" dirty="0" err="1" smtClean="0">
                <a:solidFill>
                  <a:schemeClr val="bg2">
                    <a:lumMod val="75000"/>
                  </a:schemeClr>
                </a:solidFill>
                <a:ea typeface="+mn-ea"/>
                <a:cs typeface="+mn-cs"/>
              </a:rPr>
              <a:t>October</a:t>
            </a:r>
            <a:r>
              <a:rPr lang="pt-BR" sz="2800" dirty="0" smtClean="0">
                <a:solidFill>
                  <a:schemeClr val="bg2">
                    <a:lumMod val="75000"/>
                  </a:schemeClr>
                </a:solidFill>
                <a:ea typeface="+mn-ea"/>
                <a:cs typeface="+mn-cs"/>
              </a:rPr>
              <a:t> 2012</a:t>
            </a:r>
          </a:p>
        </p:txBody>
      </p:sp>
      <p:sp>
        <p:nvSpPr>
          <p:cNvPr id="4" name="Rectangle 3"/>
          <p:cNvSpPr txBox="1">
            <a:spLocks noChangeArrowheads="1"/>
          </p:cNvSpPr>
          <p:nvPr/>
        </p:nvSpPr>
        <p:spPr bwMode="auto">
          <a:xfrm>
            <a:off x="3143250" y="857250"/>
            <a:ext cx="6000750" cy="857250"/>
          </a:xfrm>
          <a:prstGeom prst="rect">
            <a:avLst/>
          </a:prstGeom>
          <a:noFill/>
          <a:ln w="9525">
            <a:noFill/>
            <a:miter lim="800000"/>
            <a:headEnd/>
            <a:tailEnd/>
          </a:ln>
        </p:spPr>
        <p:txBody>
          <a:bodyPr/>
          <a:lstStyle/>
          <a:p>
            <a:pPr>
              <a:spcBef>
                <a:spcPct val="20000"/>
              </a:spcBef>
              <a:buClr>
                <a:srgbClr val="00007D"/>
              </a:buClr>
              <a:buSzPct val="75000"/>
              <a:buFont typeface="Wingdings" pitchFamily="2" charset="2"/>
              <a:buNone/>
              <a:defRPr/>
            </a:pPr>
            <a:endParaRPr lang="pt-BR" sz="2000" kern="0" dirty="0">
              <a:solidFill>
                <a:srgbClr val="000000"/>
              </a:solidFill>
              <a:latin typeface="Humnst777 BT"/>
            </a:endParaRPr>
          </a:p>
        </p:txBody>
      </p:sp>
      <p:sp>
        <p:nvSpPr>
          <p:cNvPr id="46084" name="Retângulo 4"/>
          <p:cNvSpPr>
            <a:spLocks noChangeArrowheads="1"/>
          </p:cNvSpPr>
          <p:nvPr/>
        </p:nvSpPr>
        <p:spPr bwMode="auto">
          <a:xfrm>
            <a:off x="1449388" y="6119813"/>
            <a:ext cx="7342187" cy="584200"/>
          </a:xfrm>
          <a:prstGeom prst="rect">
            <a:avLst/>
          </a:prstGeom>
          <a:solidFill>
            <a:srgbClr val="D3E6E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sz="1600">
                <a:solidFill>
                  <a:srgbClr val="00005E"/>
                </a:solidFill>
                <a:latin typeface="Calibri" charset="0"/>
              </a:rPr>
              <a:t>Licence: Creative Commons  ̶̶̶̶  By Attribution  ̶̶̶̶  Non Commercial  ̶̶̶̶  Share Alike</a:t>
            </a:r>
          </a:p>
          <a:p>
            <a:r>
              <a:rPr lang="pt-BR" sz="1600">
                <a:solidFill>
                  <a:srgbClr val="00005E"/>
                </a:solidFill>
                <a:latin typeface="Calibri" charset="0"/>
              </a:rPr>
              <a:t>http://creativecommons.org/licenses/by-nc-sa/2.5/</a:t>
            </a:r>
          </a:p>
        </p:txBody>
      </p:sp>
      <p:pic>
        <p:nvPicPr>
          <p:cNvPr id="4608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6196013"/>
            <a:ext cx="129857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
          <p:cNvSpPr>
            <a:spLocks noGrp="1" noChangeArrowheads="1"/>
          </p:cNvSpPr>
          <p:nvPr>
            <p:ph type="title"/>
          </p:nvPr>
        </p:nvSpPr>
        <p:spPr/>
        <p:txBody>
          <a:bodyPr/>
          <a:lstStyle/>
          <a:p>
            <a:r>
              <a:rPr lang="pt-BR">
                <a:latin typeface="Calibri" charset="0"/>
              </a:rPr>
              <a:t>What do we (Geoinformatics scientists) know?</a:t>
            </a:r>
            <a:endParaRPr lang="en-US">
              <a:latin typeface="Calibri" charset="0"/>
            </a:endParaRPr>
          </a:p>
        </p:txBody>
      </p:sp>
      <p:sp>
        <p:nvSpPr>
          <p:cNvPr id="59394" name="Rectangle 4"/>
          <p:cNvSpPr>
            <a:spLocks noChangeArrowheads="1"/>
          </p:cNvSpPr>
          <p:nvPr/>
        </p:nvSpPr>
        <p:spPr bwMode="auto">
          <a:xfrm>
            <a:off x="522288" y="4727575"/>
            <a:ext cx="8902700" cy="19685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395" name="AutoShape 5"/>
          <p:cNvSpPr>
            <a:spLocks noChangeArrowheads="1"/>
          </p:cNvSpPr>
          <p:nvPr/>
        </p:nvSpPr>
        <p:spPr bwMode="auto">
          <a:xfrm flipH="1">
            <a:off x="573088" y="2974975"/>
            <a:ext cx="2254250" cy="1606550"/>
          </a:xfrm>
          <a:prstGeom prst="cloudCallout">
            <a:avLst>
              <a:gd name="adj1" fmla="val -47324"/>
              <a:gd name="adj2" fmla="val 29245"/>
            </a:avLst>
          </a:prstGeom>
          <a:solidFill>
            <a:srgbClr val="FFFFFF"/>
          </a:solidFill>
          <a:ln w="9525">
            <a:solidFill>
              <a:srgbClr val="000000"/>
            </a:solidFill>
            <a:round/>
            <a:headEnd/>
            <a:tailEnd/>
          </a:ln>
        </p:spPr>
        <p:txBody>
          <a:bodyPr/>
          <a:lstStyle/>
          <a:p>
            <a:pPr algn="ctr" eaLnBrk="0" hangingPunct="0"/>
            <a:endParaRPr lang="en-US" b="1">
              <a:latin typeface="Times New Roman" charset="0"/>
            </a:endParaRPr>
          </a:p>
        </p:txBody>
      </p:sp>
      <p:pic>
        <p:nvPicPr>
          <p:cNvPr id="59396" name="Picture 6" descr="PE01561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6038" y="3975100"/>
            <a:ext cx="3529012"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AutoShape 7"/>
          <p:cNvSpPr>
            <a:spLocks noChangeArrowheads="1"/>
          </p:cNvSpPr>
          <p:nvPr/>
        </p:nvSpPr>
        <p:spPr bwMode="auto">
          <a:xfrm>
            <a:off x="6294438" y="4397375"/>
            <a:ext cx="2741612" cy="1911350"/>
          </a:xfrm>
          <a:prstGeom prst="cloudCallout">
            <a:avLst>
              <a:gd name="adj1" fmla="val -82310"/>
              <a:gd name="adj2" fmla="val -63787"/>
            </a:avLst>
          </a:prstGeom>
          <a:solidFill>
            <a:srgbClr val="FFFFFF"/>
          </a:solidFill>
          <a:ln w="9525">
            <a:solidFill>
              <a:srgbClr val="000000"/>
            </a:solidFill>
            <a:round/>
            <a:headEnd/>
            <a:tailEnd/>
          </a:ln>
        </p:spPr>
        <p:txBody>
          <a:bodyPr/>
          <a:lstStyle/>
          <a:p>
            <a:pPr algn="ctr" eaLnBrk="0" hangingPunct="0"/>
            <a:endParaRPr lang="en-US" b="1">
              <a:latin typeface="Times New Roman" charset="0"/>
            </a:endParaRPr>
          </a:p>
        </p:txBody>
      </p:sp>
      <p:pic>
        <p:nvPicPr>
          <p:cNvPr id="59398" name="Picture 8" descr="npo0000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50" y="3338513"/>
            <a:ext cx="111125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9" descr="npo00000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0588" y="3821113"/>
            <a:ext cx="1023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Text Box 10"/>
          <p:cNvSpPr txBox="1">
            <a:spLocks noChangeArrowheads="1"/>
          </p:cNvSpPr>
          <p:nvPr/>
        </p:nvSpPr>
        <p:spPr bwMode="auto">
          <a:xfrm>
            <a:off x="6408738" y="3557588"/>
            <a:ext cx="12938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r>
              <a:rPr lang="pt-BR">
                <a:latin typeface="Times New Roman" charset="0"/>
              </a:rPr>
              <a:t>If (... ? ) then ...</a:t>
            </a:r>
            <a:endParaRPr lang="en-US">
              <a:latin typeface="Times New Roman" charset="0"/>
            </a:endParaRPr>
          </a:p>
        </p:txBody>
      </p:sp>
      <p:sp>
        <p:nvSpPr>
          <p:cNvPr id="59401" name="AutoShape 11"/>
          <p:cNvSpPr>
            <a:spLocks noChangeArrowheads="1"/>
          </p:cNvSpPr>
          <p:nvPr/>
        </p:nvSpPr>
        <p:spPr bwMode="auto">
          <a:xfrm>
            <a:off x="5405438" y="3165475"/>
            <a:ext cx="2876550" cy="1047750"/>
          </a:xfrm>
          <a:prstGeom prst="cloudCallout">
            <a:avLst>
              <a:gd name="adj1" fmla="val -75495"/>
              <a:gd name="adj2" fmla="val -9699"/>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b="1">
              <a:latin typeface="Times New Roman" charset="0"/>
            </a:endParaRPr>
          </a:p>
        </p:txBody>
      </p:sp>
      <p:pic>
        <p:nvPicPr>
          <p:cNvPr id="59402" name="Object 12" descr="npo00000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4225" y="4627563"/>
            <a:ext cx="1435100"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13" descr="BD04972_"/>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3198813"/>
            <a:ext cx="1044575"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Picture 14" descr="BD05545_"/>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3225" y="3581400"/>
            <a:ext cx="82232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5" name="AutoShape 15"/>
          <p:cNvSpPr>
            <a:spLocks noChangeArrowheads="1"/>
          </p:cNvSpPr>
          <p:nvPr/>
        </p:nvSpPr>
        <p:spPr bwMode="auto">
          <a:xfrm>
            <a:off x="2916238" y="2708275"/>
            <a:ext cx="2279650" cy="1009650"/>
          </a:xfrm>
          <a:prstGeom prst="cloudCallout">
            <a:avLst>
              <a:gd name="adj1" fmla="val -24792"/>
              <a:gd name="adj2" fmla="val 32074"/>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b="1">
              <a:latin typeface="Times New Roman" charset="0"/>
            </a:endParaRPr>
          </a:p>
        </p:txBody>
      </p:sp>
      <p:pic>
        <p:nvPicPr>
          <p:cNvPr id="59406" name="Picture 16" descr="npo00000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1988" y="2925763"/>
            <a:ext cx="8255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7" name="Picture 17" descr="npo0000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05288" y="2794000"/>
            <a:ext cx="5286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8" name="Text Box 18"/>
          <p:cNvSpPr txBox="1">
            <a:spLocks noChangeArrowheads="1"/>
          </p:cNvSpPr>
          <p:nvPr/>
        </p:nvSpPr>
        <p:spPr bwMode="auto">
          <a:xfrm>
            <a:off x="3132138" y="6308725"/>
            <a:ext cx="24479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pt-BR" sz="2000" b="1">
                <a:latin typeface="Humnst777 BT" charset="0"/>
              </a:rPr>
              <a:t>Desforestation?</a:t>
            </a:r>
          </a:p>
          <a:p>
            <a:pPr eaLnBrk="1" hangingPunct="1"/>
            <a:endParaRPr lang="pt-BR" sz="2000">
              <a:latin typeface="Humnst777 BT" charset="0"/>
            </a:endParaRPr>
          </a:p>
          <a:p>
            <a:pPr eaLnBrk="1" hangingPunct="1"/>
            <a:endParaRPr lang="pt-BR" sz="2000">
              <a:latin typeface="Humnst777 BT" charset="0"/>
            </a:endParaRPr>
          </a:p>
        </p:txBody>
      </p:sp>
      <p:sp>
        <p:nvSpPr>
          <p:cNvPr id="19" name="Retângulo 18"/>
          <p:cNvSpPr/>
          <p:nvPr/>
        </p:nvSpPr>
        <p:spPr>
          <a:xfrm>
            <a:off x="1476375" y="1341438"/>
            <a:ext cx="5899150" cy="954087"/>
          </a:xfrm>
          <a:prstGeom prst="rect">
            <a:avLst/>
          </a:prstGeom>
          <a:solidFill>
            <a:schemeClr val="accent2">
              <a:lumMod val="20000"/>
              <a:lumOff val="80000"/>
            </a:schemeClr>
          </a:solidFill>
          <a:ln>
            <a:solidFill>
              <a:schemeClr val="tx1"/>
            </a:solidFill>
          </a:ln>
        </p:spPr>
        <p:txBody>
          <a:bodyPr wrap="none">
            <a:spAutoFit/>
          </a:bodyPr>
          <a:lstStyle/>
          <a:p>
            <a:pPr marL="0" lvl="1">
              <a:defRPr/>
            </a:pPr>
            <a:r>
              <a:rPr lang="en-US" sz="2800" dirty="0">
                <a:solidFill>
                  <a:schemeClr val="bg2">
                    <a:lumMod val="75000"/>
                  </a:schemeClr>
                </a:solidFill>
                <a:latin typeface="Calibri" pitchFamily="34" charset="0"/>
                <a:ea typeface="+mn-ea"/>
                <a:cs typeface="Calibri" pitchFamily="34" charset="0"/>
              </a:rPr>
              <a:t>Connect expertise from different fields</a:t>
            </a:r>
          </a:p>
          <a:p>
            <a:pPr marL="0" lvl="1">
              <a:defRPr/>
            </a:pPr>
            <a:r>
              <a:rPr lang="en-US" sz="2800" dirty="0">
                <a:solidFill>
                  <a:schemeClr val="bg2">
                    <a:lumMod val="75000"/>
                  </a:schemeClr>
                </a:solidFill>
                <a:latin typeface="Calibri" pitchFamily="34" charset="0"/>
                <a:ea typeface="+mn-ea"/>
                <a:cs typeface="Calibri" pitchFamily="34" charset="0"/>
              </a:rPr>
              <a:t>Make the different conceptions explicit</a:t>
            </a:r>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3" descr="earth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6" name="Rectangle 3"/>
          <p:cNvSpPr>
            <a:spLocks noGrp="1" noChangeArrowheads="1"/>
          </p:cNvSpPr>
          <p:nvPr>
            <p:ph type="body" idx="1"/>
          </p:nvPr>
        </p:nvSpPr>
        <p:spPr>
          <a:xfrm>
            <a:off x="441325" y="2130425"/>
            <a:ext cx="8429625" cy="3314700"/>
          </a:xfrm>
          <a:solidFill>
            <a:srgbClr val="E1E6F1">
              <a:alpha val="74901"/>
            </a:srgbClr>
          </a:solidFill>
        </p:spPr>
        <p:txBody>
          <a:bodyPr/>
          <a:lstStyle/>
          <a:p>
            <a:pPr indent="0" eaLnBrk="1" hangingPunct="1">
              <a:buFont typeface="Wingdings" charset="0"/>
              <a:buNone/>
              <a:defRPr/>
            </a:pPr>
            <a:r>
              <a:rPr lang="en-GB" sz="3200" dirty="0" smtClean="0">
                <a:solidFill>
                  <a:schemeClr val="bg2">
                    <a:lumMod val="75000"/>
                  </a:schemeClr>
                </a:solidFill>
                <a:latin typeface="Calibri" charset="0"/>
                <a:cs typeface="Times New Roman" charset="0"/>
              </a:rPr>
              <a:t>Data-intensive </a:t>
            </a:r>
            <a:r>
              <a:rPr lang="en-GB" sz="3200" dirty="0" err="1" smtClean="0">
                <a:solidFill>
                  <a:schemeClr val="bg2">
                    <a:lumMod val="75000"/>
                  </a:schemeClr>
                </a:solidFill>
                <a:latin typeface="Calibri" charset="0"/>
                <a:cs typeface="Times New Roman" charset="0"/>
              </a:rPr>
              <a:t>geoinformatics</a:t>
            </a:r>
            <a:r>
              <a:rPr lang="en-GB" sz="3200" dirty="0" smtClean="0">
                <a:solidFill>
                  <a:schemeClr val="bg2">
                    <a:lumMod val="75000"/>
                  </a:schemeClr>
                </a:solidFill>
                <a:latin typeface="Calibri" charset="0"/>
                <a:cs typeface="Times New Roman" charset="0"/>
              </a:rPr>
              <a:t> is a new research frontier that is fit for INPE’s group </a:t>
            </a:r>
          </a:p>
          <a:p>
            <a:pPr indent="0" eaLnBrk="1" hangingPunct="1">
              <a:buFont typeface="Wingdings" charset="0"/>
              <a:buNone/>
              <a:defRPr/>
            </a:pPr>
            <a:endParaRPr lang="en-GB" sz="3200" dirty="0" smtClean="0">
              <a:solidFill>
                <a:schemeClr val="bg2">
                  <a:lumMod val="75000"/>
                </a:schemeClr>
              </a:solidFill>
              <a:latin typeface="Calibri" charset="0"/>
              <a:cs typeface="Times New Roman" charset="0"/>
            </a:endParaRPr>
          </a:p>
          <a:p>
            <a:pPr indent="0" eaLnBrk="1" hangingPunct="1">
              <a:buFont typeface="Wingdings" charset="0"/>
              <a:buNone/>
              <a:defRPr/>
            </a:pPr>
            <a:r>
              <a:rPr lang="en-GB" sz="3200" dirty="0" smtClean="0">
                <a:solidFill>
                  <a:schemeClr val="bg2">
                    <a:lumMod val="75000"/>
                  </a:schemeClr>
                </a:solidFill>
                <a:latin typeface="Calibri" charset="0"/>
                <a:cs typeface="Times New Roman" charset="0"/>
              </a:rPr>
              <a:t>We can develop new concepts and models to describe spatial change and help Brazil improve its environmental sustainability</a:t>
            </a:r>
            <a:endParaRPr lang="pt-BR" sz="3200" dirty="0">
              <a:solidFill>
                <a:schemeClr val="bg2">
                  <a:lumMod val="75000"/>
                </a:schemeClr>
              </a:solidFill>
              <a:latin typeface="Calibri" charset="0"/>
              <a:cs typeface="Times New Roman" charset="0"/>
            </a:endParaRPr>
          </a:p>
        </p:txBody>
      </p:sp>
      <p:sp>
        <p:nvSpPr>
          <p:cNvPr id="4" name="Rectangle 3"/>
          <p:cNvSpPr txBox="1">
            <a:spLocks noChangeArrowheads="1"/>
          </p:cNvSpPr>
          <p:nvPr/>
        </p:nvSpPr>
        <p:spPr bwMode="auto">
          <a:xfrm>
            <a:off x="3143250" y="214313"/>
            <a:ext cx="2919413" cy="704850"/>
          </a:xfrm>
          <a:prstGeom prst="rect">
            <a:avLst/>
          </a:prstGeom>
          <a:solidFill>
            <a:srgbClr val="D9D9D9">
              <a:alpha val="74902"/>
            </a:srgbClr>
          </a:solidFill>
          <a:ln w="9525">
            <a:noFill/>
            <a:miter lim="800000"/>
            <a:headEnd/>
            <a:tailEnd/>
          </a:ln>
        </p:spPr>
        <p:txBody>
          <a:bodyPr/>
          <a:lstStyle/>
          <a:p>
            <a:pPr marL="342900" indent="-342900" algn="ctr">
              <a:spcBef>
                <a:spcPct val="20000"/>
              </a:spcBef>
              <a:buClr>
                <a:schemeClr val="bg2"/>
              </a:buClr>
              <a:buSzPct val="75000"/>
              <a:buFont typeface="Wingdings" pitchFamily="2" charset="2"/>
              <a:buNone/>
              <a:defRPr/>
            </a:pPr>
            <a:r>
              <a:rPr lang="en-GB" sz="3200" b="1" kern="0" dirty="0">
                <a:solidFill>
                  <a:schemeClr val="bg2">
                    <a:lumMod val="50000"/>
                  </a:schemeClr>
                </a:solidFill>
                <a:latin typeface="Calibri" pitchFamily="34" charset="0"/>
                <a:ea typeface="+mn-ea"/>
                <a:cs typeface="+mn-cs"/>
              </a:rPr>
              <a:t>Conclusions</a:t>
            </a:r>
            <a:endParaRPr lang="pt-BR" sz="3200" b="1" kern="0" dirty="0">
              <a:solidFill>
                <a:schemeClr val="bg2">
                  <a:lumMod val="50000"/>
                </a:schemeClr>
              </a:solidFill>
              <a:latin typeface="Calibri" pitchFamily="34"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a:xfrm>
            <a:off x="0" y="0"/>
            <a:ext cx="9144000" cy="1071563"/>
          </a:xfrm>
          <a:solidFill>
            <a:srgbClr val="E1E6F1"/>
          </a:solidFill>
        </p:spPr>
        <p:txBody>
          <a:bodyPr/>
          <a:lstStyle/>
          <a:p>
            <a:pPr eaLnBrk="1" hangingPunct="1"/>
            <a:r>
              <a:rPr lang="en-US">
                <a:solidFill>
                  <a:srgbClr val="00007D"/>
                </a:solidFill>
                <a:latin typeface="Calibri" charset="0"/>
              </a:rPr>
              <a:t>Geoinformatics enables crucial links between nature and society</a:t>
            </a:r>
          </a:p>
        </p:txBody>
      </p:sp>
      <p:pic>
        <p:nvPicPr>
          <p:cNvPr id="61442" name="Picture 3" descr="landsat_akpat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436721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2" descr="npo000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371600"/>
            <a:ext cx="4800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5"/>
          <p:cNvSpPr>
            <a:spLocks noChangeArrowheads="1"/>
          </p:cNvSpPr>
          <p:nvPr/>
        </p:nvSpPr>
        <p:spPr bwMode="auto">
          <a:xfrm>
            <a:off x="0" y="5715000"/>
            <a:ext cx="3886200" cy="838200"/>
          </a:xfrm>
          <a:prstGeom prst="rect">
            <a:avLst/>
          </a:prstGeom>
          <a:solidFill>
            <a:srgbClr val="E1E6F1"/>
          </a:solidFill>
          <a:ln w="9525">
            <a:solidFill>
              <a:schemeClr val="tx1"/>
            </a:solidFill>
            <a:miter lim="800000"/>
            <a:headEnd/>
            <a:tailEnd/>
          </a:ln>
        </p:spPr>
        <p:txBody>
          <a:bodyPr wrap="none" anchor="ctr"/>
          <a:lstStyle/>
          <a:p>
            <a:pPr algn="ctr"/>
            <a:r>
              <a:rPr lang="en-US" sz="2400">
                <a:solidFill>
                  <a:srgbClr val="00007D"/>
                </a:solidFill>
                <a:latin typeface="Calibri" charset="0"/>
              </a:rPr>
              <a:t>Nature: Physical equations </a:t>
            </a:r>
          </a:p>
          <a:p>
            <a:pPr algn="ctr"/>
            <a:r>
              <a:rPr lang="en-US" sz="2400">
                <a:solidFill>
                  <a:srgbClr val="00007D"/>
                </a:solidFill>
                <a:latin typeface="Calibri" charset="0"/>
              </a:rPr>
              <a:t>describe processes</a:t>
            </a:r>
          </a:p>
        </p:txBody>
      </p:sp>
      <p:sp>
        <p:nvSpPr>
          <p:cNvPr id="61445" name="Rectangle 6"/>
          <p:cNvSpPr>
            <a:spLocks noChangeArrowheads="1"/>
          </p:cNvSpPr>
          <p:nvPr/>
        </p:nvSpPr>
        <p:spPr bwMode="auto">
          <a:xfrm>
            <a:off x="5029200" y="5715000"/>
            <a:ext cx="4114800" cy="838200"/>
          </a:xfrm>
          <a:prstGeom prst="rect">
            <a:avLst/>
          </a:prstGeom>
          <a:solidFill>
            <a:srgbClr val="E1E6F1"/>
          </a:solidFill>
          <a:ln w="9525">
            <a:solidFill>
              <a:schemeClr val="tx1"/>
            </a:solidFill>
            <a:miter lim="800000"/>
            <a:headEnd/>
            <a:tailEnd/>
          </a:ln>
        </p:spPr>
        <p:txBody>
          <a:bodyPr wrap="none" anchor="ctr"/>
          <a:lstStyle/>
          <a:p>
            <a:pPr algn="ctr"/>
            <a:r>
              <a:rPr lang="en-US" sz="2400">
                <a:solidFill>
                  <a:srgbClr val="00007D"/>
                </a:solidFill>
                <a:latin typeface="Calibri" charset="0"/>
              </a:rPr>
              <a:t>Society: Decisions on how to </a:t>
            </a:r>
          </a:p>
          <a:p>
            <a:pPr algn="ctr"/>
            <a:r>
              <a:rPr lang="en-US" sz="2400">
                <a:solidFill>
                  <a:srgbClr val="00007D"/>
                </a:solidFill>
                <a:latin typeface="Calibri" charset="0"/>
              </a:rPr>
              <a:t>use Earth´s resources</a:t>
            </a:r>
          </a:p>
        </p:txBody>
      </p:sp>
      <p:sp>
        <p:nvSpPr>
          <p:cNvPr id="61446" name="AutoShape 7"/>
          <p:cNvSpPr>
            <a:spLocks noChangeArrowheads="1"/>
          </p:cNvSpPr>
          <p:nvPr/>
        </p:nvSpPr>
        <p:spPr bwMode="auto">
          <a:xfrm>
            <a:off x="4114800" y="5715000"/>
            <a:ext cx="838200" cy="304800"/>
          </a:xfrm>
          <a:prstGeom prst="rightArrow">
            <a:avLst>
              <a:gd name="adj1" fmla="val 50000"/>
              <a:gd name="adj2" fmla="val 68750"/>
            </a:avLst>
          </a:prstGeom>
          <a:solidFill>
            <a:srgbClr val="D6D6EB"/>
          </a:solidFill>
          <a:ln w="9525">
            <a:solidFill>
              <a:schemeClr val="tx1"/>
            </a:solidFill>
            <a:miter lim="800000"/>
            <a:headEnd/>
            <a:tailEnd/>
          </a:ln>
        </p:spPr>
        <p:txBody>
          <a:bodyPr wrap="none" anchor="ctr"/>
          <a:lstStyle/>
          <a:p>
            <a:endParaRPr lang="pt-BR">
              <a:solidFill>
                <a:srgbClr val="000000"/>
              </a:solidFill>
            </a:endParaRPr>
          </a:p>
        </p:txBody>
      </p:sp>
      <p:sp>
        <p:nvSpPr>
          <p:cNvPr id="61447" name="AutoShape 8"/>
          <p:cNvSpPr>
            <a:spLocks noChangeArrowheads="1"/>
          </p:cNvSpPr>
          <p:nvPr/>
        </p:nvSpPr>
        <p:spPr bwMode="auto">
          <a:xfrm>
            <a:off x="4114800" y="6096000"/>
            <a:ext cx="838200" cy="304800"/>
          </a:xfrm>
          <a:prstGeom prst="leftArrow">
            <a:avLst>
              <a:gd name="adj1" fmla="val 50000"/>
              <a:gd name="adj2" fmla="val 68750"/>
            </a:avLst>
          </a:prstGeom>
          <a:solidFill>
            <a:srgbClr val="D6D6EB"/>
          </a:solidFill>
          <a:ln w="9525">
            <a:solidFill>
              <a:schemeClr val="tx1"/>
            </a:solidFill>
            <a:miter lim="800000"/>
            <a:headEnd/>
            <a:tailEnd/>
          </a:ln>
        </p:spPr>
        <p:txBody>
          <a:bodyPr wrap="none" anchor="ctr"/>
          <a:lstStyle/>
          <a:p>
            <a:endParaRPr lang="pt-BR">
              <a:solidFill>
                <a:srgbClr val="000000"/>
              </a:solidFill>
            </a:endParaRPr>
          </a:p>
        </p:txBody>
      </p:sp>
      <p:sp>
        <p:nvSpPr>
          <p:cNvPr id="9" name="Text Box 13"/>
          <p:cNvSpPr txBox="1">
            <a:spLocks noChangeArrowheads="1"/>
          </p:cNvSpPr>
          <p:nvPr/>
        </p:nvSpPr>
        <p:spPr bwMode="auto">
          <a:xfrm>
            <a:off x="7159625" y="6580188"/>
            <a:ext cx="1973263" cy="306387"/>
          </a:xfrm>
          <a:prstGeom prst="rect">
            <a:avLst/>
          </a:prstGeom>
          <a:solidFill>
            <a:schemeClr val="accent6">
              <a:lumMod val="20000"/>
              <a:lumOff val="80000"/>
              <a:alpha val="64000"/>
            </a:schemeClr>
          </a:solidFill>
          <a:ln>
            <a:noFill/>
          </a:ln>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r" eaLnBrk="1" hangingPunct="1">
              <a:spcBef>
                <a:spcPct val="50000"/>
              </a:spcBef>
              <a:defRPr/>
            </a:pPr>
            <a:r>
              <a:rPr lang="en-US" dirty="0" smtClean="0">
                <a:solidFill>
                  <a:srgbClr val="000000"/>
                </a:solidFill>
                <a:latin typeface="Calibri" charset="0"/>
              </a:rPr>
              <a:t>images: USGS, F. Ramos</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npo000007"/>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accent2">
              <a:lumMod val="40000"/>
              <a:lumOff val="60000"/>
            </a:schemeClr>
          </a:solidFill>
          <a:ln w="9525" algn="ctr">
            <a:solidFill>
              <a:schemeClr val="tx1"/>
            </a:solidFill>
            <a:miter lim="800000"/>
            <a:headEnd/>
            <a:tailEnd/>
          </a:ln>
          <a:effectLst>
            <a:outerShdw dist="107763" dir="18900000" algn="ctr" rotWithShape="0">
              <a:srgbClr val="808080"/>
            </a:outerShdw>
          </a:effectLst>
        </p:spPr>
      </p:pic>
      <p:sp>
        <p:nvSpPr>
          <p:cNvPr id="63490" name="Text Box 3"/>
          <p:cNvSpPr txBox="1">
            <a:spLocks noChangeArrowheads="1"/>
          </p:cNvSpPr>
          <p:nvPr/>
        </p:nvSpPr>
        <p:spPr bwMode="auto">
          <a:xfrm>
            <a:off x="2743200" y="36576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endParaRPr lang="pt-BR">
              <a:solidFill>
                <a:srgbClr val="000000"/>
              </a:solidFill>
              <a:latin typeface="Times New Roman" charset="0"/>
            </a:endParaRPr>
          </a:p>
        </p:txBody>
      </p:sp>
      <p:sp>
        <p:nvSpPr>
          <p:cNvPr id="25604" name="Rectangle 5"/>
          <p:cNvSpPr>
            <a:spLocks noChangeArrowheads="1"/>
          </p:cNvSpPr>
          <p:nvPr/>
        </p:nvSpPr>
        <p:spPr bwMode="auto">
          <a:xfrm>
            <a:off x="0" y="2286000"/>
            <a:ext cx="9144000" cy="1200150"/>
          </a:xfrm>
          <a:prstGeom prst="rect">
            <a:avLst/>
          </a:prstGeom>
          <a:solidFill>
            <a:srgbClr val="E3FFD5">
              <a:alpha val="70000"/>
            </a:srgbClr>
          </a:solidFill>
          <a:ln w="9525">
            <a:noFill/>
            <a:miter lim="800000"/>
            <a:headEnd/>
            <a:tailEnd/>
          </a:ln>
        </p:spPr>
        <p:txBody>
          <a:bodyPr anchor="ctr">
            <a:spAutoFit/>
          </a:bodyPr>
          <a:lstStyle/>
          <a:p>
            <a:pPr algn="ctr">
              <a:defRPr/>
            </a:pPr>
            <a:r>
              <a:rPr lang="en-US" sz="3600" dirty="0">
                <a:solidFill>
                  <a:srgbClr val="000066"/>
                </a:solidFill>
                <a:latin typeface="Calibri" charset="0"/>
                <a:cs typeface="+mn-cs"/>
              </a:rPr>
              <a:t>How does INPE´s R&amp;D in </a:t>
            </a:r>
            <a:r>
              <a:rPr lang="en-US" sz="3600" dirty="0" err="1">
                <a:solidFill>
                  <a:srgbClr val="000066"/>
                </a:solidFill>
                <a:latin typeface="Calibri" charset="0"/>
                <a:cs typeface="+mn-cs"/>
              </a:rPr>
              <a:t>Geoinformatics</a:t>
            </a:r>
            <a:r>
              <a:rPr lang="en-US" sz="3600" dirty="0">
                <a:solidFill>
                  <a:srgbClr val="000066"/>
                </a:solidFill>
                <a:latin typeface="Calibri" charset="0"/>
                <a:cs typeface="+mn-cs"/>
              </a:rPr>
              <a:t> fits in the big picture?</a:t>
            </a:r>
          </a:p>
        </p:txBody>
      </p:sp>
      <p:sp>
        <p:nvSpPr>
          <p:cNvPr id="25605" name="Rectangle 5"/>
          <p:cNvSpPr>
            <a:spLocks noChangeArrowheads="1"/>
          </p:cNvSpPr>
          <p:nvPr/>
        </p:nvSpPr>
        <p:spPr bwMode="auto">
          <a:xfrm>
            <a:off x="-12700" y="6457950"/>
            <a:ext cx="4224338" cy="379413"/>
          </a:xfrm>
          <a:prstGeom prst="rect">
            <a:avLst/>
          </a:prstGeom>
          <a:solidFill>
            <a:srgbClr val="E3FFD5">
              <a:alpha val="70000"/>
            </a:srgbClr>
          </a:solidFill>
          <a:ln w="9525">
            <a:noFill/>
            <a:miter lim="800000"/>
            <a:headEnd/>
            <a:tailEnd/>
          </a:ln>
        </p:spPr>
        <p:txBody>
          <a:bodyPr anchor="ctr">
            <a:spAutoFit/>
          </a:bodyPr>
          <a:lstStyle/>
          <a:p>
            <a:pPr>
              <a:lnSpc>
                <a:spcPct val="120000"/>
              </a:lnSpc>
              <a:spcBef>
                <a:spcPct val="25000"/>
              </a:spcBef>
              <a:spcAft>
                <a:spcPct val="25000"/>
              </a:spcAft>
              <a:defRPr/>
            </a:pPr>
            <a:r>
              <a:rPr lang="en-US" sz="1600" dirty="0">
                <a:solidFill>
                  <a:schemeClr val="bg2">
                    <a:lumMod val="50000"/>
                  </a:schemeClr>
                </a:solidFill>
                <a:latin typeface="Calibri"/>
                <a:ea typeface="+mn-ea"/>
                <a:cs typeface="Calibri"/>
              </a:rPr>
              <a:t>LBA tower in Amazonia (image source: </a:t>
            </a:r>
            <a:r>
              <a:rPr lang="en-US" sz="1600" dirty="0" err="1">
                <a:solidFill>
                  <a:schemeClr val="bg2">
                    <a:lumMod val="50000"/>
                  </a:schemeClr>
                </a:solidFill>
                <a:latin typeface="Calibri"/>
                <a:ea typeface="+mn-ea"/>
                <a:cs typeface="Calibri"/>
              </a:rPr>
              <a:t>C.Nobre</a:t>
            </a:r>
            <a:r>
              <a:rPr lang="en-US" sz="1600" dirty="0">
                <a:solidFill>
                  <a:schemeClr val="bg2">
                    <a:lumMod val="50000"/>
                  </a:schemeClr>
                </a:solidFill>
                <a:latin typeface="Calibri"/>
                <a:ea typeface="+mn-ea"/>
                <a:cs typeface="Calibri"/>
              </a:rPr>
              <a:t>)</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7" name="Título 1"/>
          <p:cNvSpPr>
            <a:spLocks noGrp="1"/>
          </p:cNvSpPr>
          <p:nvPr>
            <p:ph type="title"/>
          </p:nvPr>
        </p:nvSpPr>
        <p:spPr/>
        <p:txBody>
          <a:bodyPr/>
          <a:lstStyle/>
          <a:p>
            <a:endParaRPr lang="en-US">
              <a:latin typeface="Calibri" charset="0"/>
            </a:endParaRPr>
          </a:p>
        </p:txBody>
      </p:sp>
      <p:pic>
        <p:nvPicPr>
          <p:cNvPr id="6553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55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ângulo 6"/>
          <p:cNvSpPr/>
          <p:nvPr/>
        </p:nvSpPr>
        <p:spPr>
          <a:xfrm>
            <a:off x="6283325" y="0"/>
            <a:ext cx="2860675" cy="461963"/>
          </a:xfrm>
          <a:prstGeom prst="rect">
            <a:avLst/>
          </a:prstGeom>
          <a:solidFill>
            <a:srgbClr val="C9D6FF"/>
          </a:solidFill>
        </p:spPr>
        <p:txBody>
          <a:bodyPr>
            <a:spAutoFit/>
          </a:bodyPr>
          <a:lstStyle/>
          <a:p>
            <a:pPr>
              <a:defRPr/>
            </a:pPr>
            <a:r>
              <a:rPr lang="en-US" sz="2400" b="1" dirty="0">
                <a:solidFill>
                  <a:schemeClr val="bg2">
                    <a:lumMod val="75000"/>
                  </a:schemeClr>
                </a:solidFill>
                <a:latin typeface="Calibri" pitchFamily="34" charset="0"/>
                <a:ea typeface="+mn-ea"/>
                <a:cs typeface="Calibri" pitchFamily="34" charset="0"/>
              </a:rPr>
              <a:t>Nature, 29 July 2010</a:t>
            </a:r>
          </a:p>
        </p:txBody>
      </p:sp>
    </p:spTree>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6562" name="Rectangle 3"/>
          <p:cNvSpPr>
            <a:spLocks noChangeArrowheads="1"/>
          </p:cNvSpPr>
          <p:nvPr/>
        </p:nvSpPr>
        <p:spPr bwMode="auto">
          <a:xfrm>
            <a:off x="0" y="6151563"/>
            <a:ext cx="9144000" cy="706437"/>
          </a:xfrm>
          <a:prstGeom prst="rect">
            <a:avLst/>
          </a:prstGeom>
          <a:solidFill>
            <a:srgbClr val="E1E6F1"/>
          </a:solidFill>
          <a:ln w="9525">
            <a:solidFill>
              <a:schemeClr val="tx1"/>
            </a:solidFill>
            <a:miter lim="800000"/>
            <a:headEnd/>
            <a:tailEnd/>
          </a:ln>
        </p:spPr>
        <p:txBody>
          <a:bodyPr wrap="none" anchor="ctr"/>
          <a:lstStyle/>
          <a:p>
            <a:pPr algn="ctr"/>
            <a:r>
              <a:rPr lang="pt-BR" sz="2800">
                <a:solidFill>
                  <a:srgbClr val="002060"/>
                </a:solidFill>
                <a:latin typeface="Calibri" charset="0"/>
              </a:rPr>
              <a:t>Daily warnings of newly deforested large areas</a:t>
            </a:r>
            <a:endParaRPr lang="en-US" sz="2800">
              <a:solidFill>
                <a:srgbClr val="002060"/>
              </a:solidFill>
              <a:latin typeface="Calibri" charset="0"/>
            </a:endParaRPr>
          </a:p>
        </p:txBody>
      </p:sp>
      <p:pic>
        <p:nvPicPr>
          <p:cNvPr id="66563" name="Picture 5" descr="logo_in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477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2"/>
          <p:cNvSpPr txBox="1">
            <a:spLocks noChangeArrowheads="1"/>
          </p:cNvSpPr>
          <p:nvPr/>
        </p:nvSpPr>
        <p:spPr bwMode="auto">
          <a:xfrm>
            <a:off x="0" y="0"/>
            <a:ext cx="9144000" cy="676275"/>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20000"/>
              </a:spcBef>
              <a:buClr>
                <a:srgbClr val="00007D"/>
              </a:buClr>
              <a:buSzPct val="75000"/>
            </a:pPr>
            <a:r>
              <a:rPr lang="en-US" sz="3200">
                <a:solidFill>
                  <a:srgbClr val="00007D"/>
                </a:solidFill>
                <a:latin typeface="Calibri" charset="0"/>
                <a:cs typeface="Calibri" charset="0"/>
              </a:rPr>
              <a:t>DETER: real-time deforestation monitoring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tângulo 3"/>
          <p:cNvSpPr>
            <a:spLocks noChangeArrowheads="1"/>
          </p:cNvSpPr>
          <p:nvPr/>
        </p:nvSpPr>
        <p:spPr bwMode="auto">
          <a:xfrm>
            <a:off x="3473450" y="474663"/>
            <a:ext cx="5432425" cy="1200150"/>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sz="2400">
                <a:solidFill>
                  <a:srgbClr val="00007D"/>
                </a:solidFill>
                <a:latin typeface="Calibri" charset="0"/>
                <a:cs typeface="Calibri" charset="0"/>
              </a:rPr>
              <a:t>“</a:t>
            </a:r>
            <a:r>
              <a:rPr lang="pt-BR" altLang="ja-JP" sz="2400">
                <a:solidFill>
                  <a:srgbClr val="00007D"/>
                </a:solidFill>
                <a:latin typeface="Calibri" charset="0"/>
                <a:cs typeface="Calibri" charset="0"/>
              </a:rPr>
              <a:t>By 2020, Brazil will reduce deforestation by 80% relative to 2005.</a:t>
            </a:r>
            <a:r>
              <a:rPr lang="pt-BR" sz="2400">
                <a:solidFill>
                  <a:srgbClr val="00007D"/>
                </a:solidFill>
                <a:latin typeface="Calibri" charset="0"/>
                <a:cs typeface="Calibri" charset="0"/>
              </a:rPr>
              <a:t>”</a:t>
            </a:r>
            <a:r>
              <a:rPr lang="pt-BR" altLang="ja-JP" sz="2400">
                <a:solidFill>
                  <a:srgbClr val="00007D"/>
                </a:solidFill>
                <a:latin typeface="Calibri" charset="0"/>
                <a:cs typeface="Calibri" charset="0"/>
              </a:rPr>
              <a:t> (pres. Lula in Copenhagen COP-15)</a:t>
            </a:r>
            <a:endParaRPr lang="pt-BR" sz="2400">
              <a:solidFill>
                <a:srgbClr val="00007D"/>
              </a:solidFill>
              <a:latin typeface="Calibri" charset="0"/>
              <a:cs typeface="Calibri" charset="0"/>
            </a:endParaRPr>
          </a:p>
        </p:txBody>
      </p:sp>
      <p:pic>
        <p:nvPicPr>
          <p:cNvPr id="68610" name="Picture 6" descr="http://www.ergoeco.org/img/COP%2015%20LULA%20DA%20SILVA%201812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2893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6638"/>
            <a:ext cx="9144000" cy="4551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Imagem 4" descr="bertrand_negro_riv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916940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Retângulo 3"/>
          <p:cNvSpPr>
            <a:spLocks noChangeArrowheads="1"/>
          </p:cNvSpPr>
          <p:nvPr/>
        </p:nvSpPr>
        <p:spPr bwMode="auto">
          <a:xfrm>
            <a:off x="0" y="4221163"/>
            <a:ext cx="9144000" cy="1938337"/>
          </a:xfrm>
          <a:prstGeom prst="rect">
            <a:avLst/>
          </a:prstGeom>
          <a:solidFill>
            <a:srgbClr val="E3FEDC">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ltLang="ja-JP" sz="2400">
                <a:solidFill>
                  <a:srgbClr val="00005E"/>
                </a:solidFill>
                <a:latin typeface="Georgia" charset="0"/>
                <a:cs typeface="Georgia" charset="0"/>
              </a:rPr>
              <a:t>“Deforestation in Brazilian Amazonia is down by a whopping 78% from its recent high in 2004. If Brazil can maintain that progress — and Norway has put a US$1-billion reward on the table as encouragement — it would be the biggest environmental success in decades”  (Nature, Rio + 20 editorial)</a:t>
            </a:r>
          </a:p>
        </p:txBody>
      </p:sp>
    </p:spTree>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3"/>
          <p:cNvSpPr txBox="1">
            <a:spLocks noChangeArrowheads="1"/>
          </p:cNvSpPr>
          <p:nvPr/>
        </p:nvSpPr>
        <p:spPr bwMode="auto">
          <a:xfrm>
            <a:off x="5334000" y="4800600"/>
            <a:ext cx="1295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pt-BR" sz="1800">
                <a:solidFill>
                  <a:schemeClr val="bg1"/>
                </a:solidFill>
              </a:rPr>
              <a:t>166-112</a:t>
            </a:r>
          </a:p>
          <a:p>
            <a:endParaRPr lang="pt-BR" sz="2400">
              <a:latin typeface="Times New Roman" charset="0"/>
            </a:endParaRPr>
          </a:p>
        </p:txBody>
      </p:sp>
      <p:sp>
        <p:nvSpPr>
          <p:cNvPr id="70658" name="Text Box 4"/>
          <p:cNvSpPr txBox="1">
            <a:spLocks noChangeArrowheads="1"/>
          </p:cNvSpPr>
          <p:nvPr/>
        </p:nvSpPr>
        <p:spPr bwMode="auto">
          <a:xfrm>
            <a:off x="3260725" y="4303713"/>
            <a:ext cx="10223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pt-BR" sz="1800">
                <a:solidFill>
                  <a:schemeClr val="bg1"/>
                </a:solidFill>
              </a:rPr>
              <a:t>116-113</a:t>
            </a:r>
            <a:endParaRPr lang="pt-BR" sz="2400">
              <a:latin typeface="Times New Roman" charset="0"/>
            </a:endParaRPr>
          </a:p>
          <a:p>
            <a:endParaRPr lang="pt-BR" sz="2400">
              <a:latin typeface="Times New Roman" charset="0"/>
            </a:endParaRPr>
          </a:p>
        </p:txBody>
      </p:sp>
      <p:sp>
        <p:nvSpPr>
          <p:cNvPr id="70659" name="Text Box 5"/>
          <p:cNvSpPr txBox="1">
            <a:spLocks noChangeArrowheads="1"/>
          </p:cNvSpPr>
          <p:nvPr/>
        </p:nvSpPr>
        <p:spPr bwMode="auto">
          <a:xfrm>
            <a:off x="4022725" y="1789113"/>
            <a:ext cx="1022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pt-BR" sz="1800">
                <a:solidFill>
                  <a:schemeClr val="bg1"/>
                </a:solidFill>
              </a:rPr>
              <a:t>116-112</a:t>
            </a:r>
            <a:endParaRPr lang="pt-BR" sz="1800"/>
          </a:p>
        </p:txBody>
      </p:sp>
      <p:pic>
        <p:nvPicPr>
          <p:cNvPr id="7066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ítulo 9"/>
          <p:cNvSpPr txBox="1">
            <a:spLocks/>
          </p:cNvSpPr>
          <p:nvPr/>
        </p:nvSpPr>
        <p:spPr>
          <a:xfrm>
            <a:off x="0" y="0"/>
            <a:ext cx="9144000" cy="838200"/>
          </a:xfrm>
          <a:prstGeom prst="rect">
            <a:avLst/>
          </a:prstGeom>
          <a:solidFill>
            <a:schemeClr val="accent2">
              <a:lumMod val="20000"/>
              <a:lumOff val="80000"/>
              <a:alpha val="79999"/>
            </a:schemeClr>
          </a:solidFill>
        </p:spPr>
        <p:txBody>
          <a:bodyPr/>
          <a:lst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a:lstStyle>
          <a:p>
            <a:pPr algn="ctr" eaLnBrk="1" hangingPunct="1">
              <a:defRPr/>
            </a:pPr>
            <a:r>
              <a:rPr lang="en-US" sz="4000" b="0" smtClean="0">
                <a:solidFill>
                  <a:srgbClr val="000090"/>
                </a:solidFill>
                <a:latin typeface="Calibri" charset="0"/>
              </a:rPr>
              <a:t>How much it takes to survey Amazonia?</a:t>
            </a:r>
            <a:endParaRPr lang="pt-BR" sz="4000" b="0">
              <a:solidFill>
                <a:srgbClr val="000090"/>
              </a:solidFill>
              <a:latin typeface="Calibri" charset="0"/>
            </a:endParaRPr>
          </a:p>
        </p:txBody>
      </p:sp>
      <p:sp>
        <p:nvSpPr>
          <p:cNvPr id="70662" name="Text Box 6"/>
          <p:cNvSpPr txBox="1">
            <a:spLocks noChangeArrowheads="1"/>
          </p:cNvSpPr>
          <p:nvPr/>
        </p:nvSpPr>
        <p:spPr bwMode="auto">
          <a:xfrm>
            <a:off x="1763713" y="2205038"/>
            <a:ext cx="6032500" cy="2308225"/>
          </a:xfrm>
          <a:prstGeom prst="rect">
            <a:avLst/>
          </a:prstGeom>
          <a:solidFill>
            <a:srgbClr val="EBEBF5">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en-US" sz="3600">
                <a:solidFill>
                  <a:srgbClr val="000090"/>
                </a:solidFill>
                <a:latin typeface="Calibri" charset="0"/>
                <a:cs typeface="Calibri" charset="0"/>
              </a:rPr>
              <a:t>30 Tb of data</a:t>
            </a:r>
          </a:p>
          <a:p>
            <a:pPr algn="ctr" eaLnBrk="1" hangingPunct="1"/>
            <a:r>
              <a:rPr lang="en-US" sz="3600">
                <a:solidFill>
                  <a:srgbClr val="000090"/>
                </a:solidFill>
                <a:latin typeface="Calibri" charset="0"/>
                <a:cs typeface="Calibri" charset="0"/>
              </a:rPr>
              <a:t>500.000 lines of code</a:t>
            </a:r>
          </a:p>
          <a:p>
            <a:pPr algn="ctr" eaLnBrk="1" hangingPunct="1"/>
            <a:r>
              <a:rPr lang="en-US" sz="3600">
                <a:solidFill>
                  <a:srgbClr val="000090"/>
                </a:solidFill>
                <a:latin typeface="Calibri" charset="0"/>
                <a:cs typeface="Calibri" charset="0"/>
              </a:rPr>
              <a:t>150 man-years of software dev</a:t>
            </a:r>
          </a:p>
          <a:p>
            <a:pPr algn="ctr" eaLnBrk="1" hangingPunct="1"/>
            <a:r>
              <a:rPr lang="en-US" sz="3600">
                <a:solidFill>
                  <a:srgbClr val="000090"/>
                </a:solidFill>
                <a:latin typeface="Calibri" charset="0"/>
                <a:cs typeface="Calibri" charset="0"/>
              </a:rPr>
              <a:t>200 man-years of interpreters</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7" descr="landsat_namib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0"/>
            <a:ext cx="4284662"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Imagem 7" descr="terraview_32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375025"/>
            <a:ext cx="4071938"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0" y="0"/>
            <a:ext cx="51435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24" descr="npo00019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643313"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38" descr="npo00019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500313"/>
            <a:ext cx="20478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72710" name="Picture 3" descr="hs_basel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0525" y="3857625"/>
            <a:ext cx="49434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p:cNvSpPr txBox="1">
            <a:spLocks noChangeArrowheads="1"/>
          </p:cNvSpPr>
          <p:nvPr/>
        </p:nvSpPr>
        <p:spPr bwMode="auto">
          <a:xfrm>
            <a:off x="0" y="0"/>
            <a:ext cx="3357563" cy="428625"/>
          </a:xfrm>
          <a:prstGeom prst="rect">
            <a:avLst/>
          </a:prstGeom>
          <a:solidFill>
            <a:srgbClr val="E1E6F1"/>
          </a:solidFill>
          <a:ln w="9525">
            <a:noFill/>
            <a:miter lim="800000"/>
            <a:headEnd/>
            <a:tailEnd/>
          </a:ln>
        </p:spPr>
        <p:txBody>
          <a:bodyPr/>
          <a:lstStyle/>
          <a:p>
            <a:pPr marL="342900" indent="-342900">
              <a:spcBef>
                <a:spcPct val="20000"/>
              </a:spcBef>
              <a:buClr>
                <a:schemeClr val="bg2"/>
              </a:buClr>
              <a:buSzPct val="75000"/>
              <a:buFont typeface="Wingdings" pitchFamily="2" charset="2"/>
              <a:buNone/>
              <a:defRPr/>
            </a:pPr>
            <a:r>
              <a:rPr lang="pt-BR" sz="2000" kern="0" dirty="0" err="1">
                <a:solidFill>
                  <a:srgbClr val="00007D"/>
                </a:solidFill>
                <a:latin typeface="+mn-lt"/>
                <a:ea typeface="+mn-ea"/>
                <a:cs typeface="+mn-cs"/>
              </a:rPr>
              <a:t>Spatial</a:t>
            </a:r>
            <a:r>
              <a:rPr lang="pt-BR" sz="2000" kern="0" dirty="0">
                <a:solidFill>
                  <a:srgbClr val="00007D"/>
                </a:solidFill>
                <a:latin typeface="+mn-lt"/>
                <a:ea typeface="+mn-ea"/>
                <a:cs typeface="+mn-cs"/>
              </a:rPr>
              <a:t> </a:t>
            </a:r>
            <a:r>
              <a:rPr lang="pt-BR" sz="2000" kern="0" dirty="0" err="1">
                <a:solidFill>
                  <a:srgbClr val="00007D"/>
                </a:solidFill>
                <a:latin typeface="+mn-lt"/>
                <a:ea typeface="+mn-ea"/>
                <a:cs typeface="+mn-cs"/>
              </a:rPr>
              <a:t>segregation</a:t>
            </a:r>
            <a:r>
              <a:rPr lang="pt-BR" sz="2000" kern="0" dirty="0">
                <a:solidFill>
                  <a:srgbClr val="00007D"/>
                </a:solidFill>
                <a:latin typeface="+mn-lt"/>
                <a:ea typeface="+mn-ea"/>
                <a:cs typeface="+mn-cs"/>
              </a:rPr>
              <a:t> indexes </a:t>
            </a:r>
          </a:p>
          <a:p>
            <a:pPr marL="342900" indent="-342900" algn="ctr">
              <a:spcBef>
                <a:spcPct val="20000"/>
              </a:spcBef>
              <a:buClr>
                <a:schemeClr val="bg2"/>
              </a:buClr>
              <a:buSzPct val="75000"/>
              <a:buFont typeface="Wingdings" pitchFamily="2" charset="2"/>
              <a:buNone/>
              <a:defRPr/>
            </a:pPr>
            <a:endParaRPr lang="pt-BR" sz="2000" kern="0" dirty="0">
              <a:solidFill>
                <a:srgbClr val="00007D"/>
              </a:solidFill>
              <a:latin typeface="Calibri" pitchFamily="34" charset="0"/>
              <a:ea typeface="+mn-ea"/>
              <a:cs typeface="Calibri" pitchFamily="34" charset="0"/>
            </a:endParaRPr>
          </a:p>
          <a:p>
            <a:pPr marL="342900" indent="-342900" algn="ctr">
              <a:spcBef>
                <a:spcPct val="20000"/>
              </a:spcBef>
              <a:buClr>
                <a:schemeClr val="bg2"/>
              </a:buClr>
              <a:buSzPct val="75000"/>
              <a:buFont typeface="Wingdings" pitchFamily="2" charset="2"/>
              <a:buChar char="n"/>
              <a:defRPr/>
            </a:pPr>
            <a:endParaRPr lang="pt-BR" sz="2000" kern="0" dirty="0">
              <a:solidFill>
                <a:srgbClr val="00007D"/>
              </a:solidFill>
              <a:latin typeface="+mn-lt"/>
              <a:ea typeface="+mn-ea"/>
              <a:cs typeface="+mn-cs"/>
            </a:endParaRPr>
          </a:p>
        </p:txBody>
      </p:sp>
      <p:sp>
        <p:nvSpPr>
          <p:cNvPr id="17" name="Rectangle 3"/>
          <p:cNvSpPr txBox="1">
            <a:spLocks noChangeArrowheads="1"/>
          </p:cNvSpPr>
          <p:nvPr/>
        </p:nvSpPr>
        <p:spPr bwMode="auto">
          <a:xfrm>
            <a:off x="5795963" y="0"/>
            <a:ext cx="3348037" cy="428625"/>
          </a:xfrm>
          <a:prstGeom prst="rect">
            <a:avLst/>
          </a:prstGeom>
          <a:solidFill>
            <a:srgbClr val="E1E6F1"/>
          </a:solidFill>
          <a:ln w="9525">
            <a:noFill/>
            <a:miter lim="800000"/>
            <a:headEnd/>
            <a:tailEnd/>
          </a:ln>
        </p:spPr>
        <p:txBody>
          <a:bodyPr/>
          <a:lstStyle/>
          <a:p>
            <a:pPr marL="342900" indent="-342900" algn="r">
              <a:spcBef>
                <a:spcPct val="20000"/>
              </a:spcBef>
              <a:buClr>
                <a:schemeClr val="bg2"/>
              </a:buClr>
              <a:buSzPct val="75000"/>
              <a:buFont typeface="Wingdings" pitchFamily="2" charset="2"/>
              <a:buNone/>
              <a:defRPr/>
            </a:pPr>
            <a:r>
              <a:rPr lang="pt-BR" sz="2000" kern="0" dirty="0" err="1">
                <a:solidFill>
                  <a:srgbClr val="00007D"/>
                </a:solidFill>
                <a:latin typeface="Calibri" pitchFamily="34" charset="0"/>
                <a:ea typeface="+mn-ea"/>
                <a:cs typeface="Calibri" pitchFamily="34" charset="0"/>
              </a:rPr>
              <a:t>Remote</a:t>
            </a:r>
            <a:r>
              <a:rPr lang="pt-BR" sz="2000" kern="0" dirty="0">
                <a:solidFill>
                  <a:srgbClr val="00007D"/>
                </a:solidFill>
                <a:latin typeface="Calibri" pitchFamily="34" charset="0"/>
                <a:ea typeface="+mn-ea"/>
                <a:cs typeface="Calibri" pitchFamily="34" charset="0"/>
              </a:rPr>
              <a:t> </a:t>
            </a:r>
            <a:r>
              <a:rPr lang="pt-BR" sz="2000" kern="0" dirty="0" err="1">
                <a:solidFill>
                  <a:srgbClr val="00007D"/>
                </a:solidFill>
                <a:latin typeface="Calibri" pitchFamily="34" charset="0"/>
                <a:ea typeface="+mn-ea"/>
                <a:cs typeface="Calibri" pitchFamily="34" charset="0"/>
              </a:rPr>
              <a:t>sensing</a:t>
            </a:r>
            <a:r>
              <a:rPr lang="pt-BR" sz="2000" kern="0" dirty="0">
                <a:solidFill>
                  <a:srgbClr val="00007D"/>
                </a:solidFill>
                <a:latin typeface="Calibri" pitchFamily="34" charset="0"/>
                <a:ea typeface="+mn-ea"/>
                <a:cs typeface="Calibri" pitchFamily="34" charset="0"/>
              </a:rPr>
              <a:t> </a:t>
            </a:r>
            <a:r>
              <a:rPr lang="pt-BR" sz="2000" kern="0" dirty="0" err="1">
                <a:solidFill>
                  <a:srgbClr val="00007D"/>
                </a:solidFill>
                <a:latin typeface="Calibri" pitchFamily="34" charset="0"/>
                <a:ea typeface="+mn-ea"/>
                <a:cs typeface="Calibri" pitchFamily="34" charset="0"/>
              </a:rPr>
              <a:t>image</a:t>
            </a:r>
            <a:r>
              <a:rPr lang="pt-BR" sz="2000" kern="0" dirty="0">
                <a:solidFill>
                  <a:srgbClr val="00007D"/>
                </a:solidFill>
                <a:latin typeface="Calibri" pitchFamily="34" charset="0"/>
                <a:ea typeface="+mn-ea"/>
                <a:cs typeface="Calibri" pitchFamily="34" charset="0"/>
              </a:rPr>
              <a:t> </a:t>
            </a:r>
            <a:r>
              <a:rPr lang="pt-BR" sz="2000" kern="0" dirty="0" err="1">
                <a:solidFill>
                  <a:srgbClr val="00007D"/>
                </a:solidFill>
                <a:latin typeface="Calibri" pitchFamily="34" charset="0"/>
                <a:ea typeface="+mn-ea"/>
                <a:cs typeface="Calibri" pitchFamily="34" charset="0"/>
              </a:rPr>
              <a:t>mining</a:t>
            </a:r>
            <a:endParaRPr lang="pt-BR" sz="2000" kern="0" dirty="0">
              <a:solidFill>
                <a:srgbClr val="00007D"/>
              </a:solidFill>
              <a:latin typeface="Calibri" pitchFamily="34" charset="0"/>
              <a:ea typeface="+mn-ea"/>
              <a:cs typeface="Calibri" pitchFamily="34" charset="0"/>
            </a:endParaRPr>
          </a:p>
          <a:p>
            <a:pPr marL="342900" indent="-342900" algn="ctr">
              <a:spcBef>
                <a:spcPct val="20000"/>
              </a:spcBef>
              <a:buClr>
                <a:schemeClr val="bg2"/>
              </a:buClr>
              <a:buSzPct val="75000"/>
              <a:buFont typeface="Wingdings" pitchFamily="2" charset="2"/>
              <a:buNone/>
              <a:defRPr/>
            </a:pPr>
            <a:endParaRPr lang="pt-BR" sz="2000" kern="0" dirty="0">
              <a:solidFill>
                <a:srgbClr val="00007D"/>
              </a:solidFill>
              <a:latin typeface="Calibri" pitchFamily="34" charset="0"/>
              <a:ea typeface="+mn-ea"/>
              <a:cs typeface="Calibri" pitchFamily="34" charset="0"/>
            </a:endParaRPr>
          </a:p>
          <a:p>
            <a:pPr marL="342900" indent="-342900" algn="ctr">
              <a:spcBef>
                <a:spcPct val="20000"/>
              </a:spcBef>
              <a:buClr>
                <a:schemeClr val="bg2"/>
              </a:buClr>
              <a:buSzPct val="75000"/>
              <a:buFont typeface="Wingdings" pitchFamily="2" charset="2"/>
              <a:buChar char="n"/>
              <a:defRPr/>
            </a:pPr>
            <a:endParaRPr lang="pt-BR" sz="2000" kern="0" dirty="0">
              <a:solidFill>
                <a:srgbClr val="00007D"/>
              </a:solidFill>
              <a:latin typeface="Calibri" pitchFamily="34" charset="0"/>
              <a:ea typeface="+mn-ea"/>
              <a:cs typeface="Calibri" pitchFamily="34" charset="0"/>
            </a:endParaRPr>
          </a:p>
        </p:txBody>
      </p:sp>
      <p:sp>
        <p:nvSpPr>
          <p:cNvPr id="18" name="Rectangle 3"/>
          <p:cNvSpPr txBox="1">
            <a:spLocks noChangeArrowheads="1"/>
          </p:cNvSpPr>
          <p:nvPr/>
        </p:nvSpPr>
        <p:spPr bwMode="auto">
          <a:xfrm>
            <a:off x="0" y="6429375"/>
            <a:ext cx="4214813" cy="428625"/>
          </a:xfrm>
          <a:prstGeom prst="rect">
            <a:avLst/>
          </a:prstGeom>
          <a:solidFill>
            <a:srgbClr val="E1E6F1"/>
          </a:solidFill>
          <a:ln w="9525">
            <a:noFill/>
            <a:miter lim="800000"/>
            <a:headEnd/>
            <a:tailEnd/>
          </a:ln>
        </p:spPr>
        <p:txBody>
          <a:bodyPr/>
          <a:lstStyle/>
          <a:p>
            <a:pPr marL="342900" indent="-342900">
              <a:spcBef>
                <a:spcPct val="20000"/>
              </a:spcBef>
              <a:buClr>
                <a:schemeClr val="bg2"/>
              </a:buClr>
              <a:buSzPct val="75000"/>
              <a:buFont typeface="Wingdings" pitchFamily="2" charset="2"/>
              <a:buNone/>
              <a:defRPr/>
            </a:pPr>
            <a:r>
              <a:rPr lang="pt-BR" sz="2000" kern="0" dirty="0">
                <a:solidFill>
                  <a:srgbClr val="00007D"/>
                </a:solidFill>
                <a:latin typeface="Calibri" pitchFamily="34" charset="0"/>
                <a:ea typeface="+mn-ea"/>
                <a:cs typeface="Calibri" pitchFamily="34" charset="0"/>
              </a:rPr>
              <a:t>GI software: SPRING </a:t>
            </a:r>
            <a:r>
              <a:rPr lang="pt-BR" sz="2000" kern="0" dirty="0" err="1">
                <a:solidFill>
                  <a:srgbClr val="00007D"/>
                </a:solidFill>
                <a:latin typeface="Calibri" pitchFamily="34" charset="0"/>
                <a:ea typeface="+mn-ea"/>
                <a:cs typeface="Calibri" pitchFamily="34" charset="0"/>
              </a:rPr>
              <a:t>and</a:t>
            </a:r>
            <a:r>
              <a:rPr lang="pt-BR" sz="2000" kern="0" dirty="0">
                <a:solidFill>
                  <a:srgbClr val="00007D"/>
                </a:solidFill>
                <a:latin typeface="Calibri" pitchFamily="34" charset="0"/>
                <a:ea typeface="+mn-ea"/>
                <a:cs typeface="Calibri" pitchFamily="34" charset="0"/>
              </a:rPr>
              <a:t> </a:t>
            </a:r>
            <a:r>
              <a:rPr lang="pt-BR" sz="2000" kern="0" dirty="0" err="1">
                <a:solidFill>
                  <a:srgbClr val="00007D"/>
                </a:solidFill>
                <a:latin typeface="Calibri" pitchFamily="34" charset="0"/>
                <a:ea typeface="+mn-ea"/>
                <a:cs typeface="Calibri" pitchFamily="34" charset="0"/>
              </a:rPr>
              <a:t>TerraView</a:t>
            </a:r>
            <a:endParaRPr lang="pt-BR" sz="2000" kern="0" dirty="0">
              <a:solidFill>
                <a:srgbClr val="00007D"/>
              </a:solidFill>
              <a:latin typeface="Calibri" pitchFamily="34" charset="0"/>
              <a:ea typeface="+mn-ea"/>
              <a:cs typeface="Calibri" pitchFamily="34" charset="0"/>
            </a:endParaRPr>
          </a:p>
          <a:p>
            <a:pPr marL="342900" indent="-342900" algn="ctr">
              <a:spcBef>
                <a:spcPct val="20000"/>
              </a:spcBef>
              <a:buClr>
                <a:schemeClr val="bg2"/>
              </a:buClr>
              <a:buSzPct val="75000"/>
              <a:buFont typeface="Wingdings" pitchFamily="2" charset="2"/>
              <a:buNone/>
              <a:defRPr/>
            </a:pPr>
            <a:endParaRPr lang="pt-BR" sz="2000" kern="0" dirty="0">
              <a:solidFill>
                <a:srgbClr val="00007D"/>
              </a:solidFill>
              <a:latin typeface="Calibri" pitchFamily="34" charset="0"/>
              <a:ea typeface="+mn-ea"/>
              <a:cs typeface="Calibri" pitchFamily="34" charset="0"/>
            </a:endParaRPr>
          </a:p>
          <a:p>
            <a:pPr marL="342900" indent="-342900" algn="ctr">
              <a:spcBef>
                <a:spcPct val="20000"/>
              </a:spcBef>
              <a:buClr>
                <a:schemeClr val="bg2"/>
              </a:buClr>
              <a:buSzPct val="75000"/>
              <a:buFont typeface="Wingdings" pitchFamily="2" charset="2"/>
              <a:buChar char="n"/>
              <a:defRPr/>
            </a:pPr>
            <a:endParaRPr lang="pt-BR" sz="2000" kern="0" dirty="0">
              <a:solidFill>
                <a:srgbClr val="00007D"/>
              </a:solidFill>
              <a:latin typeface="Calibri" pitchFamily="34" charset="0"/>
              <a:ea typeface="+mn-ea"/>
              <a:cs typeface="Calibri" pitchFamily="34" charset="0"/>
            </a:endParaRPr>
          </a:p>
        </p:txBody>
      </p:sp>
      <p:sp>
        <p:nvSpPr>
          <p:cNvPr id="19" name="Rectangle 3"/>
          <p:cNvSpPr txBox="1">
            <a:spLocks noChangeArrowheads="1"/>
          </p:cNvSpPr>
          <p:nvPr/>
        </p:nvSpPr>
        <p:spPr bwMode="auto">
          <a:xfrm>
            <a:off x="6516688" y="6429375"/>
            <a:ext cx="2627312" cy="428625"/>
          </a:xfrm>
          <a:prstGeom prst="rect">
            <a:avLst/>
          </a:prstGeom>
          <a:solidFill>
            <a:srgbClr val="E1E6F1"/>
          </a:solidFill>
          <a:ln w="9525">
            <a:noFill/>
            <a:miter lim="800000"/>
            <a:headEnd/>
            <a:tailEnd/>
          </a:ln>
        </p:spPr>
        <p:txBody>
          <a:bodyPr/>
          <a:lstStyle/>
          <a:p>
            <a:pPr marL="342900" indent="-342900" algn="r">
              <a:spcBef>
                <a:spcPct val="20000"/>
              </a:spcBef>
              <a:buClr>
                <a:schemeClr val="bg2"/>
              </a:buClr>
              <a:buSzPct val="75000"/>
              <a:buFont typeface="Wingdings" pitchFamily="2" charset="2"/>
              <a:buNone/>
              <a:defRPr/>
            </a:pPr>
            <a:r>
              <a:rPr lang="pt-BR" sz="2000" kern="0" dirty="0" err="1">
                <a:solidFill>
                  <a:srgbClr val="00007D"/>
                </a:solidFill>
                <a:latin typeface="Calibri" pitchFamily="34" charset="0"/>
                <a:ea typeface="+mn-ea"/>
                <a:cs typeface="Calibri" pitchFamily="34" charset="0"/>
              </a:rPr>
              <a:t>Land</a:t>
            </a:r>
            <a:r>
              <a:rPr lang="pt-BR" sz="2000" kern="0" dirty="0">
                <a:solidFill>
                  <a:srgbClr val="00007D"/>
                </a:solidFill>
                <a:latin typeface="Calibri" pitchFamily="34" charset="0"/>
                <a:ea typeface="+mn-ea"/>
                <a:cs typeface="Calibri" pitchFamily="34" charset="0"/>
              </a:rPr>
              <a:t> </a:t>
            </a:r>
            <a:r>
              <a:rPr lang="pt-BR" sz="2000" kern="0" dirty="0" err="1">
                <a:solidFill>
                  <a:srgbClr val="00007D"/>
                </a:solidFill>
                <a:latin typeface="Calibri" pitchFamily="34" charset="0"/>
                <a:ea typeface="+mn-ea"/>
                <a:cs typeface="Calibri" pitchFamily="34" charset="0"/>
              </a:rPr>
              <a:t>change</a:t>
            </a:r>
            <a:r>
              <a:rPr lang="pt-BR" sz="2000" kern="0" dirty="0">
                <a:solidFill>
                  <a:srgbClr val="00007D"/>
                </a:solidFill>
                <a:latin typeface="Calibri" pitchFamily="34" charset="0"/>
                <a:ea typeface="+mn-ea"/>
                <a:cs typeface="Calibri" pitchFamily="34" charset="0"/>
              </a:rPr>
              <a:t> </a:t>
            </a:r>
            <a:r>
              <a:rPr lang="pt-BR" sz="2000" kern="0" dirty="0" err="1">
                <a:solidFill>
                  <a:srgbClr val="00007D"/>
                </a:solidFill>
                <a:latin typeface="Calibri" pitchFamily="34" charset="0"/>
                <a:ea typeface="+mn-ea"/>
                <a:cs typeface="Calibri" pitchFamily="34" charset="0"/>
              </a:rPr>
              <a:t>modelling</a:t>
            </a:r>
            <a:endParaRPr lang="pt-BR" sz="2000" kern="0" dirty="0">
              <a:solidFill>
                <a:srgbClr val="00007D"/>
              </a:solidFill>
              <a:latin typeface="Calibri" pitchFamily="34" charset="0"/>
              <a:ea typeface="+mn-ea"/>
              <a:cs typeface="Calibri" pitchFamily="34" charset="0"/>
            </a:endParaRPr>
          </a:p>
          <a:p>
            <a:pPr marL="342900" indent="-342900" algn="ctr">
              <a:spcBef>
                <a:spcPct val="20000"/>
              </a:spcBef>
              <a:buClr>
                <a:schemeClr val="bg2"/>
              </a:buClr>
              <a:buSzPct val="75000"/>
              <a:buFont typeface="Wingdings" pitchFamily="2" charset="2"/>
              <a:buNone/>
              <a:defRPr/>
            </a:pPr>
            <a:endParaRPr lang="pt-BR" sz="2000" kern="0" dirty="0">
              <a:solidFill>
                <a:srgbClr val="00007D"/>
              </a:solidFill>
              <a:latin typeface="Calibri" pitchFamily="34" charset="0"/>
              <a:ea typeface="+mn-ea"/>
              <a:cs typeface="Calibri" pitchFamily="34" charset="0"/>
            </a:endParaRPr>
          </a:p>
          <a:p>
            <a:pPr marL="342900" indent="-342900" algn="ctr">
              <a:spcBef>
                <a:spcPct val="20000"/>
              </a:spcBef>
              <a:buClr>
                <a:schemeClr val="bg2"/>
              </a:buClr>
              <a:buSzPct val="75000"/>
              <a:buFont typeface="Wingdings" pitchFamily="2" charset="2"/>
              <a:buChar char="n"/>
              <a:defRPr/>
            </a:pPr>
            <a:endParaRPr lang="pt-BR" sz="2000" kern="0" dirty="0">
              <a:solidFill>
                <a:srgbClr val="00007D"/>
              </a:solidFill>
              <a:latin typeface="Calibri" pitchFamily="34" charset="0"/>
              <a:ea typeface="+mn-ea"/>
              <a:cs typeface="Calibri" pitchFamily="34" charset="0"/>
            </a:endParaRPr>
          </a:p>
        </p:txBody>
      </p:sp>
      <p:sp>
        <p:nvSpPr>
          <p:cNvPr id="28684" name="Text Box 3"/>
          <p:cNvSpPr txBox="1">
            <a:spLocks noChangeArrowheads="1"/>
          </p:cNvSpPr>
          <p:nvPr/>
        </p:nvSpPr>
        <p:spPr bwMode="auto">
          <a:xfrm>
            <a:off x="571500" y="2928938"/>
            <a:ext cx="8286750" cy="954087"/>
          </a:xfrm>
          <a:prstGeom prst="rect">
            <a:avLst/>
          </a:prstGeom>
          <a:solidFill>
            <a:srgbClr val="E1E6F1"/>
          </a:solidFill>
          <a:ln w="9525">
            <a:noFill/>
            <a:miter lim="800000"/>
            <a:headEnd/>
            <a:tailEnd/>
          </a:ln>
        </p:spPr>
        <p:txBody>
          <a:bodyPr>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20000"/>
              </a:spcBef>
              <a:buClr>
                <a:srgbClr val="00007D"/>
              </a:buClr>
              <a:buSzPct val="75000"/>
              <a:buFont typeface="Wingdings" charset="0"/>
              <a:buNone/>
              <a:defRPr/>
            </a:pPr>
            <a:r>
              <a:rPr lang="en-US" sz="2800" smtClean="0">
                <a:solidFill>
                  <a:srgbClr val="00007D"/>
                </a:solidFill>
                <a:latin typeface="Calibri" charset="0"/>
                <a:cs typeface="+mn-cs"/>
              </a:rPr>
              <a:t>INPE´s strong point: a combination of problem-driven GI research and engineering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ítulo 1"/>
          <p:cNvSpPr>
            <a:spLocks noGrp="1"/>
          </p:cNvSpPr>
          <p:nvPr>
            <p:ph type="title"/>
          </p:nvPr>
        </p:nvSpPr>
        <p:spPr/>
        <p:txBody>
          <a:bodyPr/>
          <a:lstStyle/>
          <a:p>
            <a:pPr eaLnBrk="1" hangingPunct="1"/>
            <a:r>
              <a:rPr lang="pt-BR">
                <a:latin typeface="Calibri" charset="0"/>
              </a:rPr>
              <a:t>Geographical Information Engineering</a:t>
            </a:r>
          </a:p>
        </p:txBody>
      </p:sp>
      <p:pic>
        <p:nvPicPr>
          <p:cNvPr id="74754" name="Picture 2" descr="C:\Program Files\Microsoft Office\MEDIA\CAGCAT10\j0285360.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9313" y="1143000"/>
            <a:ext cx="2071687"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7" descr="http://www.junkscience.com/JSJ_Course/jsjudocourse/thinkin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1285875"/>
            <a:ext cx="257175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ângulo 5"/>
          <p:cNvSpPr/>
          <p:nvPr/>
        </p:nvSpPr>
        <p:spPr>
          <a:xfrm>
            <a:off x="1331913" y="3716338"/>
            <a:ext cx="6480175" cy="1570037"/>
          </a:xfrm>
          <a:prstGeom prst="rect">
            <a:avLst/>
          </a:prstGeom>
          <a:solidFill>
            <a:srgbClr val="E1E6F1"/>
          </a:solidFill>
        </p:spPr>
        <p:txBody>
          <a:bodyPr>
            <a:spAutoFit/>
          </a:bodyPr>
          <a:lstStyle/>
          <a:p>
            <a:pPr>
              <a:defRPr/>
            </a:pPr>
            <a:r>
              <a:rPr lang="en-GB" sz="2400" dirty="0">
                <a:solidFill>
                  <a:srgbClr val="000066"/>
                </a:solidFill>
                <a:latin typeface="Calibri" pitchFamily="34" charset="0"/>
                <a:ea typeface="+mn-ea"/>
                <a:cs typeface="+mn-cs"/>
              </a:rPr>
              <a:t>Chemistry	          		     Chemical Eng.</a:t>
            </a:r>
          </a:p>
          <a:p>
            <a:pPr>
              <a:defRPr/>
            </a:pPr>
            <a:r>
              <a:rPr lang="en-GB" sz="2400" dirty="0">
                <a:solidFill>
                  <a:srgbClr val="000066"/>
                </a:solidFill>
                <a:latin typeface="Calibri" pitchFamily="34" charset="0"/>
                <a:ea typeface="+mn-ea"/>
                <a:cs typeface="+mn-cs"/>
              </a:rPr>
              <a:t>Physics 	          		     Electrical Eng.</a:t>
            </a:r>
          </a:p>
          <a:p>
            <a:pPr>
              <a:defRPr/>
            </a:pPr>
            <a:r>
              <a:rPr lang="en-GB" sz="2400" dirty="0">
                <a:solidFill>
                  <a:srgbClr val="000066"/>
                </a:solidFill>
                <a:latin typeface="Calibri" pitchFamily="34" charset="0"/>
                <a:ea typeface="+mn-ea"/>
                <a:cs typeface="+mn-cs"/>
              </a:rPr>
              <a:t>Computer  Science	        	     Computer Eng.</a:t>
            </a:r>
          </a:p>
          <a:p>
            <a:pPr>
              <a:defRPr/>
            </a:pPr>
            <a:r>
              <a:rPr lang="en-GB" sz="2400" dirty="0">
                <a:solidFill>
                  <a:srgbClr val="FF0000"/>
                </a:solidFill>
                <a:latin typeface="Calibri" pitchFamily="34" charset="0"/>
                <a:ea typeface="+mn-ea"/>
                <a:cs typeface="+mn-cs"/>
              </a:rPr>
              <a:t>GI Science	         		     GI Engineering</a:t>
            </a:r>
            <a:endParaRPr lang="pt-BR" sz="2400" dirty="0">
              <a:solidFill>
                <a:srgbClr val="FF0000"/>
              </a:solidFill>
              <a:latin typeface="Calibri" pitchFamily="34" charset="0"/>
              <a:ea typeface="+mn-ea"/>
              <a:cs typeface="+mn-cs"/>
            </a:endParaRPr>
          </a:p>
        </p:txBody>
      </p:sp>
      <p:sp>
        <p:nvSpPr>
          <p:cNvPr id="7" name="Retângulo 6"/>
          <p:cNvSpPr/>
          <p:nvPr/>
        </p:nvSpPr>
        <p:spPr>
          <a:xfrm>
            <a:off x="642938" y="5643563"/>
            <a:ext cx="8501062" cy="830262"/>
          </a:xfrm>
          <a:prstGeom prst="rect">
            <a:avLst/>
          </a:prstGeom>
          <a:solidFill>
            <a:srgbClr val="E1E6F1"/>
          </a:solidFill>
        </p:spPr>
        <p:txBody>
          <a:bodyPr>
            <a:spAutoFit/>
          </a:bodyPr>
          <a:lstStyle/>
          <a:p>
            <a:pPr>
              <a:defRPr/>
            </a:pPr>
            <a:r>
              <a:rPr lang="en-GB" sz="2400" dirty="0">
                <a:solidFill>
                  <a:srgbClr val="00007D"/>
                </a:solidFill>
                <a:latin typeface="Calibri" charset="0"/>
                <a:cs typeface="+mn-cs"/>
              </a:rPr>
              <a:t>GI Engineering: </a:t>
            </a:r>
            <a:r>
              <a:rPr lang="en-GB" sz="2400" i="1" dirty="0">
                <a:solidFill>
                  <a:srgbClr val="00007D"/>
                </a:solidFill>
                <a:latin typeface="Calibri" charset="0"/>
                <a:cs typeface="+mn-cs"/>
              </a:rPr>
              <a:t>“The discipline of systematic construction of GIS and associated technology, drawing  on scientific principles.”</a:t>
            </a:r>
            <a:endParaRPr lang="pt-BR" sz="2400" dirty="0">
              <a:solidFill>
                <a:srgbClr val="00007D"/>
              </a:solidFill>
              <a:latin typeface="Calibri" charset="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Database Earth.gif                                             00000242STAAC #1                       B0D01979:"/>
          <p:cNvPicPr>
            <a:picLocks noChangeAspect="1" noChangeArrowheads="1"/>
          </p:cNvPicPr>
          <p:nvPr/>
        </p:nvPicPr>
        <p:blipFill>
          <a:blip r:embed="rId3" r:link="rId4">
            <a:lum bright="-38000" contrast="-42000"/>
            <a:extLst>
              <a:ext uri="{28A0092B-C50C-407E-A947-70E740481C1C}">
                <a14:useLocalDpi xmlns:a14="http://schemas.microsoft.com/office/drawing/2010/main" val="0"/>
              </a:ext>
            </a:extLst>
          </a:blip>
          <a:srcRect b="16867"/>
          <a:stretch>
            <a:fillRect/>
          </a:stretch>
        </p:blipFill>
        <p:spPr bwMode="invGray">
          <a:xfrm>
            <a:off x="838200" y="5562600"/>
            <a:ext cx="7543800" cy="1143000"/>
          </a:xfrm>
          <a:prstGeom prst="rect">
            <a:avLst/>
          </a:prstGeom>
          <a:noFill/>
          <a:ln>
            <a:noFill/>
          </a:ln>
          <a:effectLst>
            <a:outerShdw dist="52363" dir="17042175" algn="ctr" rotWithShape="0">
              <a:srgbClr val="00135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3" descr="Ground Antenna.gif                                             00000227STAAC #3                       B0F5ECC2:"/>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invGray">
          <a:xfrm flipH="1">
            <a:off x="4724400" y="5867400"/>
            <a:ext cx="250825" cy="496888"/>
          </a:xfrm>
          <a:prstGeom prst="rect">
            <a:avLst/>
          </a:prstGeom>
          <a:noFill/>
          <a:ln>
            <a:noFill/>
          </a:ln>
          <a:effectLst>
            <a:outerShdw dist="28398" dir="1593903"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Freeform 4"/>
          <p:cNvSpPr>
            <a:spLocks noChangeAspect="1"/>
          </p:cNvSpPr>
          <p:nvPr/>
        </p:nvSpPr>
        <p:spPr bwMode="auto">
          <a:xfrm>
            <a:off x="1371600" y="4181475"/>
            <a:ext cx="5043488" cy="923925"/>
          </a:xfrm>
          <a:custGeom>
            <a:avLst/>
            <a:gdLst>
              <a:gd name="T0" fmla="*/ 2147483647 w 4153"/>
              <a:gd name="T1" fmla="*/ 0 h 761"/>
              <a:gd name="T2" fmla="*/ 0 w 4153"/>
              <a:gd name="T3" fmla="*/ 2147483647 h 761"/>
              <a:gd name="T4" fmla="*/ 2147483647 w 4153"/>
              <a:gd name="T5" fmla="*/ 2147483647 h 761"/>
              <a:gd name="T6" fmla="*/ 2147483647 w 4153"/>
              <a:gd name="T7" fmla="*/ 0 h 761"/>
              <a:gd name="T8" fmla="*/ 2147483647 w 4153"/>
              <a:gd name="T9" fmla="*/ 0 h 761"/>
              <a:gd name="T10" fmla="*/ 0 60000 65536"/>
              <a:gd name="T11" fmla="*/ 0 60000 65536"/>
              <a:gd name="T12" fmla="*/ 0 60000 65536"/>
              <a:gd name="T13" fmla="*/ 0 60000 65536"/>
              <a:gd name="T14" fmla="*/ 0 60000 65536"/>
              <a:gd name="T15" fmla="*/ 0 w 4153"/>
              <a:gd name="T16" fmla="*/ 0 h 761"/>
              <a:gd name="T17" fmla="*/ 4153 w 4153"/>
              <a:gd name="T18" fmla="*/ 761 h 761"/>
            </a:gdLst>
            <a:ahLst/>
            <a:cxnLst>
              <a:cxn ang="T10">
                <a:pos x="T0" y="T1"/>
              </a:cxn>
              <a:cxn ang="T11">
                <a:pos x="T2" y="T3"/>
              </a:cxn>
              <a:cxn ang="T12">
                <a:pos x="T4" y="T5"/>
              </a:cxn>
              <a:cxn ang="T13">
                <a:pos x="T6" y="T7"/>
              </a:cxn>
              <a:cxn ang="T14">
                <a:pos x="T8" y="T9"/>
              </a:cxn>
            </a:cxnLst>
            <a:rect l="T15" t="T16" r="T17" b="T18"/>
            <a:pathLst>
              <a:path w="4153" h="761">
                <a:moveTo>
                  <a:pt x="608" y="0"/>
                </a:moveTo>
                <a:lnTo>
                  <a:pt x="0" y="760"/>
                </a:lnTo>
                <a:lnTo>
                  <a:pt x="3595" y="760"/>
                </a:lnTo>
                <a:lnTo>
                  <a:pt x="4152" y="0"/>
                </a:lnTo>
                <a:lnTo>
                  <a:pt x="608" y="0"/>
                </a:lnTo>
              </a:path>
            </a:pathLst>
          </a:custGeom>
          <a:solidFill>
            <a:schemeClr val="hlink"/>
          </a:solidFill>
          <a:ln w="6350" cap="rnd">
            <a:solidFill>
              <a:srgbClr val="E9F7FF"/>
            </a:solidFill>
            <a:round/>
            <a:headEnd/>
            <a:tailEnd/>
          </a:ln>
        </p:spPr>
        <p:txBody>
          <a:bodyPr/>
          <a:lstStyle/>
          <a:p>
            <a:endParaRPr lang="en-US"/>
          </a:p>
        </p:txBody>
      </p:sp>
      <p:sp>
        <p:nvSpPr>
          <p:cNvPr id="48132" name="Freeform 5"/>
          <p:cNvSpPr>
            <a:spLocks noChangeAspect="1"/>
          </p:cNvSpPr>
          <p:nvPr/>
        </p:nvSpPr>
        <p:spPr bwMode="auto">
          <a:xfrm>
            <a:off x="1447800" y="2895600"/>
            <a:ext cx="5043488" cy="923925"/>
          </a:xfrm>
          <a:custGeom>
            <a:avLst/>
            <a:gdLst>
              <a:gd name="T0" fmla="*/ 2147483647 w 4153"/>
              <a:gd name="T1" fmla="*/ 0 h 761"/>
              <a:gd name="T2" fmla="*/ 0 w 4153"/>
              <a:gd name="T3" fmla="*/ 2147483647 h 761"/>
              <a:gd name="T4" fmla="*/ 2147483647 w 4153"/>
              <a:gd name="T5" fmla="*/ 2147483647 h 761"/>
              <a:gd name="T6" fmla="*/ 2147483647 w 4153"/>
              <a:gd name="T7" fmla="*/ 0 h 761"/>
              <a:gd name="T8" fmla="*/ 2147483647 w 4153"/>
              <a:gd name="T9" fmla="*/ 0 h 761"/>
              <a:gd name="T10" fmla="*/ 0 60000 65536"/>
              <a:gd name="T11" fmla="*/ 0 60000 65536"/>
              <a:gd name="T12" fmla="*/ 0 60000 65536"/>
              <a:gd name="T13" fmla="*/ 0 60000 65536"/>
              <a:gd name="T14" fmla="*/ 0 60000 65536"/>
              <a:gd name="T15" fmla="*/ 0 w 4153"/>
              <a:gd name="T16" fmla="*/ 0 h 761"/>
              <a:gd name="T17" fmla="*/ 4153 w 4153"/>
              <a:gd name="T18" fmla="*/ 761 h 761"/>
            </a:gdLst>
            <a:ahLst/>
            <a:cxnLst>
              <a:cxn ang="T10">
                <a:pos x="T0" y="T1"/>
              </a:cxn>
              <a:cxn ang="T11">
                <a:pos x="T2" y="T3"/>
              </a:cxn>
              <a:cxn ang="T12">
                <a:pos x="T4" y="T5"/>
              </a:cxn>
              <a:cxn ang="T13">
                <a:pos x="T6" y="T7"/>
              </a:cxn>
              <a:cxn ang="T14">
                <a:pos x="T8" y="T9"/>
              </a:cxn>
            </a:cxnLst>
            <a:rect l="T15" t="T16" r="T17" b="T18"/>
            <a:pathLst>
              <a:path w="4153" h="761">
                <a:moveTo>
                  <a:pt x="608" y="0"/>
                </a:moveTo>
                <a:lnTo>
                  <a:pt x="0" y="760"/>
                </a:lnTo>
                <a:lnTo>
                  <a:pt x="3595" y="760"/>
                </a:lnTo>
                <a:lnTo>
                  <a:pt x="4152" y="0"/>
                </a:lnTo>
                <a:lnTo>
                  <a:pt x="608" y="0"/>
                </a:lnTo>
              </a:path>
            </a:pathLst>
          </a:custGeom>
          <a:solidFill>
            <a:schemeClr val="folHlink"/>
          </a:solidFill>
          <a:ln w="6350" cap="rnd">
            <a:solidFill>
              <a:srgbClr val="E9F7FF"/>
            </a:solidFill>
            <a:round/>
            <a:headEnd/>
            <a:tailEnd/>
          </a:ln>
        </p:spPr>
        <p:txBody>
          <a:bodyPr/>
          <a:lstStyle/>
          <a:p>
            <a:endParaRPr lang="en-US"/>
          </a:p>
        </p:txBody>
      </p:sp>
      <p:sp>
        <p:nvSpPr>
          <p:cNvPr id="48133" name="Rectangle 6"/>
          <p:cNvSpPr>
            <a:spLocks noChangeAspect="1" noChangeArrowheads="1"/>
          </p:cNvSpPr>
          <p:nvPr/>
        </p:nvSpPr>
        <p:spPr bwMode="auto">
          <a:xfrm>
            <a:off x="685800" y="1600200"/>
            <a:ext cx="7467600" cy="3657600"/>
          </a:xfrm>
          <a:prstGeom prst="rect">
            <a:avLst/>
          </a:prstGeom>
          <a:solidFill>
            <a:srgbClr val="FFD9B3">
              <a:alpha val="50195"/>
            </a:srgbClr>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a:endParaRPr lang="pt-BR" sz="2800">
              <a:solidFill>
                <a:srgbClr val="000090"/>
              </a:solidFill>
              <a:latin typeface="Calibri" charset="0"/>
              <a:cs typeface="Calibri" charset="0"/>
            </a:endParaRPr>
          </a:p>
        </p:txBody>
      </p:sp>
      <p:sp>
        <p:nvSpPr>
          <p:cNvPr id="48134" name="Line 7"/>
          <p:cNvSpPr>
            <a:spLocks noChangeAspect="1" noChangeShapeType="1"/>
          </p:cNvSpPr>
          <p:nvPr/>
        </p:nvSpPr>
        <p:spPr bwMode="auto">
          <a:xfrm flipH="1">
            <a:off x="1008063" y="5256213"/>
            <a:ext cx="7319962" cy="1587"/>
          </a:xfrm>
          <a:prstGeom prst="line">
            <a:avLst/>
          </a:prstGeom>
          <a:noFill/>
          <a:ln w="38100">
            <a:solidFill>
              <a:schemeClr val="tx1"/>
            </a:solidFill>
            <a:prstDash val="lgDash"/>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8135" name="Freeform 8"/>
          <p:cNvSpPr>
            <a:spLocks noChangeAspect="1"/>
          </p:cNvSpPr>
          <p:nvPr/>
        </p:nvSpPr>
        <p:spPr bwMode="auto">
          <a:xfrm>
            <a:off x="1524000" y="1828800"/>
            <a:ext cx="5043488" cy="923925"/>
          </a:xfrm>
          <a:custGeom>
            <a:avLst/>
            <a:gdLst>
              <a:gd name="T0" fmla="*/ 2147483647 w 4153"/>
              <a:gd name="T1" fmla="*/ 0 h 761"/>
              <a:gd name="T2" fmla="*/ 0 w 4153"/>
              <a:gd name="T3" fmla="*/ 2147483647 h 761"/>
              <a:gd name="T4" fmla="*/ 2147483647 w 4153"/>
              <a:gd name="T5" fmla="*/ 2147483647 h 761"/>
              <a:gd name="T6" fmla="*/ 2147483647 w 4153"/>
              <a:gd name="T7" fmla="*/ 0 h 761"/>
              <a:gd name="T8" fmla="*/ 2147483647 w 4153"/>
              <a:gd name="T9" fmla="*/ 0 h 761"/>
              <a:gd name="T10" fmla="*/ 0 60000 65536"/>
              <a:gd name="T11" fmla="*/ 0 60000 65536"/>
              <a:gd name="T12" fmla="*/ 0 60000 65536"/>
              <a:gd name="T13" fmla="*/ 0 60000 65536"/>
              <a:gd name="T14" fmla="*/ 0 60000 65536"/>
              <a:gd name="T15" fmla="*/ 0 w 4153"/>
              <a:gd name="T16" fmla="*/ 0 h 761"/>
              <a:gd name="T17" fmla="*/ 4153 w 4153"/>
              <a:gd name="T18" fmla="*/ 761 h 761"/>
            </a:gdLst>
            <a:ahLst/>
            <a:cxnLst>
              <a:cxn ang="T10">
                <a:pos x="T0" y="T1"/>
              </a:cxn>
              <a:cxn ang="T11">
                <a:pos x="T2" y="T3"/>
              </a:cxn>
              <a:cxn ang="T12">
                <a:pos x="T4" y="T5"/>
              </a:cxn>
              <a:cxn ang="T13">
                <a:pos x="T6" y="T7"/>
              </a:cxn>
              <a:cxn ang="T14">
                <a:pos x="T8" y="T9"/>
              </a:cxn>
            </a:cxnLst>
            <a:rect l="T15" t="T16" r="T17" b="T18"/>
            <a:pathLst>
              <a:path w="4153" h="761">
                <a:moveTo>
                  <a:pt x="608" y="0"/>
                </a:moveTo>
                <a:lnTo>
                  <a:pt x="0" y="760"/>
                </a:lnTo>
                <a:lnTo>
                  <a:pt x="3595" y="760"/>
                </a:lnTo>
                <a:lnTo>
                  <a:pt x="4152" y="0"/>
                </a:lnTo>
                <a:lnTo>
                  <a:pt x="608" y="0"/>
                </a:lnTo>
              </a:path>
            </a:pathLst>
          </a:custGeom>
          <a:solidFill>
            <a:srgbClr val="E1E1FF"/>
          </a:solidFill>
          <a:ln w="6350" cap="rnd">
            <a:solidFill>
              <a:srgbClr val="E9F7FF"/>
            </a:solidFill>
            <a:round/>
            <a:headEnd/>
            <a:tailEnd/>
          </a:ln>
        </p:spPr>
        <p:txBody>
          <a:bodyPr/>
          <a:lstStyle/>
          <a:p>
            <a:endParaRPr lang="en-US"/>
          </a:p>
        </p:txBody>
      </p:sp>
      <p:sp>
        <p:nvSpPr>
          <p:cNvPr id="48136" name="Oval 9"/>
          <p:cNvSpPr>
            <a:spLocks noChangeArrowheads="1"/>
          </p:cNvSpPr>
          <p:nvPr/>
        </p:nvSpPr>
        <p:spPr bwMode="auto">
          <a:xfrm>
            <a:off x="1371600" y="1600200"/>
            <a:ext cx="1997075" cy="4811713"/>
          </a:xfrm>
          <a:prstGeom prst="ellipse">
            <a:avLst/>
          </a:prstGeom>
          <a:solidFill>
            <a:srgbClr val="008080">
              <a:alpha val="50195"/>
            </a:srgbClr>
          </a:solidFill>
          <a:ln>
            <a:noFill/>
          </a:ln>
          <a:extLst>
            <a:ext uri="{91240B29-F687-4f45-9708-019B960494DF}">
              <a14:hiddenLine xmlns:a14="http://schemas.microsoft.com/office/drawing/2010/main" w="0">
                <a:solidFill>
                  <a:srgbClr val="000000"/>
                </a:solidFill>
                <a:round/>
                <a:headEnd/>
                <a:tailEnd/>
              </a14:hiddenLine>
            </a:ext>
          </a:extLst>
        </p:spPr>
        <p:txBody>
          <a:bodyPr wrap="none" anchor="ctr"/>
          <a:lstStyle/>
          <a:p>
            <a:endParaRPr lang="pt-BR">
              <a:solidFill>
                <a:srgbClr val="000090"/>
              </a:solidFill>
              <a:latin typeface="Calibri" charset="0"/>
              <a:cs typeface="Calibri" charset="0"/>
            </a:endParaRPr>
          </a:p>
        </p:txBody>
      </p:sp>
      <p:sp>
        <p:nvSpPr>
          <p:cNvPr id="48137" name="Freeform 10"/>
          <p:cNvSpPr>
            <a:spLocks noChangeAspect="1"/>
          </p:cNvSpPr>
          <p:nvPr/>
        </p:nvSpPr>
        <p:spPr bwMode="auto">
          <a:xfrm>
            <a:off x="3005138" y="5338763"/>
            <a:ext cx="4762" cy="4762"/>
          </a:xfrm>
          <a:custGeom>
            <a:avLst/>
            <a:gdLst>
              <a:gd name="T0" fmla="*/ 2147483647 w 69"/>
              <a:gd name="T1" fmla="*/ 2147483647 h 63"/>
              <a:gd name="T2" fmla="*/ 0 w 69"/>
              <a:gd name="T3" fmla="*/ 0 h 63"/>
              <a:gd name="T4" fmla="*/ 2147483647 w 69"/>
              <a:gd name="T5" fmla="*/ 0 h 63"/>
              <a:gd name="T6" fmla="*/ 2147483647 w 69"/>
              <a:gd name="T7" fmla="*/ 2147483647 h 63"/>
              <a:gd name="T8" fmla="*/ 2147483647 w 69"/>
              <a:gd name="T9" fmla="*/ 2147483647 h 63"/>
              <a:gd name="T10" fmla="*/ 0 60000 65536"/>
              <a:gd name="T11" fmla="*/ 0 60000 65536"/>
              <a:gd name="T12" fmla="*/ 0 60000 65536"/>
              <a:gd name="T13" fmla="*/ 0 60000 65536"/>
              <a:gd name="T14" fmla="*/ 0 60000 65536"/>
              <a:gd name="T15" fmla="*/ 0 w 69"/>
              <a:gd name="T16" fmla="*/ 0 h 63"/>
              <a:gd name="T17" fmla="*/ 69 w 69"/>
              <a:gd name="T18" fmla="*/ 63 h 63"/>
            </a:gdLst>
            <a:ahLst/>
            <a:cxnLst>
              <a:cxn ang="T10">
                <a:pos x="T0" y="T1"/>
              </a:cxn>
              <a:cxn ang="T11">
                <a:pos x="T2" y="T3"/>
              </a:cxn>
              <a:cxn ang="T12">
                <a:pos x="T4" y="T5"/>
              </a:cxn>
              <a:cxn ang="T13">
                <a:pos x="T6" y="T7"/>
              </a:cxn>
              <a:cxn ang="T14">
                <a:pos x="T8" y="T9"/>
              </a:cxn>
            </a:cxnLst>
            <a:rect l="T15" t="T16" r="T17" b="T18"/>
            <a:pathLst>
              <a:path w="69" h="63">
                <a:moveTo>
                  <a:pt x="40" y="63"/>
                </a:moveTo>
                <a:lnTo>
                  <a:pt x="0" y="0"/>
                </a:lnTo>
                <a:lnTo>
                  <a:pt x="69" y="0"/>
                </a:lnTo>
                <a:lnTo>
                  <a:pt x="40" y="63"/>
                </a:lnTo>
                <a:close/>
              </a:path>
            </a:pathLst>
          </a:custGeom>
          <a:solidFill>
            <a:srgbClr val="FF3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38" name="Rectangle 11"/>
          <p:cNvSpPr>
            <a:spLocks noChangeAspect="1" noChangeArrowheads="1"/>
          </p:cNvSpPr>
          <p:nvPr/>
        </p:nvSpPr>
        <p:spPr bwMode="auto">
          <a:xfrm>
            <a:off x="908050" y="5475288"/>
            <a:ext cx="919163"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8" tIns="18288" rIns="18288" bIns="18288" anchor="ctr">
            <a:spAutoFit/>
          </a:bodyPr>
          <a:lstStyle/>
          <a:p>
            <a:pPr algn="ctr"/>
            <a:r>
              <a:rPr lang="en-US" sz="1600" b="1">
                <a:solidFill>
                  <a:srgbClr val="000090"/>
                </a:solidFill>
                <a:latin typeface="Calibri" charset="0"/>
                <a:cs typeface="Calibri" charset="0"/>
              </a:rPr>
              <a:t>Terrestrial</a:t>
            </a:r>
            <a:endParaRPr lang="en-US" sz="2000" b="1">
              <a:solidFill>
                <a:srgbClr val="000090"/>
              </a:solidFill>
              <a:latin typeface="Calibri" charset="0"/>
              <a:cs typeface="Calibri" charset="0"/>
            </a:endParaRPr>
          </a:p>
        </p:txBody>
      </p:sp>
      <p:sp>
        <p:nvSpPr>
          <p:cNvPr id="48139" name="Line 12"/>
          <p:cNvSpPr>
            <a:spLocks noChangeAspect="1" noChangeShapeType="1"/>
          </p:cNvSpPr>
          <p:nvPr/>
        </p:nvSpPr>
        <p:spPr bwMode="auto">
          <a:xfrm>
            <a:off x="3897313" y="5141913"/>
            <a:ext cx="1587"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48140" name="Freeform 13"/>
          <p:cNvSpPr>
            <a:spLocks noChangeAspect="1"/>
          </p:cNvSpPr>
          <p:nvPr/>
        </p:nvSpPr>
        <p:spPr bwMode="auto">
          <a:xfrm>
            <a:off x="4011613" y="5121275"/>
            <a:ext cx="4762" cy="1588"/>
          </a:xfrm>
          <a:custGeom>
            <a:avLst/>
            <a:gdLst>
              <a:gd name="T0" fmla="*/ 0 w 57"/>
              <a:gd name="T1" fmla="*/ 2147483647 h 28"/>
              <a:gd name="T2" fmla="*/ 2147483647 w 57"/>
              <a:gd name="T3" fmla="*/ 0 h 28"/>
              <a:gd name="T4" fmla="*/ 2147483647 w 57"/>
              <a:gd name="T5" fmla="*/ 2147483647 h 28"/>
              <a:gd name="T6" fmla="*/ 0 w 57"/>
              <a:gd name="T7" fmla="*/ 2147483647 h 28"/>
              <a:gd name="T8" fmla="*/ 0 w 57"/>
              <a:gd name="T9" fmla="*/ 2147483647 h 28"/>
              <a:gd name="T10" fmla="*/ 0 60000 65536"/>
              <a:gd name="T11" fmla="*/ 0 60000 65536"/>
              <a:gd name="T12" fmla="*/ 0 60000 65536"/>
              <a:gd name="T13" fmla="*/ 0 60000 65536"/>
              <a:gd name="T14" fmla="*/ 0 60000 65536"/>
              <a:gd name="T15" fmla="*/ 0 w 57"/>
              <a:gd name="T16" fmla="*/ 0 h 28"/>
              <a:gd name="T17" fmla="*/ 57 w 57"/>
              <a:gd name="T18" fmla="*/ 28 h 28"/>
            </a:gdLst>
            <a:ahLst/>
            <a:cxnLst>
              <a:cxn ang="T10">
                <a:pos x="T0" y="T1"/>
              </a:cxn>
              <a:cxn ang="T11">
                <a:pos x="T2" y="T3"/>
              </a:cxn>
              <a:cxn ang="T12">
                <a:pos x="T4" y="T5"/>
              </a:cxn>
              <a:cxn ang="T13">
                <a:pos x="T6" y="T7"/>
              </a:cxn>
              <a:cxn ang="T14">
                <a:pos x="T8" y="T9"/>
              </a:cxn>
            </a:cxnLst>
            <a:rect l="T15" t="T16" r="T17" b="T18"/>
            <a:pathLst>
              <a:path w="57" h="28">
                <a:moveTo>
                  <a:pt x="0" y="13"/>
                </a:moveTo>
                <a:lnTo>
                  <a:pt x="57" y="0"/>
                </a:lnTo>
                <a:lnTo>
                  <a:pt x="56" y="28"/>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41" name="Freeform 14"/>
          <p:cNvSpPr>
            <a:spLocks noChangeAspect="1"/>
          </p:cNvSpPr>
          <p:nvPr/>
        </p:nvSpPr>
        <p:spPr bwMode="auto">
          <a:xfrm>
            <a:off x="2606675" y="5305425"/>
            <a:ext cx="1588" cy="1588"/>
          </a:xfrm>
          <a:custGeom>
            <a:avLst/>
            <a:gdLst>
              <a:gd name="T0" fmla="*/ 0 w 19"/>
              <a:gd name="T1" fmla="*/ 2147483647 h 28"/>
              <a:gd name="T2" fmla="*/ 2147483647 w 19"/>
              <a:gd name="T3" fmla="*/ 2147483647 h 28"/>
              <a:gd name="T4" fmla="*/ 2147483647 w 19"/>
              <a:gd name="T5" fmla="*/ 0 h 28"/>
              <a:gd name="T6" fmla="*/ 2147483647 w 19"/>
              <a:gd name="T7" fmla="*/ 0 h 28"/>
              <a:gd name="T8" fmla="*/ 0 w 19"/>
              <a:gd name="T9" fmla="*/ 2147483647 h 28"/>
              <a:gd name="T10" fmla="*/ 0 w 19"/>
              <a:gd name="T11" fmla="*/ 2147483647 h 28"/>
              <a:gd name="T12" fmla="*/ 0 60000 65536"/>
              <a:gd name="T13" fmla="*/ 0 60000 65536"/>
              <a:gd name="T14" fmla="*/ 0 60000 65536"/>
              <a:gd name="T15" fmla="*/ 0 60000 65536"/>
              <a:gd name="T16" fmla="*/ 0 60000 65536"/>
              <a:gd name="T17" fmla="*/ 0 60000 65536"/>
              <a:gd name="T18" fmla="*/ 0 w 19"/>
              <a:gd name="T19" fmla="*/ 0 h 28"/>
              <a:gd name="T20" fmla="*/ 19 w 19"/>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9" h="28">
                <a:moveTo>
                  <a:pt x="0" y="28"/>
                </a:moveTo>
                <a:lnTo>
                  <a:pt x="19" y="25"/>
                </a:lnTo>
                <a:lnTo>
                  <a:pt x="11" y="0"/>
                </a:lnTo>
                <a:lnTo>
                  <a:pt x="0" y="28"/>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42" name="Freeform 15"/>
          <p:cNvSpPr>
            <a:spLocks noChangeAspect="1"/>
          </p:cNvSpPr>
          <p:nvPr/>
        </p:nvSpPr>
        <p:spPr bwMode="auto">
          <a:xfrm>
            <a:off x="3497263" y="5260975"/>
            <a:ext cx="3175" cy="3175"/>
          </a:xfrm>
          <a:custGeom>
            <a:avLst/>
            <a:gdLst>
              <a:gd name="T0" fmla="*/ 2147483647 w 58"/>
              <a:gd name="T1" fmla="*/ 2147483647 h 51"/>
              <a:gd name="T2" fmla="*/ 2147483647 w 58"/>
              <a:gd name="T3" fmla="*/ 0 h 51"/>
              <a:gd name="T4" fmla="*/ 0 w 58"/>
              <a:gd name="T5" fmla="*/ 2147483647 h 51"/>
              <a:gd name="T6" fmla="*/ 2147483647 w 58"/>
              <a:gd name="T7" fmla="*/ 2147483647 h 51"/>
              <a:gd name="T8" fmla="*/ 2147483647 w 58"/>
              <a:gd name="T9" fmla="*/ 2147483647 h 51"/>
              <a:gd name="T10" fmla="*/ 0 60000 65536"/>
              <a:gd name="T11" fmla="*/ 0 60000 65536"/>
              <a:gd name="T12" fmla="*/ 0 60000 65536"/>
              <a:gd name="T13" fmla="*/ 0 60000 65536"/>
              <a:gd name="T14" fmla="*/ 0 60000 65536"/>
              <a:gd name="T15" fmla="*/ 0 w 58"/>
              <a:gd name="T16" fmla="*/ 0 h 51"/>
              <a:gd name="T17" fmla="*/ 58 w 58"/>
              <a:gd name="T18" fmla="*/ 51 h 51"/>
            </a:gdLst>
            <a:ahLst/>
            <a:cxnLst>
              <a:cxn ang="T10">
                <a:pos x="T0" y="T1"/>
              </a:cxn>
              <a:cxn ang="T11">
                <a:pos x="T2" y="T3"/>
              </a:cxn>
              <a:cxn ang="T12">
                <a:pos x="T4" y="T5"/>
              </a:cxn>
              <a:cxn ang="T13">
                <a:pos x="T6" y="T7"/>
              </a:cxn>
              <a:cxn ang="T14">
                <a:pos x="T8" y="T9"/>
              </a:cxn>
            </a:cxnLst>
            <a:rect l="T15" t="T16" r="T17" b="T18"/>
            <a:pathLst>
              <a:path w="58" h="51">
                <a:moveTo>
                  <a:pt x="1" y="13"/>
                </a:moveTo>
                <a:lnTo>
                  <a:pt x="58" y="0"/>
                </a:lnTo>
                <a:lnTo>
                  <a:pt x="0" y="51"/>
                </a:lnTo>
                <a:lnTo>
                  <a:pt x="1"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43" name="Freeform 16"/>
          <p:cNvSpPr>
            <a:spLocks noChangeAspect="1"/>
          </p:cNvSpPr>
          <p:nvPr/>
        </p:nvSpPr>
        <p:spPr bwMode="auto">
          <a:xfrm>
            <a:off x="2395538" y="5259388"/>
            <a:ext cx="4762" cy="1587"/>
          </a:xfrm>
          <a:custGeom>
            <a:avLst/>
            <a:gdLst>
              <a:gd name="T0" fmla="*/ 2147483647 w 63"/>
              <a:gd name="T1" fmla="*/ 2147483647 h 15"/>
              <a:gd name="T2" fmla="*/ 0 w 63"/>
              <a:gd name="T3" fmla="*/ 0 h 15"/>
              <a:gd name="T4" fmla="*/ 2147483647 w 63"/>
              <a:gd name="T5" fmla="*/ 2147483647 h 15"/>
              <a:gd name="T6" fmla="*/ 2147483647 w 63"/>
              <a:gd name="T7" fmla="*/ 2147483647 h 15"/>
              <a:gd name="T8" fmla="*/ 0 60000 65536"/>
              <a:gd name="T9" fmla="*/ 0 60000 65536"/>
              <a:gd name="T10" fmla="*/ 0 60000 65536"/>
              <a:gd name="T11" fmla="*/ 0 60000 65536"/>
              <a:gd name="T12" fmla="*/ 0 w 63"/>
              <a:gd name="T13" fmla="*/ 0 h 15"/>
              <a:gd name="T14" fmla="*/ 63 w 63"/>
              <a:gd name="T15" fmla="*/ 15 h 15"/>
            </a:gdLst>
            <a:ahLst/>
            <a:cxnLst>
              <a:cxn ang="T8">
                <a:pos x="T0" y="T1"/>
              </a:cxn>
              <a:cxn ang="T9">
                <a:pos x="T2" y="T3"/>
              </a:cxn>
              <a:cxn ang="T10">
                <a:pos x="T4" y="T5"/>
              </a:cxn>
              <a:cxn ang="T11">
                <a:pos x="T6" y="T7"/>
              </a:cxn>
            </a:cxnLst>
            <a:rect l="T12" t="T13" r="T14" b="T15"/>
            <a:pathLst>
              <a:path w="63" h="15">
                <a:moveTo>
                  <a:pt x="10" y="15"/>
                </a:moveTo>
                <a:lnTo>
                  <a:pt x="0" y="0"/>
                </a:lnTo>
                <a:lnTo>
                  <a:pt x="63" y="5"/>
                </a:lnTo>
                <a:lnTo>
                  <a:pt x="10"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44" name="Freeform 17"/>
          <p:cNvSpPr>
            <a:spLocks noChangeAspect="1"/>
          </p:cNvSpPr>
          <p:nvPr/>
        </p:nvSpPr>
        <p:spPr bwMode="auto">
          <a:xfrm>
            <a:off x="4059238" y="5654675"/>
            <a:ext cx="1587" cy="1588"/>
          </a:xfrm>
          <a:custGeom>
            <a:avLst/>
            <a:gdLst>
              <a:gd name="T0" fmla="*/ 2147483647 w 19"/>
              <a:gd name="T1" fmla="*/ 0 h 1588"/>
              <a:gd name="T2" fmla="*/ 2147483647 w 19"/>
              <a:gd name="T3" fmla="*/ 0 h 1588"/>
              <a:gd name="T4" fmla="*/ 2147483647 w 19"/>
              <a:gd name="T5" fmla="*/ 0 h 1588"/>
              <a:gd name="T6" fmla="*/ 2147483647 w 19"/>
              <a:gd name="T7" fmla="*/ 0 h 1588"/>
              <a:gd name="T8" fmla="*/ 2147483647 w 19"/>
              <a:gd name="T9" fmla="*/ 0 h 1588"/>
              <a:gd name="T10" fmla="*/ 0 w 19"/>
              <a:gd name="T11" fmla="*/ 0 h 1588"/>
              <a:gd name="T12" fmla="*/ 2147483647 w 19"/>
              <a:gd name="T13" fmla="*/ 0 h 1588"/>
              <a:gd name="T14" fmla="*/ 0 60000 65536"/>
              <a:gd name="T15" fmla="*/ 0 60000 65536"/>
              <a:gd name="T16" fmla="*/ 0 60000 65536"/>
              <a:gd name="T17" fmla="*/ 0 60000 65536"/>
              <a:gd name="T18" fmla="*/ 0 60000 65536"/>
              <a:gd name="T19" fmla="*/ 0 60000 65536"/>
              <a:gd name="T20" fmla="*/ 0 60000 65536"/>
              <a:gd name="T21" fmla="*/ 0 w 19"/>
              <a:gd name="T22" fmla="*/ 0 h 1588"/>
              <a:gd name="T23" fmla="*/ 19 w 19"/>
              <a:gd name="T24" fmla="*/ 1588 h 15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588">
                <a:moveTo>
                  <a:pt x="19" y="0"/>
                </a:moveTo>
                <a:lnTo>
                  <a:pt x="9" y="0"/>
                </a:lnTo>
                <a:lnTo>
                  <a:pt x="0" y="0"/>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45" name="Freeform 18"/>
          <p:cNvSpPr>
            <a:spLocks noChangeAspect="1"/>
          </p:cNvSpPr>
          <p:nvPr/>
        </p:nvSpPr>
        <p:spPr bwMode="auto">
          <a:xfrm>
            <a:off x="4059238" y="5654675"/>
            <a:ext cx="1587" cy="1588"/>
          </a:xfrm>
          <a:custGeom>
            <a:avLst/>
            <a:gdLst>
              <a:gd name="T0" fmla="*/ 2147483647 w 19"/>
              <a:gd name="T1" fmla="*/ 0 h 1588"/>
              <a:gd name="T2" fmla="*/ 2147483647 w 19"/>
              <a:gd name="T3" fmla="*/ 0 h 1588"/>
              <a:gd name="T4" fmla="*/ 2147483647 w 19"/>
              <a:gd name="T5" fmla="*/ 0 h 1588"/>
              <a:gd name="T6" fmla="*/ 2147483647 w 19"/>
              <a:gd name="T7" fmla="*/ 0 h 1588"/>
              <a:gd name="T8" fmla="*/ 2147483647 w 19"/>
              <a:gd name="T9" fmla="*/ 0 h 1588"/>
              <a:gd name="T10" fmla="*/ 0 w 19"/>
              <a:gd name="T11" fmla="*/ 0 h 1588"/>
              <a:gd name="T12" fmla="*/ 2147483647 w 19"/>
              <a:gd name="T13" fmla="*/ 0 h 1588"/>
              <a:gd name="T14" fmla="*/ 0 60000 65536"/>
              <a:gd name="T15" fmla="*/ 0 60000 65536"/>
              <a:gd name="T16" fmla="*/ 0 60000 65536"/>
              <a:gd name="T17" fmla="*/ 0 60000 65536"/>
              <a:gd name="T18" fmla="*/ 0 60000 65536"/>
              <a:gd name="T19" fmla="*/ 0 60000 65536"/>
              <a:gd name="T20" fmla="*/ 0 60000 65536"/>
              <a:gd name="T21" fmla="*/ 0 w 19"/>
              <a:gd name="T22" fmla="*/ 0 h 1588"/>
              <a:gd name="T23" fmla="*/ 19 w 19"/>
              <a:gd name="T24" fmla="*/ 1588 h 15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588">
                <a:moveTo>
                  <a:pt x="19" y="0"/>
                </a:moveTo>
                <a:lnTo>
                  <a:pt x="9" y="0"/>
                </a:lnTo>
                <a:lnTo>
                  <a:pt x="0" y="0"/>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46" name="Freeform 19"/>
          <p:cNvSpPr>
            <a:spLocks noChangeAspect="1"/>
          </p:cNvSpPr>
          <p:nvPr/>
        </p:nvSpPr>
        <p:spPr bwMode="auto">
          <a:xfrm>
            <a:off x="4059238" y="5654675"/>
            <a:ext cx="1587" cy="1588"/>
          </a:xfrm>
          <a:custGeom>
            <a:avLst/>
            <a:gdLst>
              <a:gd name="T0" fmla="*/ 2147483647 w 19"/>
              <a:gd name="T1" fmla="*/ 0 h 1588"/>
              <a:gd name="T2" fmla="*/ 2147483647 w 19"/>
              <a:gd name="T3" fmla="*/ 0 h 1588"/>
              <a:gd name="T4" fmla="*/ 2147483647 w 19"/>
              <a:gd name="T5" fmla="*/ 0 h 1588"/>
              <a:gd name="T6" fmla="*/ 2147483647 w 19"/>
              <a:gd name="T7" fmla="*/ 0 h 1588"/>
              <a:gd name="T8" fmla="*/ 2147483647 w 19"/>
              <a:gd name="T9" fmla="*/ 0 h 1588"/>
              <a:gd name="T10" fmla="*/ 0 w 19"/>
              <a:gd name="T11" fmla="*/ 0 h 1588"/>
              <a:gd name="T12" fmla="*/ 2147483647 w 19"/>
              <a:gd name="T13" fmla="*/ 0 h 1588"/>
              <a:gd name="T14" fmla="*/ 0 60000 65536"/>
              <a:gd name="T15" fmla="*/ 0 60000 65536"/>
              <a:gd name="T16" fmla="*/ 0 60000 65536"/>
              <a:gd name="T17" fmla="*/ 0 60000 65536"/>
              <a:gd name="T18" fmla="*/ 0 60000 65536"/>
              <a:gd name="T19" fmla="*/ 0 60000 65536"/>
              <a:gd name="T20" fmla="*/ 0 60000 65536"/>
              <a:gd name="T21" fmla="*/ 0 w 19"/>
              <a:gd name="T22" fmla="*/ 0 h 1588"/>
              <a:gd name="T23" fmla="*/ 19 w 19"/>
              <a:gd name="T24" fmla="*/ 1588 h 15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588">
                <a:moveTo>
                  <a:pt x="19" y="0"/>
                </a:moveTo>
                <a:lnTo>
                  <a:pt x="9" y="0"/>
                </a:lnTo>
                <a:lnTo>
                  <a:pt x="0" y="0"/>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47" name="Freeform 20"/>
          <p:cNvSpPr>
            <a:spLocks noChangeAspect="1"/>
          </p:cNvSpPr>
          <p:nvPr/>
        </p:nvSpPr>
        <p:spPr bwMode="auto">
          <a:xfrm>
            <a:off x="2743200" y="3429000"/>
            <a:ext cx="520700" cy="96838"/>
          </a:xfrm>
          <a:custGeom>
            <a:avLst/>
            <a:gdLst>
              <a:gd name="T0" fmla="*/ 0 w 429"/>
              <a:gd name="T1" fmla="*/ 2147483647 h 80"/>
              <a:gd name="T2" fmla="*/ 2147483647 w 429"/>
              <a:gd name="T3" fmla="*/ 2147483647 h 80"/>
              <a:gd name="T4" fmla="*/ 2147483647 w 429"/>
              <a:gd name="T5" fmla="*/ 2147483647 h 80"/>
              <a:gd name="T6" fmla="*/ 2147483647 w 429"/>
              <a:gd name="T7" fmla="*/ 0 h 80"/>
              <a:gd name="T8" fmla="*/ 2147483647 w 429"/>
              <a:gd name="T9" fmla="*/ 2147483647 h 80"/>
              <a:gd name="T10" fmla="*/ 2147483647 w 429"/>
              <a:gd name="T11" fmla="*/ 2147483647 h 80"/>
              <a:gd name="T12" fmla="*/ 0 w 429"/>
              <a:gd name="T13" fmla="*/ 2147483647 h 80"/>
              <a:gd name="T14" fmla="*/ 0 60000 65536"/>
              <a:gd name="T15" fmla="*/ 0 60000 65536"/>
              <a:gd name="T16" fmla="*/ 0 60000 65536"/>
              <a:gd name="T17" fmla="*/ 0 60000 65536"/>
              <a:gd name="T18" fmla="*/ 0 60000 65536"/>
              <a:gd name="T19" fmla="*/ 0 60000 65536"/>
              <a:gd name="T20" fmla="*/ 0 60000 65536"/>
              <a:gd name="T21" fmla="*/ 0 w 429"/>
              <a:gd name="T22" fmla="*/ 0 h 80"/>
              <a:gd name="T23" fmla="*/ 429 w 429"/>
              <a:gd name="T24" fmla="*/ 80 h 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9" h="80">
                <a:moveTo>
                  <a:pt x="0" y="79"/>
                </a:moveTo>
                <a:lnTo>
                  <a:pt x="240" y="26"/>
                </a:lnTo>
                <a:lnTo>
                  <a:pt x="214" y="47"/>
                </a:lnTo>
                <a:lnTo>
                  <a:pt x="428" y="0"/>
                </a:lnTo>
                <a:lnTo>
                  <a:pt x="190" y="67"/>
                </a:lnTo>
                <a:lnTo>
                  <a:pt x="211" y="42"/>
                </a:lnTo>
                <a:lnTo>
                  <a:pt x="0" y="79"/>
                </a:lnTo>
              </a:path>
            </a:pathLst>
          </a:custGeom>
          <a:solidFill>
            <a:srgbClr val="FFCC99"/>
          </a:solidFill>
          <a:ln w="12700" cap="rnd">
            <a:solidFill>
              <a:srgbClr val="FF6600"/>
            </a:solidFill>
            <a:round/>
            <a:headEnd/>
            <a:tailEnd/>
          </a:ln>
        </p:spPr>
        <p:txBody>
          <a:bodyPr/>
          <a:lstStyle/>
          <a:p>
            <a:endParaRPr lang="en-US"/>
          </a:p>
        </p:txBody>
      </p:sp>
      <p:sp>
        <p:nvSpPr>
          <p:cNvPr id="48148" name="Freeform 21"/>
          <p:cNvSpPr>
            <a:spLocks noChangeAspect="1"/>
          </p:cNvSpPr>
          <p:nvPr/>
        </p:nvSpPr>
        <p:spPr bwMode="auto">
          <a:xfrm>
            <a:off x="2819400" y="6019800"/>
            <a:ext cx="449263" cy="180975"/>
          </a:xfrm>
          <a:custGeom>
            <a:avLst/>
            <a:gdLst>
              <a:gd name="T0" fmla="*/ 0 w 370"/>
              <a:gd name="T1" fmla="*/ 0 h 150"/>
              <a:gd name="T2" fmla="*/ 2147483647 w 370"/>
              <a:gd name="T3" fmla="*/ 2147483647 h 150"/>
              <a:gd name="T4" fmla="*/ 2147483647 w 370"/>
              <a:gd name="T5" fmla="*/ 2147483647 h 150"/>
              <a:gd name="T6" fmla="*/ 2147483647 w 370"/>
              <a:gd name="T7" fmla="*/ 2147483647 h 150"/>
              <a:gd name="T8" fmla="*/ 2147483647 w 370"/>
              <a:gd name="T9" fmla="*/ 2147483647 h 150"/>
              <a:gd name="T10" fmla="*/ 2147483647 w 370"/>
              <a:gd name="T11" fmla="*/ 2147483647 h 150"/>
              <a:gd name="T12" fmla="*/ 0 w 370"/>
              <a:gd name="T13" fmla="*/ 0 h 150"/>
              <a:gd name="T14" fmla="*/ 0 60000 65536"/>
              <a:gd name="T15" fmla="*/ 0 60000 65536"/>
              <a:gd name="T16" fmla="*/ 0 60000 65536"/>
              <a:gd name="T17" fmla="*/ 0 60000 65536"/>
              <a:gd name="T18" fmla="*/ 0 60000 65536"/>
              <a:gd name="T19" fmla="*/ 0 60000 65536"/>
              <a:gd name="T20" fmla="*/ 0 60000 65536"/>
              <a:gd name="T21" fmla="*/ 0 w 370"/>
              <a:gd name="T22" fmla="*/ 0 h 150"/>
              <a:gd name="T23" fmla="*/ 370 w 370"/>
              <a:gd name="T24" fmla="*/ 150 h 1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0" h="150">
                <a:moveTo>
                  <a:pt x="0" y="0"/>
                </a:moveTo>
                <a:lnTo>
                  <a:pt x="213" y="75"/>
                </a:lnTo>
                <a:lnTo>
                  <a:pt x="177" y="81"/>
                </a:lnTo>
                <a:lnTo>
                  <a:pt x="369" y="149"/>
                </a:lnTo>
                <a:lnTo>
                  <a:pt x="145" y="88"/>
                </a:lnTo>
                <a:lnTo>
                  <a:pt x="179" y="75"/>
                </a:lnTo>
                <a:lnTo>
                  <a:pt x="0" y="0"/>
                </a:lnTo>
              </a:path>
            </a:pathLst>
          </a:custGeom>
          <a:solidFill>
            <a:srgbClr val="FF9900"/>
          </a:solidFill>
          <a:ln w="12700" cap="rnd">
            <a:solidFill>
              <a:srgbClr val="FF6600"/>
            </a:solidFill>
            <a:round/>
            <a:headEnd/>
            <a:tailEnd/>
          </a:ln>
        </p:spPr>
        <p:txBody>
          <a:bodyPr/>
          <a:lstStyle/>
          <a:p>
            <a:endParaRPr lang="en-US"/>
          </a:p>
        </p:txBody>
      </p:sp>
      <p:sp>
        <p:nvSpPr>
          <p:cNvPr id="48149" name="Freeform 22"/>
          <p:cNvSpPr>
            <a:spLocks noChangeAspect="1"/>
          </p:cNvSpPr>
          <p:nvPr/>
        </p:nvSpPr>
        <p:spPr bwMode="auto">
          <a:xfrm rot="-2661236">
            <a:off x="3122613" y="3886200"/>
            <a:ext cx="611187" cy="155575"/>
          </a:xfrm>
          <a:custGeom>
            <a:avLst/>
            <a:gdLst>
              <a:gd name="T0" fmla="*/ 0 w 503"/>
              <a:gd name="T1" fmla="*/ 2147483647 h 128"/>
              <a:gd name="T2" fmla="*/ 2147483647 w 503"/>
              <a:gd name="T3" fmla="*/ 2147483647 h 128"/>
              <a:gd name="T4" fmla="*/ 2147483647 w 503"/>
              <a:gd name="T5" fmla="*/ 2147483647 h 128"/>
              <a:gd name="T6" fmla="*/ 2147483647 w 503"/>
              <a:gd name="T7" fmla="*/ 0 h 128"/>
              <a:gd name="T8" fmla="*/ 2147483647 w 503"/>
              <a:gd name="T9" fmla="*/ 2147483647 h 128"/>
              <a:gd name="T10" fmla="*/ 2147483647 w 503"/>
              <a:gd name="T11" fmla="*/ 2147483647 h 128"/>
              <a:gd name="T12" fmla="*/ 0 w 503"/>
              <a:gd name="T13" fmla="*/ 2147483647 h 128"/>
              <a:gd name="T14" fmla="*/ 0 60000 65536"/>
              <a:gd name="T15" fmla="*/ 0 60000 65536"/>
              <a:gd name="T16" fmla="*/ 0 60000 65536"/>
              <a:gd name="T17" fmla="*/ 0 60000 65536"/>
              <a:gd name="T18" fmla="*/ 0 60000 65536"/>
              <a:gd name="T19" fmla="*/ 0 60000 65536"/>
              <a:gd name="T20" fmla="*/ 0 60000 65536"/>
              <a:gd name="T21" fmla="*/ 0 w 503"/>
              <a:gd name="T22" fmla="*/ 0 h 128"/>
              <a:gd name="T23" fmla="*/ 503 w 503"/>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3" h="128">
                <a:moveTo>
                  <a:pt x="0" y="127"/>
                </a:moveTo>
                <a:lnTo>
                  <a:pt x="282" y="42"/>
                </a:lnTo>
                <a:lnTo>
                  <a:pt x="251" y="77"/>
                </a:lnTo>
                <a:lnTo>
                  <a:pt x="502" y="0"/>
                </a:lnTo>
                <a:lnTo>
                  <a:pt x="224" y="109"/>
                </a:lnTo>
                <a:lnTo>
                  <a:pt x="248" y="69"/>
                </a:lnTo>
                <a:lnTo>
                  <a:pt x="0" y="127"/>
                </a:lnTo>
              </a:path>
            </a:pathLst>
          </a:custGeom>
          <a:solidFill>
            <a:srgbClr val="FFCC99"/>
          </a:solidFill>
          <a:ln w="12700" cap="rnd">
            <a:solidFill>
              <a:srgbClr val="FF6600"/>
            </a:solidFill>
            <a:round/>
            <a:headEnd/>
            <a:tailEnd/>
          </a:ln>
        </p:spPr>
        <p:txBody>
          <a:bodyPr/>
          <a:lstStyle/>
          <a:p>
            <a:endParaRPr lang="en-US"/>
          </a:p>
        </p:txBody>
      </p:sp>
      <p:sp>
        <p:nvSpPr>
          <p:cNvPr id="48150" name="Freeform 23"/>
          <p:cNvSpPr>
            <a:spLocks noChangeAspect="1"/>
          </p:cNvSpPr>
          <p:nvPr/>
        </p:nvSpPr>
        <p:spPr bwMode="auto">
          <a:xfrm rot="-829122">
            <a:off x="2590800" y="4648200"/>
            <a:ext cx="314325" cy="896938"/>
          </a:xfrm>
          <a:custGeom>
            <a:avLst/>
            <a:gdLst>
              <a:gd name="T0" fmla="*/ 0 w 141"/>
              <a:gd name="T1" fmla="*/ 2147483647 h 403"/>
              <a:gd name="T2" fmla="*/ 2147483647 w 141"/>
              <a:gd name="T3" fmla="*/ 2147483647 h 403"/>
              <a:gd name="T4" fmla="*/ 2147483647 w 141"/>
              <a:gd name="T5" fmla="*/ 2147483647 h 403"/>
              <a:gd name="T6" fmla="*/ 2147483647 w 141"/>
              <a:gd name="T7" fmla="*/ 0 h 403"/>
              <a:gd name="T8" fmla="*/ 2147483647 w 141"/>
              <a:gd name="T9" fmla="*/ 2147483647 h 403"/>
              <a:gd name="T10" fmla="*/ 2147483647 w 141"/>
              <a:gd name="T11" fmla="*/ 2147483647 h 403"/>
              <a:gd name="T12" fmla="*/ 0 w 141"/>
              <a:gd name="T13" fmla="*/ 2147483647 h 403"/>
              <a:gd name="T14" fmla="*/ 0 60000 65536"/>
              <a:gd name="T15" fmla="*/ 0 60000 65536"/>
              <a:gd name="T16" fmla="*/ 0 60000 65536"/>
              <a:gd name="T17" fmla="*/ 0 60000 65536"/>
              <a:gd name="T18" fmla="*/ 0 60000 65536"/>
              <a:gd name="T19" fmla="*/ 0 60000 65536"/>
              <a:gd name="T20" fmla="*/ 0 60000 65536"/>
              <a:gd name="T21" fmla="*/ 0 w 141"/>
              <a:gd name="T22" fmla="*/ 0 h 403"/>
              <a:gd name="T23" fmla="*/ 141 w 141"/>
              <a:gd name="T24" fmla="*/ 403 h 4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 h="403">
                <a:moveTo>
                  <a:pt x="0" y="402"/>
                </a:moveTo>
                <a:lnTo>
                  <a:pt x="88" y="181"/>
                </a:lnTo>
                <a:lnTo>
                  <a:pt x="60" y="201"/>
                </a:lnTo>
                <a:lnTo>
                  <a:pt x="140" y="0"/>
                </a:lnTo>
                <a:lnTo>
                  <a:pt x="35" y="228"/>
                </a:lnTo>
                <a:lnTo>
                  <a:pt x="63" y="206"/>
                </a:lnTo>
                <a:lnTo>
                  <a:pt x="0" y="402"/>
                </a:lnTo>
              </a:path>
            </a:pathLst>
          </a:custGeom>
          <a:solidFill>
            <a:srgbClr val="FF3300">
              <a:alpha val="50195"/>
            </a:srgbClr>
          </a:solidFill>
          <a:ln w="0" cap="rnd">
            <a:solidFill>
              <a:srgbClr val="CC0000"/>
            </a:solidFill>
            <a:round/>
            <a:headEnd/>
            <a:tailEnd/>
          </a:ln>
        </p:spPr>
        <p:txBody>
          <a:bodyPr/>
          <a:lstStyle/>
          <a:p>
            <a:endParaRPr lang="en-US"/>
          </a:p>
        </p:txBody>
      </p:sp>
      <p:sp>
        <p:nvSpPr>
          <p:cNvPr id="48151" name="Freeform 24"/>
          <p:cNvSpPr>
            <a:spLocks noChangeAspect="1"/>
          </p:cNvSpPr>
          <p:nvPr/>
        </p:nvSpPr>
        <p:spPr bwMode="auto">
          <a:xfrm>
            <a:off x="1981200" y="2590800"/>
            <a:ext cx="171450" cy="747713"/>
          </a:xfrm>
          <a:custGeom>
            <a:avLst/>
            <a:gdLst>
              <a:gd name="T0" fmla="*/ 0 w 141"/>
              <a:gd name="T1" fmla="*/ 2147483647 h 615"/>
              <a:gd name="T2" fmla="*/ 2147483647 w 141"/>
              <a:gd name="T3" fmla="*/ 2147483647 h 615"/>
              <a:gd name="T4" fmla="*/ 2147483647 w 141"/>
              <a:gd name="T5" fmla="*/ 2147483647 h 615"/>
              <a:gd name="T6" fmla="*/ 2147483647 w 141"/>
              <a:gd name="T7" fmla="*/ 0 h 615"/>
              <a:gd name="T8" fmla="*/ 2147483647 w 141"/>
              <a:gd name="T9" fmla="*/ 2147483647 h 615"/>
              <a:gd name="T10" fmla="*/ 2147483647 w 141"/>
              <a:gd name="T11" fmla="*/ 2147483647 h 615"/>
              <a:gd name="T12" fmla="*/ 0 w 141"/>
              <a:gd name="T13" fmla="*/ 2147483647 h 615"/>
              <a:gd name="T14" fmla="*/ 0 60000 65536"/>
              <a:gd name="T15" fmla="*/ 0 60000 65536"/>
              <a:gd name="T16" fmla="*/ 0 60000 65536"/>
              <a:gd name="T17" fmla="*/ 0 60000 65536"/>
              <a:gd name="T18" fmla="*/ 0 60000 65536"/>
              <a:gd name="T19" fmla="*/ 0 60000 65536"/>
              <a:gd name="T20" fmla="*/ 0 60000 65536"/>
              <a:gd name="T21" fmla="*/ 0 w 141"/>
              <a:gd name="T22" fmla="*/ 0 h 615"/>
              <a:gd name="T23" fmla="*/ 141 w 141"/>
              <a:gd name="T24" fmla="*/ 615 h 6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 h="615">
                <a:moveTo>
                  <a:pt x="0" y="614"/>
                </a:moveTo>
                <a:lnTo>
                  <a:pt x="95" y="270"/>
                </a:lnTo>
                <a:lnTo>
                  <a:pt x="56" y="314"/>
                </a:lnTo>
                <a:lnTo>
                  <a:pt x="140" y="0"/>
                </a:lnTo>
                <a:lnTo>
                  <a:pt x="23" y="366"/>
                </a:lnTo>
                <a:lnTo>
                  <a:pt x="62" y="318"/>
                </a:lnTo>
                <a:lnTo>
                  <a:pt x="0" y="614"/>
                </a:lnTo>
              </a:path>
            </a:pathLst>
          </a:custGeom>
          <a:solidFill>
            <a:srgbClr val="FF3300">
              <a:alpha val="50195"/>
            </a:srgbClr>
          </a:solidFill>
          <a:ln w="0" cap="rnd">
            <a:solidFill>
              <a:srgbClr val="CC0000"/>
            </a:solidFill>
            <a:round/>
            <a:headEnd/>
            <a:tailEnd/>
          </a:ln>
        </p:spPr>
        <p:txBody>
          <a:bodyPr/>
          <a:lstStyle/>
          <a:p>
            <a:endParaRPr lang="en-US"/>
          </a:p>
        </p:txBody>
      </p:sp>
      <p:sp>
        <p:nvSpPr>
          <p:cNvPr id="48152" name="Rectangle 25"/>
          <p:cNvSpPr>
            <a:spLocks noChangeAspect="1" noChangeArrowheads="1"/>
          </p:cNvSpPr>
          <p:nvPr/>
        </p:nvSpPr>
        <p:spPr bwMode="auto">
          <a:xfrm>
            <a:off x="1008063" y="4198938"/>
            <a:ext cx="80645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8" tIns="18288" rIns="18288" bIns="18288" anchor="ctr">
            <a:spAutoFit/>
          </a:bodyPr>
          <a:lstStyle/>
          <a:p>
            <a:pPr algn="ctr"/>
            <a:r>
              <a:rPr lang="en-US" sz="1600" b="1">
                <a:solidFill>
                  <a:srgbClr val="000090"/>
                </a:solidFill>
                <a:latin typeface="Calibri" charset="0"/>
                <a:cs typeface="Calibri" charset="0"/>
              </a:rPr>
              <a:t>Airborne</a:t>
            </a:r>
          </a:p>
        </p:txBody>
      </p:sp>
      <p:sp>
        <p:nvSpPr>
          <p:cNvPr id="48153" name="Freeform 26"/>
          <p:cNvSpPr>
            <a:spLocks noChangeAspect="1"/>
          </p:cNvSpPr>
          <p:nvPr/>
        </p:nvSpPr>
        <p:spPr bwMode="auto">
          <a:xfrm rot="-515832">
            <a:off x="4598988" y="5026025"/>
            <a:ext cx="247650" cy="873125"/>
          </a:xfrm>
          <a:custGeom>
            <a:avLst/>
            <a:gdLst>
              <a:gd name="T0" fmla="*/ 2147483647 w 159"/>
              <a:gd name="T1" fmla="*/ 2147483647 h 2787"/>
              <a:gd name="T2" fmla="*/ 2147483647 w 159"/>
              <a:gd name="T3" fmla="*/ 2147483647 h 2787"/>
              <a:gd name="T4" fmla="*/ 2147483647 w 159"/>
              <a:gd name="T5" fmla="*/ 2147483647 h 2787"/>
              <a:gd name="T6" fmla="*/ 0 w 159"/>
              <a:gd name="T7" fmla="*/ 0 h 2787"/>
              <a:gd name="T8" fmla="*/ 2147483647 w 159"/>
              <a:gd name="T9" fmla="*/ 2147483647 h 2787"/>
              <a:gd name="T10" fmla="*/ 2147483647 w 159"/>
              <a:gd name="T11" fmla="*/ 2147483647 h 2787"/>
              <a:gd name="T12" fmla="*/ 2147483647 w 159"/>
              <a:gd name="T13" fmla="*/ 2147483647 h 2787"/>
              <a:gd name="T14" fmla="*/ 0 60000 65536"/>
              <a:gd name="T15" fmla="*/ 0 60000 65536"/>
              <a:gd name="T16" fmla="*/ 0 60000 65536"/>
              <a:gd name="T17" fmla="*/ 0 60000 65536"/>
              <a:gd name="T18" fmla="*/ 0 60000 65536"/>
              <a:gd name="T19" fmla="*/ 0 60000 65536"/>
              <a:gd name="T20" fmla="*/ 0 60000 65536"/>
              <a:gd name="T21" fmla="*/ 0 w 159"/>
              <a:gd name="T22" fmla="*/ 0 h 2787"/>
              <a:gd name="T23" fmla="*/ 159 w 159"/>
              <a:gd name="T24" fmla="*/ 2787 h 27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9" h="2787">
                <a:moveTo>
                  <a:pt x="158" y="2786"/>
                </a:moveTo>
                <a:lnTo>
                  <a:pt x="101" y="1232"/>
                </a:lnTo>
                <a:lnTo>
                  <a:pt x="52" y="1322"/>
                </a:lnTo>
                <a:lnTo>
                  <a:pt x="0" y="0"/>
                </a:lnTo>
                <a:lnTo>
                  <a:pt x="28" y="1433"/>
                </a:lnTo>
                <a:lnTo>
                  <a:pt x="76" y="1357"/>
                </a:lnTo>
                <a:lnTo>
                  <a:pt x="158" y="2786"/>
                </a:lnTo>
              </a:path>
            </a:pathLst>
          </a:custGeom>
          <a:solidFill>
            <a:srgbClr val="FF3300">
              <a:alpha val="50195"/>
            </a:srgbClr>
          </a:solidFill>
          <a:ln w="0" cap="rnd">
            <a:solidFill>
              <a:srgbClr val="CC0000"/>
            </a:solidFill>
            <a:round/>
            <a:headEnd/>
            <a:tailEnd/>
          </a:ln>
        </p:spPr>
        <p:txBody>
          <a:bodyPr/>
          <a:lstStyle/>
          <a:p>
            <a:endParaRPr lang="en-US"/>
          </a:p>
        </p:txBody>
      </p:sp>
      <p:sp>
        <p:nvSpPr>
          <p:cNvPr id="48154" name="Freeform 27"/>
          <p:cNvSpPr>
            <a:spLocks noChangeAspect="1"/>
          </p:cNvSpPr>
          <p:nvPr/>
        </p:nvSpPr>
        <p:spPr bwMode="auto">
          <a:xfrm rot="-196557">
            <a:off x="1914525" y="3579813"/>
            <a:ext cx="592138" cy="2133600"/>
          </a:xfrm>
          <a:custGeom>
            <a:avLst/>
            <a:gdLst>
              <a:gd name="T0" fmla="*/ 2147483647 w 423"/>
              <a:gd name="T1" fmla="*/ 2147483647 h 1251"/>
              <a:gd name="T2" fmla="*/ 2147483647 w 423"/>
              <a:gd name="T3" fmla="*/ 2147483647 h 1251"/>
              <a:gd name="T4" fmla="*/ 2147483647 w 423"/>
              <a:gd name="T5" fmla="*/ 2147483647 h 1251"/>
              <a:gd name="T6" fmla="*/ 0 w 423"/>
              <a:gd name="T7" fmla="*/ 0 h 1251"/>
              <a:gd name="T8" fmla="*/ 2147483647 w 423"/>
              <a:gd name="T9" fmla="*/ 2147483647 h 1251"/>
              <a:gd name="T10" fmla="*/ 2147483647 w 423"/>
              <a:gd name="T11" fmla="*/ 2147483647 h 1251"/>
              <a:gd name="T12" fmla="*/ 2147483647 w 423"/>
              <a:gd name="T13" fmla="*/ 2147483647 h 1251"/>
              <a:gd name="T14" fmla="*/ 0 60000 65536"/>
              <a:gd name="T15" fmla="*/ 0 60000 65536"/>
              <a:gd name="T16" fmla="*/ 0 60000 65536"/>
              <a:gd name="T17" fmla="*/ 0 60000 65536"/>
              <a:gd name="T18" fmla="*/ 0 60000 65536"/>
              <a:gd name="T19" fmla="*/ 0 60000 65536"/>
              <a:gd name="T20" fmla="*/ 0 60000 65536"/>
              <a:gd name="T21" fmla="*/ 0 w 423"/>
              <a:gd name="T22" fmla="*/ 0 h 1251"/>
              <a:gd name="T23" fmla="*/ 423 w 423"/>
              <a:gd name="T24" fmla="*/ 1251 h 1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3" h="1251">
                <a:moveTo>
                  <a:pt x="422" y="1250"/>
                </a:moveTo>
                <a:lnTo>
                  <a:pt x="196" y="522"/>
                </a:lnTo>
                <a:lnTo>
                  <a:pt x="198" y="655"/>
                </a:lnTo>
                <a:lnTo>
                  <a:pt x="0" y="0"/>
                </a:lnTo>
                <a:lnTo>
                  <a:pt x="222" y="794"/>
                </a:lnTo>
                <a:lnTo>
                  <a:pt x="211" y="655"/>
                </a:lnTo>
                <a:lnTo>
                  <a:pt x="422" y="1250"/>
                </a:lnTo>
              </a:path>
            </a:pathLst>
          </a:custGeom>
          <a:solidFill>
            <a:srgbClr val="FF3300">
              <a:alpha val="50195"/>
            </a:srgbClr>
          </a:solidFill>
          <a:ln w="0" cap="rnd">
            <a:solidFill>
              <a:srgbClr val="CC0000"/>
            </a:solidFill>
            <a:round/>
            <a:headEnd/>
            <a:tailEnd/>
          </a:ln>
        </p:spPr>
        <p:txBody>
          <a:bodyPr/>
          <a:lstStyle/>
          <a:p>
            <a:endParaRPr lang="en-US"/>
          </a:p>
        </p:txBody>
      </p:sp>
      <p:sp>
        <p:nvSpPr>
          <p:cNvPr id="48155" name="Freeform 28"/>
          <p:cNvSpPr>
            <a:spLocks noChangeAspect="1"/>
          </p:cNvSpPr>
          <p:nvPr/>
        </p:nvSpPr>
        <p:spPr bwMode="auto">
          <a:xfrm rot="-881034">
            <a:off x="3276600" y="4648200"/>
            <a:ext cx="73025" cy="1357313"/>
          </a:xfrm>
          <a:custGeom>
            <a:avLst/>
            <a:gdLst>
              <a:gd name="T0" fmla="*/ 2147483647 w 60"/>
              <a:gd name="T1" fmla="*/ 2147483647 h 1118"/>
              <a:gd name="T2" fmla="*/ 0 w 60"/>
              <a:gd name="T3" fmla="*/ 2147483647 h 1118"/>
              <a:gd name="T4" fmla="*/ 2147483647 w 60"/>
              <a:gd name="T5" fmla="*/ 2147483647 h 1118"/>
              <a:gd name="T6" fmla="*/ 2147483647 w 60"/>
              <a:gd name="T7" fmla="*/ 0 h 1118"/>
              <a:gd name="T8" fmla="*/ 2147483647 w 60"/>
              <a:gd name="T9" fmla="*/ 2147483647 h 1118"/>
              <a:gd name="T10" fmla="*/ 2147483647 w 60"/>
              <a:gd name="T11" fmla="*/ 2147483647 h 1118"/>
              <a:gd name="T12" fmla="*/ 2147483647 w 60"/>
              <a:gd name="T13" fmla="*/ 2147483647 h 1118"/>
              <a:gd name="T14" fmla="*/ 0 60000 65536"/>
              <a:gd name="T15" fmla="*/ 0 60000 65536"/>
              <a:gd name="T16" fmla="*/ 0 60000 65536"/>
              <a:gd name="T17" fmla="*/ 0 60000 65536"/>
              <a:gd name="T18" fmla="*/ 0 60000 65536"/>
              <a:gd name="T19" fmla="*/ 0 60000 65536"/>
              <a:gd name="T20" fmla="*/ 0 60000 65536"/>
              <a:gd name="T21" fmla="*/ 0 w 60"/>
              <a:gd name="T22" fmla="*/ 0 h 1118"/>
              <a:gd name="T23" fmla="*/ 60 w 60"/>
              <a:gd name="T24" fmla="*/ 1118 h 1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118">
                <a:moveTo>
                  <a:pt x="29" y="1117"/>
                </a:moveTo>
                <a:lnTo>
                  <a:pt x="0" y="483"/>
                </a:lnTo>
                <a:lnTo>
                  <a:pt x="34" y="579"/>
                </a:lnTo>
                <a:lnTo>
                  <a:pt x="10" y="0"/>
                </a:lnTo>
                <a:lnTo>
                  <a:pt x="59" y="682"/>
                </a:lnTo>
                <a:lnTo>
                  <a:pt x="26" y="583"/>
                </a:lnTo>
                <a:lnTo>
                  <a:pt x="29" y="1117"/>
                </a:lnTo>
              </a:path>
            </a:pathLst>
          </a:custGeom>
          <a:solidFill>
            <a:srgbClr val="FF3300">
              <a:alpha val="50195"/>
            </a:srgbClr>
          </a:solidFill>
          <a:ln w="0" cap="rnd">
            <a:solidFill>
              <a:srgbClr val="CC0000"/>
            </a:solidFill>
            <a:round/>
            <a:headEnd/>
            <a:tailEnd/>
          </a:ln>
        </p:spPr>
        <p:txBody>
          <a:bodyPr/>
          <a:lstStyle/>
          <a:p>
            <a:endParaRPr lang="en-US"/>
          </a:p>
        </p:txBody>
      </p:sp>
      <p:sp>
        <p:nvSpPr>
          <p:cNvPr id="48156" name="Line 29"/>
          <p:cNvSpPr>
            <a:spLocks noChangeAspect="1" noChangeShapeType="1"/>
          </p:cNvSpPr>
          <p:nvPr/>
        </p:nvSpPr>
        <p:spPr bwMode="auto">
          <a:xfrm>
            <a:off x="2200275" y="2949575"/>
            <a:ext cx="0" cy="2063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none" w="sm" len="sm"/>
                <a:tailEnd type="none" w="sm" len="sm"/>
              </a14:hiddenLine>
            </a:ext>
          </a:extLst>
        </p:spPr>
        <p:txBody>
          <a:bodyPr wrap="none" anchor="ctr"/>
          <a:lstStyle/>
          <a:p>
            <a:endParaRPr lang="en-US"/>
          </a:p>
        </p:txBody>
      </p:sp>
      <p:sp>
        <p:nvSpPr>
          <p:cNvPr id="48157" name="Line 30"/>
          <p:cNvSpPr>
            <a:spLocks noChangeAspect="1" noChangeShapeType="1"/>
          </p:cNvSpPr>
          <p:nvPr/>
        </p:nvSpPr>
        <p:spPr bwMode="auto">
          <a:xfrm flipV="1">
            <a:off x="2224088" y="3338513"/>
            <a:ext cx="7937" cy="95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none" w="sm" len="sm"/>
                <a:tailEnd type="none" w="sm" len="sm"/>
              </a14:hiddenLine>
            </a:ext>
          </a:extLst>
        </p:spPr>
        <p:txBody>
          <a:bodyPr wrap="none" anchor="ctr"/>
          <a:lstStyle/>
          <a:p>
            <a:endParaRPr lang="en-US"/>
          </a:p>
        </p:txBody>
      </p:sp>
      <p:sp>
        <p:nvSpPr>
          <p:cNvPr id="48158" name="Freeform 31"/>
          <p:cNvSpPr>
            <a:spLocks noChangeAspect="1"/>
          </p:cNvSpPr>
          <p:nvPr/>
        </p:nvSpPr>
        <p:spPr bwMode="auto">
          <a:xfrm rot="934498">
            <a:off x="3905250" y="3262313"/>
            <a:ext cx="895350" cy="365125"/>
          </a:xfrm>
          <a:custGeom>
            <a:avLst/>
            <a:gdLst>
              <a:gd name="T0" fmla="*/ 2147483647 w 527"/>
              <a:gd name="T1" fmla="*/ 0 h 215"/>
              <a:gd name="T2" fmla="*/ 2147483647 w 527"/>
              <a:gd name="T3" fmla="*/ 2147483647 h 215"/>
              <a:gd name="T4" fmla="*/ 2147483647 w 527"/>
              <a:gd name="T5" fmla="*/ 2147483647 h 215"/>
              <a:gd name="T6" fmla="*/ 0 w 527"/>
              <a:gd name="T7" fmla="*/ 2147483647 h 215"/>
              <a:gd name="T8" fmla="*/ 2147483647 w 527"/>
              <a:gd name="T9" fmla="*/ 2147483647 h 215"/>
              <a:gd name="T10" fmla="*/ 2147483647 w 527"/>
              <a:gd name="T11" fmla="*/ 2147483647 h 215"/>
              <a:gd name="T12" fmla="*/ 2147483647 w 527"/>
              <a:gd name="T13" fmla="*/ 0 h 215"/>
              <a:gd name="T14" fmla="*/ 0 60000 65536"/>
              <a:gd name="T15" fmla="*/ 0 60000 65536"/>
              <a:gd name="T16" fmla="*/ 0 60000 65536"/>
              <a:gd name="T17" fmla="*/ 0 60000 65536"/>
              <a:gd name="T18" fmla="*/ 0 60000 65536"/>
              <a:gd name="T19" fmla="*/ 0 60000 65536"/>
              <a:gd name="T20" fmla="*/ 0 60000 65536"/>
              <a:gd name="T21" fmla="*/ 0 w 527"/>
              <a:gd name="T22" fmla="*/ 0 h 215"/>
              <a:gd name="T23" fmla="*/ 527 w 527"/>
              <a:gd name="T24" fmla="*/ 215 h 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7" h="215">
                <a:moveTo>
                  <a:pt x="526" y="0"/>
                </a:moveTo>
                <a:lnTo>
                  <a:pt x="246" y="92"/>
                </a:lnTo>
                <a:lnTo>
                  <a:pt x="283" y="119"/>
                </a:lnTo>
                <a:lnTo>
                  <a:pt x="0" y="214"/>
                </a:lnTo>
                <a:lnTo>
                  <a:pt x="322" y="123"/>
                </a:lnTo>
                <a:lnTo>
                  <a:pt x="294" y="95"/>
                </a:lnTo>
                <a:lnTo>
                  <a:pt x="526" y="0"/>
                </a:lnTo>
              </a:path>
            </a:pathLst>
          </a:custGeom>
          <a:solidFill>
            <a:srgbClr val="FFCC99"/>
          </a:solidFill>
          <a:ln w="12700" cap="rnd">
            <a:solidFill>
              <a:srgbClr val="FF6600"/>
            </a:solidFill>
            <a:round/>
            <a:headEnd/>
            <a:tailEnd/>
          </a:ln>
        </p:spPr>
        <p:txBody>
          <a:bodyPr/>
          <a:lstStyle/>
          <a:p>
            <a:endParaRPr lang="en-US"/>
          </a:p>
        </p:txBody>
      </p:sp>
      <p:sp>
        <p:nvSpPr>
          <p:cNvPr id="48159" name="Freeform 32"/>
          <p:cNvSpPr>
            <a:spLocks noChangeAspect="1"/>
          </p:cNvSpPr>
          <p:nvPr/>
        </p:nvSpPr>
        <p:spPr bwMode="auto">
          <a:xfrm rot="-1057619">
            <a:off x="2111375" y="3613150"/>
            <a:ext cx="403225" cy="687388"/>
          </a:xfrm>
          <a:custGeom>
            <a:avLst/>
            <a:gdLst>
              <a:gd name="T0" fmla="*/ 2147483647 w 331"/>
              <a:gd name="T1" fmla="*/ 2147483647 h 566"/>
              <a:gd name="T2" fmla="*/ 2147483647 w 331"/>
              <a:gd name="T3" fmla="*/ 2147483647 h 566"/>
              <a:gd name="T4" fmla="*/ 2147483647 w 331"/>
              <a:gd name="T5" fmla="*/ 2147483647 h 566"/>
              <a:gd name="T6" fmla="*/ 0 w 331"/>
              <a:gd name="T7" fmla="*/ 0 h 566"/>
              <a:gd name="T8" fmla="*/ 2147483647 w 331"/>
              <a:gd name="T9" fmla="*/ 2147483647 h 566"/>
              <a:gd name="T10" fmla="*/ 2147483647 w 331"/>
              <a:gd name="T11" fmla="*/ 2147483647 h 566"/>
              <a:gd name="T12" fmla="*/ 2147483647 w 331"/>
              <a:gd name="T13" fmla="*/ 2147483647 h 566"/>
              <a:gd name="T14" fmla="*/ 0 60000 65536"/>
              <a:gd name="T15" fmla="*/ 0 60000 65536"/>
              <a:gd name="T16" fmla="*/ 0 60000 65536"/>
              <a:gd name="T17" fmla="*/ 0 60000 65536"/>
              <a:gd name="T18" fmla="*/ 0 60000 65536"/>
              <a:gd name="T19" fmla="*/ 0 60000 65536"/>
              <a:gd name="T20" fmla="*/ 0 60000 65536"/>
              <a:gd name="T21" fmla="*/ 0 w 331"/>
              <a:gd name="T22" fmla="*/ 0 h 566"/>
              <a:gd name="T23" fmla="*/ 331 w 331"/>
              <a:gd name="T24" fmla="*/ 566 h 5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1" h="566">
                <a:moveTo>
                  <a:pt x="330" y="565"/>
                </a:moveTo>
                <a:lnTo>
                  <a:pt x="162" y="239"/>
                </a:lnTo>
                <a:lnTo>
                  <a:pt x="155" y="296"/>
                </a:lnTo>
                <a:lnTo>
                  <a:pt x="0" y="0"/>
                </a:lnTo>
                <a:lnTo>
                  <a:pt x="160" y="355"/>
                </a:lnTo>
                <a:lnTo>
                  <a:pt x="165" y="296"/>
                </a:lnTo>
                <a:lnTo>
                  <a:pt x="330" y="565"/>
                </a:lnTo>
              </a:path>
            </a:pathLst>
          </a:custGeom>
          <a:solidFill>
            <a:srgbClr val="FF3300">
              <a:alpha val="50195"/>
            </a:srgbClr>
          </a:solidFill>
          <a:ln w="0" cap="rnd">
            <a:solidFill>
              <a:srgbClr val="CC0000"/>
            </a:solidFill>
            <a:round/>
            <a:headEnd/>
            <a:tailEnd/>
          </a:ln>
        </p:spPr>
        <p:txBody>
          <a:bodyPr/>
          <a:lstStyle/>
          <a:p>
            <a:endParaRPr lang="en-US"/>
          </a:p>
        </p:txBody>
      </p:sp>
      <p:sp>
        <p:nvSpPr>
          <p:cNvPr id="48160" name="Freeform 33"/>
          <p:cNvSpPr>
            <a:spLocks noChangeAspect="1"/>
          </p:cNvSpPr>
          <p:nvPr/>
        </p:nvSpPr>
        <p:spPr bwMode="auto">
          <a:xfrm rot="396219">
            <a:off x="4953000" y="3352800"/>
            <a:ext cx="541338" cy="614363"/>
          </a:xfrm>
          <a:custGeom>
            <a:avLst/>
            <a:gdLst>
              <a:gd name="T0" fmla="*/ 0 w 446"/>
              <a:gd name="T1" fmla="*/ 2147483647 h 506"/>
              <a:gd name="T2" fmla="*/ 2147483647 w 446"/>
              <a:gd name="T3" fmla="*/ 2147483647 h 506"/>
              <a:gd name="T4" fmla="*/ 2147483647 w 446"/>
              <a:gd name="T5" fmla="*/ 2147483647 h 506"/>
              <a:gd name="T6" fmla="*/ 2147483647 w 446"/>
              <a:gd name="T7" fmla="*/ 0 h 506"/>
              <a:gd name="T8" fmla="*/ 2147483647 w 446"/>
              <a:gd name="T9" fmla="*/ 2147483647 h 506"/>
              <a:gd name="T10" fmla="*/ 2147483647 w 446"/>
              <a:gd name="T11" fmla="*/ 2147483647 h 506"/>
              <a:gd name="T12" fmla="*/ 0 w 446"/>
              <a:gd name="T13" fmla="*/ 2147483647 h 506"/>
              <a:gd name="T14" fmla="*/ 0 60000 65536"/>
              <a:gd name="T15" fmla="*/ 0 60000 65536"/>
              <a:gd name="T16" fmla="*/ 0 60000 65536"/>
              <a:gd name="T17" fmla="*/ 0 60000 65536"/>
              <a:gd name="T18" fmla="*/ 0 60000 65536"/>
              <a:gd name="T19" fmla="*/ 0 60000 65536"/>
              <a:gd name="T20" fmla="*/ 0 60000 65536"/>
              <a:gd name="T21" fmla="*/ 0 w 446"/>
              <a:gd name="T22" fmla="*/ 0 h 506"/>
              <a:gd name="T23" fmla="*/ 446 w 446"/>
              <a:gd name="T24" fmla="*/ 506 h 5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6" h="506">
                <a:moveTo>
                  <a:pt x="0" y="505"/>
                </a:moveTo>
                <a:lnTo>
                  <a:pt x="225" y="213"/>
                </a:lnTo>
                <a:lnTo>
                  <a:pt x="235" y="264"/>
                </a:lnTo>
                <a:lnTo>
                  <a:pt x="445" y="0"/>
                </a:lnTo>
                <a:lnTo>
                  <a:pt x="228" y="318"/>
                </a:lnTo>
                <a:lnTo>
                  <a:pt x="222" y="264"/>
                </a:lnTo>
                <a:lnTo>
                  <a:pt x="0" y="505"/>
                </a:lnTo>
              </a:path>
            </a:pathLst>
          </a:custGeom>
          <a:solidFill>
            <a:srgbClr val="FF3300">
              <a:alpha val="50195"/>
            </a:srgbClr>
          </a:solidFill>
          <a:ln w="0" cap="rnd">
            <a:solidFill>
              <a:srgbClr val="CC0000"/>
            </a:solidFill>
            <a:round/>
            <a:headEnd/>
            <a:tailEnd/>
          </a:ln>
        </p:spPr>
        <p:txBody>
          <a:bodyPr/>
          <a:lstStyle/>
          <a:p>
            <a:endParaRPr lang="en-US"/>
          </a:p>
        </p:txBody>
      </p:sp>
      <p:sp>
        <p:nvSpPr>
          <p:cNvPr id="48161" name="Freeform 34"/>
          <p:cNvSpPr>
            <a:spLocks noChangeAspect="1"/>
          </p:cNvSpPr>
          <p:nvPr/>
        </p:nvSpPr>
        <p:spPr bwMode="auto">
          <a:xfrm rot="-2705728">
            <a:off x="5615781" y="3756819"/>
            <a:ext cx="122238" cy="2209800"/>
          </a:xfrm>
          <a:custGeom>
            <a:avLst/>
            <a:gdLst>
              <a:gd name="T0" fmla="*/ 2147483647 w 91"/>
              <a:gd name="T1" fmla="*/ 2147483647 h 451"/>
              <a:gd name="T2" fmla="*/ 2147483647 w 91"/>
              <a:gd name="T3" fmla="*/ 2147483647 h 451"/>
              <a:gd name="T4" fmla="*/ 2147483647 w 91"/>
              <a:gd name="T5" fmla="*/ 2147483647 h 451"/>
              <a:gd name="T6" fmla="*/ 0 w 91"/>
              <a:gd name="T7" fmla="*/ 0 h 451"/>
              <a:gd name="T8" fmla="*/ 2147483647 w 91"/>
              <a:gd name="T9" fmla="*/ 2147483647 h 451"/>
              <a:gd name="T10" fmla="*/ 2147483647 w 91"/>
              <a:gd name="T11" fmla="*/ 2147483647 h 451"/>
              <a:gd name="T12" fmla="*/ 2147483647 w 91"/>
              <a:gd name="T13" fmla="*/ 2147483647 h 451"/>
              <a:gd name="T14" fmla="*/ 0 60000 65536"/>
              <a:gd name="T15" fmla="*/ 0 60000 65536"/>
              <a:gd name="T16" fmla="*/ 0 60000 65536"/>
              <a:gd name="T17" fmla="*/ 0 60000 65536"/>
              <a:gd name="T18" fmla="*/ 0 60000 65536"/>
              <a:gd name="T19" fmla="*/ 0 60000 65536"/>
              <a:gd name="T20" fmla="*/ 0 60000 65536"/>
              <a:gd name="T21" fmla="*/ 0 w 91"/>
              <a:gd name="T22" fmla="*/ 0 h 451"/>
              <a:gd name="T23" fmla="*/ 91 w 91"/>
              <a:gd name="T24" fmla="*/ 451 h 4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 h="451">
                <a:moveTo>
                  <a:pt x="90" y="450"/>
                </a:moveTo>
                <a:lnTo>
                  <a:pt x="63" y="201"/>
                </a:lnTo>
                <a:lnTo>
                  <a:pt x="29" y="227"/>
                </a:lnTo>
                <a:lnTo>
                  <a:pt x="0" y="0"/>
                </a:lnTo>
                <a:lnTo>
                  <a:pt x="8" y="260"/>
                </a:lnTo>
                <a:lnTo>
                  <a:pt x="39" y="231"/>
                </a:lnTo>
                <a:lnTo>
                  <a:pt x="90" y="450"/>
                </a:lnTo>
              </a:path>
            </a:pathLst>
          </a:custGeom>
          <a:solidFill>
            <a:srgbClr val="FF3300">
              <a:alpha val="50195"/>
            </a:srgbClr>
          </a:solidFill>
          <a:ln w="0" cap="rnd">
            <a:solidFill>
              <a:srgbClr val="CC0000"/>
            </a:solidFill>
            <a:round/>
            <a:headEnd/>
            <a:tailEnd/>
          </a:ln>
        </p:spPr>
        <p:txBody>
          <a:bodyPr/>
          <a:lstStyle/>
          <a:p>
            <a:endParaRPr lang="en-US"/>
          </a:p>
        </p:txBody>
      </p:sp>
      <p:sp>
        <p:nvSpPr>
          <p:cNvPr id="48162" name="Rectangle 35"/>
          <p:cNvSpPr>
            <a:spLocks noChangeAspect="1" noChangeArrowheads="1"/>
          </p:cNvSpPr>
          <p:nvPr/>
        </p:nvSpPr>
        <p:spPr bwMode="auto">
          <a:xfrm>
            <a:off x="609600" y="3000375"/>
            <a:ext cx="96678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 tIns="18288" rIns="18288" bIns="18288" anchor="ctr">
            <a:spAutoFit/>
          </a:bodyPr>
          <a:lstStyle/>
          <a:p>
            <a:pPr algn="r"/>
            <a:r>
              <a:rPr lang="en-US" sz="1600" b="1">
                <a:solidFill>
                  <a:srgbClr val="000090"/>
                </a:solidFill>
                <a:latin typeface="Calibri" charset="0"/>
                <a:cs typeface="Calibri" charset="0"/>
              </a:rPr>
              <a:t>Near-Space</a:t>
            </a:r>
          </a:p>
        </p:txBody>
      </p:sp>
      <p:sp>
        <p:nvSpPr>
          <p:cNvPr id="48163" name="Rectangle 36"/>
          <p:cNvSpPr>
            <a:spLocks noChangeAspect="1" noChangeArrowheads="1"/>
          </p:cNvSpPr>
          <p:nvPr/>
        </p:nvSpPr>
        <p:spPr bwMode="auto">
          <a:xfrm>
            <a:off x="6464300" y="2844800"/>
            <a:ext cx="1452563"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nSpc>
                <a:spcPct val="90000"/>
              </a:lnSpc>
            </a:pPr>
            <a:r>
              <a:rPr lang="en-US" sz="1600" b="1">
                <a:solidFill>
                  <a:srgbClr val="000090"/>
                </a:solidFill>
                <a:latin typeface="Calibri" charset="0"/>
                <a:cs typeface="Calibri" charset="0"/>
              </a:rPr>
              <a:t>LEO/MEO Commercial Satellites and Manned Spacecraft</a:t>
            </a:r>
          </a:p>
        </p:txBody>
      </p:sp>
      <p:sp>
        <p:nvSpPr>
          <p:cNvPr id="48164" name="Freeform 37"/>
          <p:cNvSpPr>
            <a:spLocks noChangeAspect="1"/>
          </p:cNvSpPr>
          <p:nvPr/>
        </p:nvSpPr>
        <p:spPr bwMode="auto">
          <a:xfrm>
            <a:off x="2286000" y="2212975"/>
            <a:ext cx="1752600" cy="1108075"/>
          </a:xfrm>
          <a:custGeom>
            <a:avLst/>
            <a:gdLst>
              <a:gd name="T0" fmla="*/ 0 w 991"/>
              <a:gd name="T1" fmla="*/ 2147483647 h 626"/>
              <a:gd name="T2" fmla="*/ 2147483647 w 991"/>
              <a:gd name="T3" fmla="*/ 2147483647 h 626"/>
              <a:gd name="T4" fmla="*/ 2147483647 w 991"/>
              <a:gd name="T5" fmla="*/ 2147483647 h 626"/>
              <a:gd name="T6" fmla="*/ 2147483647 w 991"/>
              <a:gd name="T7" fmla="*/ 0 h 626"/>
              <a:gd name="T8" fmla="*/ 2147483647 w 991"/>
              <a:gd name="T9" fmla="*/ 2147483647 h 626"/>
              <a:gd name="T10" fmla="*/ 2147483647 w 991"/>
              <a:gd name="T11" fmla="*/ 2147483647 h 626"/>
              <a:gd name="T12" fmla="*/ 0 w 991"/>
              <a:gd name="T13" fmla="*/ 2147483647 h 626"/>
              <a:gd name="T14" fmla="*/ 0 60000 65536"/>
              <a:gd name="T15" fmla="*/ 0 60000 65536"/>
              <a:gd name="T16" fmla="*/ 0 60000 65536"/>
              <a:gd name="T17" fmla="*/ 0 60000 65536"/>
              <a:gd name="T18" fmla="*/ 0 60000 65536"/>
              <a:gd name="T19" fmla="*/ 0 60000 65536"/>
              <a:gd name="T20" fmla="*/ 0 60000 65536"/>
              <a:gd name="T21" fmla="*/ 0 w 991"/>
              <a:gd name="T22" fmla="*/ 0 h 626"/>
              <a:gd name="T23" fmla="*/ 991 w 991"/>
              <a:gd name="T24" fmla="*/ 626 h 6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1" h="626">
                <a:moveTo>
                  <a:pt x="0" y="625"/>
                </a:moveTo>
                <a:lnTo>
                  <a:pt x="502" y="264"/>
                </a:lnTo>
                <a:lnTo>
                  <a:pt x="523" y="327"/>
                </a:lnTo>
                <a:lnTo>
                  <a:pt x="990" y="0"/>
                </a:lnTo>
                <a:lnTo>
                  <a:pt x="509" y="393"/>
                </a:lnTo>
                <a:lnTo>
                  <a:pt x="495" y="327"/>
                </a:lnTo>
                <a:lnTo>
                  <a:pt x="0" y="625"/>
                </a:lnTo>
              </a:path>
            </a:pathLst>
          </a:custGeom>
          <a:solidFill>
            <a:srgbClr val="FF3300">
              <a:alpha val="50195"/>
            </a:srgbClr>
          </a:solidFill>
          <a:ln w="0" cap="rnd">
            <a:solidFill>
              <a:srgbClr val="CC0000"/>
            </a:solidFill>
            <a:round/>
            <a:headEnd/>
            <a:tailEnd/>
          </a:ln>
        </p:spPr>
        <p:txBody>
          <a:bodyPr/>
          <a:lstStyle/>
          <a:p>
            <a:endParaRPr lang="en-US"/>
          </a:p>
        </p:txBody>
      </p:sp>
      <p:sp>
        <p:nvSpPr>
          <p:cNvPr id="48165" name="Freeform 38"/>
          <p:cNvSpPr>
            <a:spLocks noChangeAspect="1"/>
          </p:cNvSpPr>
          <p:nvPr/>
        </p:nvSpPr>
        <p:spPr bwMode="auto">
          <a:xfrm rot="-1807751">
            <a:off x="4710113" y="2209800"/>
            <a:ext cx="319087" cy="914400"/>
          </a:xfrm>
          <a:custGeom>
            <a:avLst/>
            <a:gdLst>
              <a:gd name="T0" fmla="*/ 2147483647 w 224"/>
              <a:gd name="T1" fmla="*/ 2147483647 h 639"/>
              <a:gd name="T2" fmla="*/ 2147483647 w 224"/>
              <a:gd name="T3" fmla="*/ 2147483647 h 639"/>
              <a:gd name="T4" fmla="*/ 2147483647 w 224"/>
              <a:gd name="T5" fmla="*/ 2147483647 h 639"/>
              <a:gd name="T6" fmla="*/ 0 w 224"/>
              <a:gd name="T7" fmla="*/ 0 h 639"/>
              <a:gd name="T8" fmla="*/ 2147483647 w 224"/>
              <a:gd name="T9" fmla="*/ 2147483647 h 639"/>
              <a:gd name="T10" fmla="*/ 2147483647 w 224"/>
              <a:gd name="T11" fmla="*/ 2147483647 h 639"/>
              <a:gd name="T12" fmla="*/ 2147483647 w 224"/>
              <a:gd name="T13" fmla="*/ 2147483647 h 639"/>
              <a:gd name="T14" fmla="*/ 0 60000 65536"/>
              <a:gd name="T15" fmla="*/ 0 60000 65536"/>
              <a:gd name="T16" fmla="*/ 0 60000 65536"/>
              <a:gd name="T17" fmla="*/ 0 60000 65536"/>
              <a:gd name="T18" fmla="*/ 0 60000 65536"/>
              <a:gd name="T19" fmla="*/ 0 60000 65536"/>
              <a:gd name="T20" fmla="*/ 0 60000 65536"/>
              <a:gd name="T21" fmla="*/ 0 w 224"/>
              <a:gd name="T22" fmla="*/ 0 h 639"/>
              <a:gd name="T23" fmla="*/ 224 w 224"/>
              <a:gd name="T24" fmla="*/ 639 h 6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4" h="639">
                <a:moveTo>
                  <a:pt x="223" y="638"/>
                </a:moveTo>
                <a:lnTo>
                  <a:pt x="120" y="276"/>
                </a:lnTo>
                <a:lnTo>
                  <a:pt x="97" y="329"/>
                </a:lnTo>
                <a:lnTo>
                  <a:pt x="0" y="0"/>
                </a:lnTo>
                <a:lnTo>
                  <a:pt x="86" y="387"/>
                </a:lnTo>
                <a:lnTo>
                  <a:pt x="108" y="331"/>
                </a:lnTo>
                <a:lnTo>
                  <a:pt x="223" y="638"/>
                </a:lnTo>
              </a:path>
            </a:pathLst>
          </a:custGeom>
          <a:solidFill>
            <a:srgbClr val="FF3300">
              <a:alpha val="50195"/>
            </a:srgbClr>
          </a:solidFill>
          <a:ln w="0" cap="rnd">
            <a:solidFill>
              <a:srgbClr val="CC0000"/>
            </a:solidFill>
            <a:round/>
            <a:headEnd/>
            <a:tailEnd/>
          </a:ln>
        </p:spPr>
        <p:txBody>
          <a:bodyPr/>
          <a:lstStyle/>
          <a:p>
            <a:endParaRPr lang="en-US"/>
          </a:p>
        </p:txBody>
      </p:sp>
      <p:sp>
        <p:nvSpPr>
          <p:cNvPr id="48166" name="Rectangle 39"/>
          <p:cNvSpPr>
            <a:spLocks noChangeAspect="1" noChangeArrowheads="1"/>
          </p:cNvSpPr>
          <p:nvPr/>
        </p:nvSpPr>
        <p:spPr bwMode="auto">
          <a:xfrm>
            <a:off x="996950" y="1990725"/>
            <a:ext cx="8255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 tIns="18288" rIns="18288" bIns="18288" anchor="ctr"/>
          <a:lstStyle/>
          <a:p>
            <a:pPr algn="r"/>
            <a:r>
              <a:rPr lang="en-US" sz="1600" b="1">
                <a:solidFill>
                  <a:srgbClr val="000090"/>
                </a:solidFill>
                <a:latin typeface="Calibri" charset="0"/>
                <a:cs typeface="Calibri" charset="0"/>
              </a:rPr>
              <a:t>Far-Space</a:t>
            </a:r>
          </a:p>
        </p:txBody>
      </p:sp>
      <p:sp>
        <p:nvSpPr>
          <p:cNvPr id="48167" name="Rectangle 40"/>
          <p:cNvSpPr>
            <a:spLocks noChangeAspect="1" noChangeArrowheads="1"/>
          </p:cNvSpPr>
          <p:nvPr/>
        </p:nvSpPr>
        <p:spPr bwMode="auto">
          <a:xfrm>
            <a:off x="6626225" y="1881188"/>
            <a:ext cx="14541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 tIns="18288" rIns="18288" bIns="18288" anchor="ctr"/>
          <a:lstStyle/>
          <a:p>
            <a:r>
              <a:rPr lang="en-US" sz="1600" b="1">
                <a:solidFill>
                  <a:srgbClr val="000090"/>
                </a:solidFill>
                <a:latin typeface="Calibri" charset="0"/>
                <a:cs typeface="Calibri" charset="0"/>
              </a:rPr>
              <a:t>L1/HEO/GEO TDRSS &amp; Commercial</a:t>
            </a:r>
          </a:p>
          <a:p>
            <a:r>
              <a:rPr lang="en-US" sz="1600" b="1">
                <a:solidFill>
                  <a:srgbClr val="000090"/>
                </a:solidFill>
                <a:latin typeface="Calibri" charset="0"/>
                <a:cs typeface="Calibri" charset="0"/>
              </a:rPr>
              <a:t>Satellites</a:t>
            </a:r>
          </a:p>
        </p:txBody>
      </p:sp>
      <p:sp>
        <p:nvSpPr>
          <p:cNvPr id="48168" name="Text Box 41"/>
          <p:cNvSpPr txBox="1">
            <a:spLocks noChangeAspect="1" noChangeArrowheads="1"/>
          </p:cNvSpPr>
          <p:nvPr/>
        </p:nvSpPr>
        <p:spPr bwMode="auto">
          <a:xfrm rot="-5400000">
            <a:off x="-72231" y="5179219"/>
            <a:ext cx="1295400"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18288" tIns="0" rIns="18288" bIns="0" anchor="ctr" anchorCtr="1"/>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50000"/>
              </a:spcBef>
            </a:pPr>
            <a:r>
              <a:rPr lang="en-US" sz="2400" b="1">
                <a:solidFill>
                  <a:srgbClr val="000090"/>
                </a:solidFill>
                <a:latin typeface="Calibri" charset="0"/>
                <a:cs typeface="Calibri" charset="0"/>
              </a:rPr>
              <a:t>Deployable </a:t>
            </a:r>
          </a:p>
        </p:txBody>
      </p:sp>
      <p:sp>
        <p:nvSpPr>
          <p:cNvPr id="48169" name="Line 42"/>
          <p:cNvSpPr>
            <a:spLocks noChangeAspect="1" noChangeShapeType="1"/>
          </p:cNvSpPr>
          <p:nvPr/>
        </p:nvSpPr>
        <p:spPr bwMode="auto">
          <a:xfrm flipV="1">
            <a:off x="620713" y="4100513"/>
            <a:ext cx="1587" cy="338137"/>
          </a:xfrm>
          <a:prstGeom prst="line">
            <a:avLst/>
          </a:prstGeom>
          <a:noFill/>
          <a:ln w="5715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lIns="18288" tIns="0" rIns="18288" bIns="0" anchor="ctr"/>
          <a:lstStyle/>
          <a:p>
            <a:endParaRPr lang="en-US"/>
          </a:p>
        </p:txBody>
      </p:sp>
      <p:sp>
        <p:nvSpPr>
          <p:cNvPr id="48170" name="Line 43"/>
          <p:cNvSpPr>
            <a:spLocks noChangeAspect="1" noChangeShapeType="1"/>
          </p:cNvSpPr>
          <p:nvPr/>
        </p:nvSpPr>
        <p:spPr bwMode="auto">
          <a:xfrm rot="10800000" flipV="1">
            <a:off x="566738" y="6229350"/>
            <a:ext cx="1587" cy="338138"/>
          </a:xfrm>
          <a:prstGeom prst="line">
            <a:avLst/>
          </a:prstGeom>
          <a:noFill/>
          <a:ln w="5715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lIns="18288" tIns="0" rIns="18288" bIns="0" anchor="ctr"/>
          <a:lstStyle/>
          <a:p>
            <a:endParaRPr lang="en-US"/>
          </a:p>
        </p:txBody>
      </p:sp>
      <p:sp>
        <p:nvSpPr>
          <p:cNvPr id="48171" name="Text Box 44"/>
          <p:cNvSpPr txBox="1">
            <a:spLocks noChangeAspect="1" noChangeArrowheads="1"/>
          </p:cNvSpPr>
          <p:nvPr/>
        </p:nvSpPr>
        <p:spPr bwMode="auto">
          <a:xfrm rot="-5400000">
            <a:off x="-298449" y="2566987"/>
            <a:ext cx="1731962"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18288" tIns="0" rIns="18288" bIns="0" anchor="ctr" anchorCtr="1"/>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50000"/>
              </a:spcBef>
            </a:pPr>
            <a:r>
              <a:rPr lang="en-US" sz="2400" b="1">
                <a:solidFill>
                  <a:srgbClr val="000090"/>
                </a:solidFill>
                <a:latin typeface="Calibri" charset="0"/>
                <a:cs typeface="Calibri" charset="0"/>
              </a:rPr>
              <a:t>Permanent </a:t>
            </a:r>
          </a:p>
        </p:txBody>
      </p:sp>
      <p:sp>
        <p:nvSpPr>
          <p:cNvPr id="48172" name="Line 45"/>
          <p:cNvSpPr>
            <a:spLocks noChangeAspect="1" noChangeShapeType="1"/>
          </p:cNvSpPr>
          <p:nvPr/>
        </p:nvSpPr>
        <p:spPr bwMode="auto">
          <a:xfrm flipV="1">
            <a:off x="608013" y="1676400"/>
            <a:ext cx="1587" cy="261938"/>
          </a:xfrm>
          <a:prstGeom prst="line">
            <a:avLst/>
          </a:prstGeom>
          <a:noFill/>
          <a:ln w="5715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lIns="18288" tIns="0" rIns="18288" bIns="0" anchor="ctr"/>
          <a:lstStyle/>
          <a:p>
            <a:endParaRPr lang="en-US"/>
          </a:p>
        </p:txBody>
      </p:sp>
      <p:sp>
        <p:nvSpPr>
          <p:cNvPr id="48173" name="Line 46"/>
          <p:cNvSpPr>
            <a:spLocks noChangeAspect="1" noChangeShapeType="1"/>
          </p:cNvSpPr>
          <p:nvPr/>
        </p:nvSpPr>
        <p:spPr bwMode="auto">
          <a:xfrm rot="10768186" flipV="1">
            <a:off x="595313" y="3465513"/>
            <a:ext cx="1587" cy="411162"/>
          </a:xfrm>
          <a:prstGeom prst="line">
            <a:avLst/>
          </a:prstGeom>
          <a:noFill/>
          <a:ln w="5715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lIns="18288" tIns="0" rIns="18288" bIns="0" anchor="ctr"/>
          <a:lstStyle/>
          <a:p>
            <a:endParaRPr lang="en-US"/>
          </a:p>
        </p:txBody>
      </p:sp>
      <p:sp>
        <p:nvSpPr>
          <p:cNvPr id="48174" name="Line 47"/>
          <p:cNvSpPr>
            <a:spLocks noChangeAspect="1" noChangeShapeType="1"/>
          </p:cNvSpPr>
          <p:nvPr/>
        </p:nvSpPr>
        <p:spPr bwMode="auto">
          <a:xfrm>
            <a:off x="677863" y="3962400"/>
            <a:ext cx="676275" cy="1588"/>
          </a:xfrm>
          <a:prstGeom prst="line">
            <a:avLst/>
          </a:prstGeom>
          <a:noFill/>
          <a:ln w="28575">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75" name="Text Box 48"/>
          <p:cNvSpPr txBox="1">
            <a:spLocks noChangeAspect="1" noChangeArrowheads="1"/>
          </p:cNvSpPr>
          <p:nvPr/>
        </p:nvSpPr>
        <p:spPr bwMode="auto">
          <a:xfrm>
            <a:off x="5334000" y="5334000"/>
            <a:ext cx="422275"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endParaRPr lang="pt-BR" sz="1200">
              <a:solidFill>
                <a:srgbClr val="000090"/>
              </a:solidFill>
              <a:latin typeface="Calibri" charset="0"/>
              <a:cs typeface="Calibri" charset="0"/>
            </a:endParaRPr>
          </a:p>
        </p:txBody>
      </p:sp>
      <p:sp>
        <p:nvSpPr>
          <p:cNvPr id="48176" name="Freeform 49"/>
          <p:cNvSpPr>
            <a:spLocks noChangeAspect="1"/>
          </p:cNvSpPr>
          <p:nvPr/>
        </p:nvSpPr>
        <p:spPr bwMode="auto">
          <a:xfrm rot="21023457" flipV="1">
            <a:off x="2590800" y="2209800"/>
            <a:ext cx="1460500" cy="74613"/>
          </a:xfrm>
          <a:custGeom>
            <a:avLst/>
            <a:gdLst>
              <a:gd name="T0" fmla="*/ 0 w 1182"/>
              <a:gd name="T1" fmla="*/ 2147483647 h 61"/>
              <a:gd name="T2" fmla="*/ 2147483647 w 1182"/>
              <a:gd name="T3" fmla="*/ 0 h 61"/>
              <a:gd name="T4" fmla="*/ 2147483647 w 1182"/>
              <a:gd name="T5" fmla="*/ 2147483647 h 61"/>
              <a:gd name="T6" fmla="*/ 2147483647 w 1182"/>
              <a:gd name="T7" fmla="*/ 2147483647 h 61"/>
              <a:gd name="T8" fmla="*/ 2147483647 w 1182"/>
              <a:gd name="T9" fmla="*/ 2147483647 h 61"/>
              <a:gd name="T10" fmla="*/ 2147483647 w 1182"/>
              <a:gd name="T11" fmla="*/ 2147483647 h 61"/>
              <a:gd name="T12" fmla="*/ 0 w 1182"/>
              <a:gd name="T13" fmla="*/ 2147483647 h 61"/>
              <a:gd name="T14" fmla="*/ 0 60000 65536"/>
              <a:gd name="T15" fmla="*/ 0 60000 65536"/>
              <a:gd name="T16" fmla="*/ 0 60000 65536"/>
              <a:gd name="T17" fmla="*/ 0 60000 65536"/>
              <a:gd name="T18" fmla="*/ 0 60000 65536"/>
              <a:gd name="T19" fmla="*/ 0 60000 65536"/>
              <a:gd name="T20" fmla="*/ 0 60000 65536"/>
              <a:gd name="T21" fmla="*/ 0 w 1182"/>
              <a:gd name="T22" fmla="*/ 0 h 61"/>
              <a:gd name="T23" fmla="*/ 1182 w 1182"/>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2" h="61">
                <a:moveTo>
                  <a:pt x="0" y="6"/>
                </a:moveTo>
                <a:lnTo>
                  <a:pt x="672" y="0"/>
                </a:lnTo>
                <a:lnTo>
                  <a:pt x="581" y="38"/>
                </a:lnTo>
                <a:lnTo>
                  <a:pt x="1181" y="32"/>
                </a:lnTo>
                <a:lnTo>
                  <a:pt x="497" y="60"/>
                </a:lnTo>
                <a:lnTo>
                  <a:pt x="579" y="26"/>
                </a:lnTo>
                <a:lnTo>
                  <a:pt x="0" y="6"/>
                </a:lnTo>
              </a:path>
            </a:pathLst>
          </a:custGeom>
          <a:solidFill>
            <a:srgbClr val="FFCC99"/>
          </a:solidFill>
          <a:ln w="12700" cap="rnd">
            <a:solidFill>
              <a:srgbClr val="FF6600"/>
            </a:solidFill>
            <a:round/>
            <a:headEnd/>
            <a:tailEnd/>
          </a:ln>
        </p:spPr>
        <p:txBody>
          <a:bodyPr/>
          <a:lstStyle/>
          <a:p>
            <a:endParaRPr lang="en-US"/>
          </a:p>
        </p:txBody>
      </p:sp>
      <p:sp>
        <p:nvSpPr>
          <p:cNvPr id="48177" name="Text Box 50"/>
          <p:cNvSpPr txBox="1">
            <a:spLocks noChangeArrowheads="1"/>
          </p:cNvSpPr>
          <p:nvPr/>
        </p:nvSpPr>
        <p:spPr bwMode="auto">
          <a:xfrm>
            <a:off x="381000" y="152400"/>
            <a:ext cx="83121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654" tIns="44828" rIns="89654" bIns="44828" anchor="ct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endParaRPr lang="pt-BR" sz="2400" b="1">
              <a:solidFill>
                <a:srgbClr val="FFFF00"/>
              </a:solidFill>
              <a:latin typeface="ZapfHumnst BT" charset="0"/>
            </a:endParaRPr>
          </a:p>
        </p:txBody>
      </p:sp>
      <p:grpSp>
        <p:nvGrpSpPr>
          <p:cNvPr id="48178" name="Group 51"/>
          <p:cNvGrpSpPr>
            <a:grpSpLocks/>
          </p:cNvGrpSpPr>
          <p:nvPr/>
        </p:nvGrpSpPr>
        <p:grpSpPr bwMode="auto">
          <a:xfrm>
            <a:off x="1981200" y="1752600"/>
            <a:ext cx="685800" cy="914400"/>
            <a:chOff x="2392" y="676"/>
            <a:chExt cx="729" cy="1534"/>
          </a:xfrm>
        </p:grpSpPr>
        <p:sp>
          <p:nvSpPr>
            <p:cNvPr id="48232" name="Oval 52"/>
            <p:cNvSpPr>
              <a:spLocks noChangeArrowheads="1"/>
            </p:cNvSpPr>
            <p:nvPr/>
          </p:nvSpPr>
          <p:spPr bwMode="invGray">
            <a:xfrm rot="1640653">
              <a:off x="2392" y="1627"/>
              <a:ext cx="718" cy="512"/>
            </a:xfrm>
            <a:prstGeom prst="ellipse">
              <a:avLst/>
            </a:prstGeom>
            <a:solidFill>
              <a:srgbClr val="E6DCAC">
                <a:alpha val="50195"/>
              </a:srgb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pt-BR">
                <a:solidFill>
                  <a:srgbClr val="000090"/>
                </a:solidFill>
                <a:latin typeface="Calibri" charset="0"/>
                <a:cs typeface="Calibri" charset="0"/>
              </a:endParaRPr>
            </a:p>
          </p:txBody>
        </p:sp>
        <p:grpSp>
          <p:nvGrpSpPr>
            <p:cNvPr id="48233" name="Group 53"/>
            <p:cNvGrpSpPr>
              <a:grpSpLocks/>
            </p:cNvGrpSpPr>
            <p:nvPr/>
          </p:nvGrpSpPr>
          <p:grpSpPr bwMode="auto">
            <a:xfrm>
              <a:off x="2398" y="676"/>
              <a:ext cx="723" cy="1534"/>
              <a:chOff x="2398" y="676"/>
              <a:chExt cx="723" cy="1534"/>
            </a:xfrm>
          </p:grpSpPr>
          <p:pic>
            <p:nvPicPr>
              <p:cNvPr id="48234" name="Picture 54" descr="&#10;dansat.gif                                                     000062C3STAAC Graphics                 ABA78158:">
                <a:hlinkClick r:id="rId7" action="ppaction://hlinksldjump" highlightClick="1"/>
              </p:cNvPr>
              <p:cNvPicPr>
                <a:picLocks noChangeAspect="1" noChangeArrowheads="1"/>
              </p:cNvPicPr>
              <p:nvPr/>
            </p:nvPicPr>
            <p:blipFill>
              <a:blip r:embed="rId8" r:link="rId9">
                <a:lum bright="-12000" contrast="6000"/>
                <a:extLst>
                  <a:ext uri="{28A0092B-C50C-407E-A947-70E740481C1C}">
                    <a14:useLocalDpi xmlns:a14="http://schemas.microsoft.com/office/drawing/2010/main" val="0"/>
                  </a:ext>
                </a:extLst>
              </a:blip>
              <a:srcRect/>
              <a:stretch>
                <a:fillRect/>
              </a:stretch>
            </p:blipFill>
            <p:spPr bwMode="invGray">
              <a:xfrm>
                <a:off x="2398" y="1577"/>
                <a:ext cx="723"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235" name="Picture 55" descr="NGST Down .gif                                                 00000002Zip 100                        AB89E6CB:">
                <a:hlinkClick r:id="rId10" action="ppaction://hlinksldjump" highlightClick="1"/>
              </p:cNvPr>
              <p:cNvPicPr>
                <a:picLocks noChangeAspect="1" noChangeArrowheads="1"/>
              </p:cNvPicPr>
              <p:nvPr/>
            </p:nvPicPr>
            <p:blipFill>
              <a:blip r:embed="rId11" r:link="rId12">
                <a:lum bright="-8000" contrast="8000"/>
                <a:extLst>
                  <a:ext uri="{28A0092B-C50C-407E-A947-70E740481C1C}">
                    <a14:useLocalDpi xmlns:a14="http://schemas.microsoft.com/office/drawing/2010/main" val="0"/>
                  </a:ext>
                </a:extLst>
              </a:blip>
              <a:srcRect/>
              <a:stretch>
                <a:fillRect/>
              </a:stretch>
            </p:blipFill>
            <p:spPr bwMode="invGray">
              <a:xfrm>
                <a:off x="2551" y="676"/>
                <a:ext cx="466" cy="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48179" name="Picture 56" descr="&#10;Triana.gif                                                     0000022ESTAAC #3                       B0F5ECC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4800" y="1828800"/>
            <a:ext cx="444500" cy="469900"/>
          </a:xfrm>
          <a:prstGeom prst="rect">
            <a:avLst/>
          </a:prstGeom>
          <a:noFill/>
          <a:ln>
            <a:noFill/>
          </a:ln>
          <a:effectLst>
            <a:outerShdw dist="35921" dir="2700000" algn="ctr" rotWithShape="0">
              <a:srgbClr val="0000A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80" name="Picture 57" descr="Space Station.gif                                              00000281STAAC #1                       B0D01979:"/>
          <p:cNvPicPr>
            <a:picLocks noChangeAspect="1" noChangeArrowheads="1"/>
          </p:cNvPicPr>
          <p:nvPr/>
        </p:nvPicPr>
        <p:blipFill>
          <a:blip r:embed="rId14" r:link="rId15">
            <a:lum bright="6000" contrast="24000"/>
            <a:extLst>
              <a:ext uri="{28A0092B-C50C-407E-A947-70E740481C1C}">
                <a14:useLocalDpi xmlns:a14="http://schemas.microsoft.com/office/drawing/2010/main" val="0"/>
              </a:ext>
            </a:extLst>
          </a:blip>
          <a:srcRect/>
          <a:stretch>
            <a:fillRect/>
          </a:stretch>
        </p:blipFill>
        <p:spPr bwMode="invGray">
          <a:xfrm>
            <a:off x="4953000" y="2819400"/>
            <a:ext cx="1309688" cy="744538"/>
          </a:xfrm>
          <a:prstGeom prst="rect">
            <a:avLst/>
          </a:prstGeom>
          <a:noFill/>
          <a:ln>
            <a:noFill/>
          </a:ln>
          <a:effectLst>
            <a:outerShdw dist="35921" dir="2700000" algn="ctr" rotWithShape="0">
              <a:srgbClr val="00135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81" name="Picture 58" descr=" Seawifs.gif                                                   000062C3STAAC Graphics                 ABA78158:">
            <a:hlinkClick r:id="rId16" action="ppaction://hlinksldjump" highlightClick="1"/>
          </p:cNvPr>
          <p:cNvPicPr>
            <a:picLocks noChangeAspect="1" noChangeArrowheads="1"/>
          </p:cNvPicPr>
          <p:nvPr/>
        </p:nvPicPr>
        <p:blipFill>
          <a:blip r:embed="rId17" r:link="rId18">
            <a:lum bright="-4000" contrast="28000"/>
            <a:extLst>
              <a:ext uri="{28A0092B-C50C-407E-A947-70E740481C1C}">
                <a14:useLocalDpi xmlns:a14="http://schemas.microsoft.com/office/drawing/2010/main" val="0"/>
              </a:ext>
            </a:extLst>
          </a:blip>
          <a:srcRect/>
          <a:stretch>
            <a:fillRect/>
          </a:stretch>
        </p:blipFill>
        <p:spPr bwMode="invGray">
          <a:xfrm>
            <a:off x="3200400" y="3124200"/>
            <a:ext cx="97313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82" name="Picture 59" descr="EO-1.gif                                                       000062C3STAAC Graphics                 ABA78158:">
            <a:hlinkClick r:id="rId19" action="ppaction://hlinksldjump" highlightClick="1"/>
          </p:cNvPr>
          <p:cNvPicPr>
            <a:picLocks noChangeAspect="1" noChangeArrowheads="1"/>
          </p:cNvPicPr>
          <p:nvPr/>
        </p:nvPicPr>
        <p:blipFill>
          <a:blip r:embed="rId20" r:link="rId21">
            <a:lum bright="-4000" contrast="14000"/>
            <a:extLst>
              <a:ext uri="{28A0092B-C50C-407E-A947-70E740481C1C}">
                <a14:useLocalDpi xmlns:a14="http://schemas.microsoft.com/office/drawing/2010/main" val="0"/>
              </a:ext>
            </a:extLst>
          </a:blip>
          <a:srcRect/>
          <a:stretch>
            <a:fillRect/>
          </a:stretch>
        </p:blipFill>
        <p:spPr bwMode="invGray">
          <a:xfrm>
            <a:off x="1676400" y="3255963"/>
            <a:ext cx="10334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83" name="Picture 60" descr="freewing.gif                                                   00000277STAAC #1                       B0D01979:"/>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invGray">
          <a:xfrm>
            <a:off x="2667000" y="4114800"/>
            <a:ext cx="622300" cy="519113"/>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84" name="Picture 61" descr="P3.gif                                                         00000277STAAC #3                       B0F5ECC2:"/>
          <p:cNvPicPr>
            <a:picLocks noChangeAspect="1" noChangeArrowheads="1"/>
          </p:cNvPicPr>
          <p:nvPr/>
        </p:nvPicPr>
        <p:blipFill>
          <a:blip r:embed="rId23">
            <a:lum bright="2000" contrast="6000"/>
            <a:extLst>
              <a:ext uri="{28A0092B-C50C-407E-A947-70E740481C1C}">
                <a14:useLocalDpi xmlns:a14="http://schemas.microsoft.com/office/drawing/2010/main" val="0"/>
              </a:ext>
            </a:extLst>
          </a:blip>
          <a:srcRect/>
          <a:stretch>
            <a:fillRect/>
          </a:stretch>
        </p:blipFill>
        <p:spPr bwMode="invGray">
          <a:xfrm>
            <a:off x="3886200" y="4572000"/>
            <a:ext cx="706438" cy="566738"/>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85" name="Picture 62" descr=" radar.gif                                                      00000281STAAC #1                       B0D01979:"/>
          <p:cNvPicPr>
            <a:picLocks noChangeAspect="1" noChangeArrowheads="1"/>
          </p:cNvPicPr>
          <p:nvPr/>
        </p:nvPicPr>
        <p:blipFill>
          <a:blip r:embed="rId24">
            <a:lum bright="-24000" contrast="52000"/>
            <a:extLst>
              <a:ext uri="{28A0092B-C50C-407E-A947-70E740481C1C}">
                <a14:useLocalDpi xmlns:a14="http://schemas.microsoft.com/office/drawing/2010/main" val="0"/>
              </a:ext>
            </a:extLst>
          </a:blip>
          <a:srcRect/>
          <a:stretch>
            <a:fillRect/>
          </a:stretch>
        </p:blipFill>
        <p:spPr bwMode="invGray">
          <a:xfrm>
            <a:off x="2514600" y="5791200"/>
            <a:ext cx="315913" cy="392113"/>
          </a:xfrm>
          <a:prstGeom prst="rect">
            <a:avLst/>
          </a:prstGeom>
          <a:noFill/>
          <a:ln>
            <a:noFill/>
          </a:ln>
          <a:effectLst>
            <a:outerShdw dist="17961" dir="2700000" algn="ctr" rotWithShape="0">
              <a:schemeClr val="bg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86" name="Group 63"/>
          <p:cNvGrpSpPr>
            <a:grpSpLocks/>
          </p:cNvGrpSpPr>
          <p:nvPr/>
        </p:nvGrpSpPr>
        <p:grpSpPr bwMode="auto">
          <a:xfrm flipH="1">
            <a:off x="3689350" y="6264275"/>
            <a:ext cx="182563" cy="363538"/>
            <a:chOff x="3156" y="1780"/>
            <a:chExt cx="192" cy="376"/>
          </a:xfrm>
        </p:grpSpPr>
        <p:sp>
          <p:nvSpPr>
            <p:cNvPr id="48228" name="Freeform 64"/>
            <p:cNvSpPr>
              <a:spLocks/>
            </p:cNvSpPr>
            <p:nvPr/>
          </p:nvSpPr>
          <p:spPr bwMode="invGray">
            <a:xfrm>
              <a:off x="3156" y="1780"/>
              <a:ext cx="188" cy="92"/>
            </a:xfrm>
            <a:custGeom>
              <a:avLst/>
              <a:gdLst>
                <a:gd name="T0" fmla="*/ 0 w 188"/>
                <a:gd name="T1" fmla="*/ 0 h 92"/>
                <a:gd name="T2" fmla="*/ 0 w 188"/>
                <a:gd name="T3" fmla="*/ 92 h 92"/>
                <a:gd name="T4" fmla="*/ 188 w 188"/>
                <a:gd name="T5" fmla="*/ 52 h 92"/>
                <a:gd name="T6" fmla="*/ 0 w 188"/>
                <a:gd name="T7" fmla="*/ 0 h 92"/>
                <a:gd name="T8" fmla="*/ 0 60000 65536"/>
                <a:gd name="T9" fmla="*/ 0 60000 65536"/>
                <a:gd name="T10" fmla="*/ 0 60000 65536"/>
                <a:gd name="T11" fmla="*/ 0 60000 65536"/>
                <a:gd name="T12" fmla="*/ 0 w 188"/>
                <a:gd name="T13" fmla="*/ 0 h 92"/>
                <a:gd name="T14" fmla="*/ 188 w 188"/>
                <a:gd name="T15" fmla="*/ 92 h 92"/>
              </a:gdLst>
              <a:ahLst/>
              <a:cxnLst>
                <a:cxn ang="T8">
                  <a:pos x="T0" y="T1"/>
                </a:cxn>
                <a:cxn ang="T9">
                  <a:pos x="T2" y="T3"/>
                </a:cxn>
                <a:cxn ang="T10">
                  <a:pos x="T4" y="T5"/>
                </a:cxn>
                <a:cxn ang="T11">
                  <a:pos x="T6" y="T7"/>
                </a:cxn>
              </a:cxnLst>
              <a:rect l="T12" t="T13" r="T14" b="T15"/>
              <a:pathLst>
                <a:path w="188" h="92">
                  <a:moveTo>
                    <a:pt x="0" y="0"/>
                  </a:moveTo>
                  <a:lnTo>
                    <a:pt x="0" y="92"/>
                  </a:lnTo>
                  <a:lnTo>
                    <a:pt x="188" y="52"/>
                  </a:lnTo>
                  <a:lnTo>
                    <a:pt x="0" y="0"/>
                  </a:lnTo>
                  <a:close/>
                </a:path>
              </a:pathLst>
            </a:custGeom>
            <a:solidFill>
              <a:schemeClr val="tx2">
                <a:alpha val="50195"/>
              </a:scheme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8229" name="Freeform 65"/>
            <p:cNvSpPr>
              <a:spLocks/>
            </p:cNvSpPr>
            <p:nvPr/>
          </p:nvSpPr>
          <p:spPr bwMode="invGray">
            <a:xfrm>
              <a:off x="3160" y="1864"/>
              <a:ext cx="188" cy="92"/>
            </a:xfrm>
            <a:custGeom>
              <a:avLst/>
              <a:gdLst>
                <a:gd name="T0" fmla="*/ 0 w 188"/>
                <a:gd name="T1" fmla="*/ 0 h 92"/>
                <a:gd name="T2" fmla="*/ 0 w 188"/>
                <a:gd name="T3" fmla="*/ 92 h 92"/>
                <a:gd name="T4" fmla="*/ 188 w 188"/>
                <a:gd name="T5" fmla="*/ 52 h 92"/>
                <a:gd name="T6" fmla="*/ 0 w 188"/>
                <a:gd name="T7" fmla="*/ 0 h 92"/>
                <a:gd name="T8" fmla="*/ 0 60000 65536"/>
                <a:gd name="T9" fmla="*/ 0 60000 65536"/>
                <a:gd name="T10" fmla="*/ 0 60000 65536"/>
                <a:gd name="T11" fmla="*/ 0 60000 65536"/>
                <a:gd name="T12" fmla="*/ 0 w 188"/>
                <a:gd name="T13" fmla="*/ 0 h 92"/>
                <a:gd name="T14" fmla="*/ 188 w 188"/>
                <a:gd name="T15" fmla="*/ 92 h 92"/>
              </a:gdLst>
              <a:ahLst/>
              <a:cxnLst>
                <a:cxn ang="T8">
                  <a:pos x="T0" y="T1"/>
                </a:cxn>
                <a:cxn ang="T9">
                  <a:pos x="T2" y="T3"/>
                </a:cxn>
                <a:cxn ang="T10">
                  <a:pos x="T4" y="T5"/>
                </a:cxn>
                <a:cxn ang="T11">
                  <a:pos x="T6" y="T7"/>
                </a:cxn>
              </a:cxnLst>
              <a:rect l="T12" t="T13" r="T14" b="T15"/>
              <a:pathLst>
                <a:path w="188" h="92">
                  <a:moveTo>
                    <a:pt x="0" y="0"/>
                  </a:moveTo>
                  <a:lnTo>
                    <a:pt x="0" y="92"/>
                  </a:lnTo>
                  <a:lnTo>
                    <a:pt x="188" y="52"/>
                  </a:lnTo>
                  <a:lnTo>
                    <a:pt x="0" y="0"/>
                  </a:lnTo>
                  <a:close/>
                </a:path>
              </a:pathLst>
            </a:custGeom>
            <a:solidFill>
              <a:schemeClr val="tx2">
                <a:alpha val="50195"/>
              </a:scheme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8230" name="Freeform 66"/>
            <p:cNvSpPr>
              <a:spLocks/>
            </p:cNvSpPr>
            <p:nvPr/>
          </p:nvSpPr>
          <p:spPr bwMode="invGray">
            <a:xfrm>
              <a:off x="3156" y="1964"/>
              <a:ext cx="188" cy="92"/>
            </a:xfrm>
            <a:custGeom>
              <a:avLst/>
              <a:gdLst>
                <a:gd name="T0" fmla="*/ 0 w 188"/>
                <a:gd name="T1" fmla="*/ 0 h 92"/>
                <a:gd name="T2" fmla="*/ 0 w 188"/>
                <a:gd name="T3" fmla="*/ 92 h 92"/>
                <a:gd name="T4" fmla="*/ 188 w 188"/>
                <a:gd name="T5" fmla="*/ 52 h 92"/>
                <a:gd name="T6" fmla="*/ 0 w 188"/>
                <a:gd name="T7" fmla="*/ 0 h 92"/>
                <a:gd name="T8" fmla="*/ 0 60000 65536"/>
                <a:gd name="T9" fmla="*/ 0 60000 65536"/>
                <a:gd name="T10" fmla="*/ 0 60000 65536"/>
                <a:gd name="T11" fmla="*/ 0 60000 65536"/>
                <a:gd name="T12" fmla="*/ 0 w 188"/>
                <a:gd name="T13" fmla="*/ 0 h 92"/>
                <a:gd name="T14" fmla="*/ 188 w 188"/>
                <a:gd name="T15" fmla="*/ 92 h 92"/>
              </a:gdLst>
              <a:ahLst/>
              <a:cxnLst>
                <a:cxn ang="T8">
                  <a:pos x="T0" y="T1"/>
                </a:cxn>
                <a:cxn ang="T9">
                  <a:pos x="T2" y="T3"/>
                </a:cxn>
                <a:cxn ang="T10">
                  <a:pos x="T4" y="T5"/>
                </a:cxn>
                <a:cxn ang="T11">
                  <a:pos x="T6" y="T7"/>
                </a:cxn>
              </a:cxnLst>
              <a:rect l="T12" t="T13" r="T14" b="T15"/>
              <a:pathLst>
                <a:path w="188" h="92">
                  <a:moveTo>
                    <a:pt x="0" y="0"/>
                  </a:moveTo>
                  <a:lnTo>
                    <a:pt x="0" y="92"/>
                  </a:lnTo>
                  <a:lnTo>
                    <a:pt x="188" y="52"/>
                  </a:lnTo>
                  <a:lnTo>
                    <a:pt x="0" y="0"/>
                  </a:lnTo>
                  <a:close/>
                </a:path>
              </a:pathLst>
            </a:custGeom>
            <a:solidFill>
              <a:schemeClr val="tx2">
                <a:alpha val="50195"/>
              </a:scheme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8231" name="Freeform 67"/>
            <p:cNvSpPr>
              <a:spLocks/>
            </p:cNvSpPr>
            <p:nvPr/>
          </p:nvSpPr>
          <p:spPr bwMode="invGray">
            <a:xfrm>
              <a:off x="3156" y="2064"/>
              <a:ext cx="188" cy="92"/>
            </a:xfrm>
            <a:custGeom>
              <a:avLst/>
              <a:gdLst>
                <a:gd name="T0" fmla="*/ 0 w 188"/>
                <a:gd name="T1" fmla="*/ 0 h 92"/>
                <a:gd name="T2" fmla="*/ 0 w 188"/>
                <a:gd name="T3" fmla="*/ 92 h 92"/>
                <a:gd name="T4" fmla="*/ 188 w 188"/>
                <a:gd name="T5" fmla="*/ 52 h 92"/>
                <a:gd name="T6" fmla="*/ 0 w 188"/>
                <a:gd name="T7" fmla="*/ 0 h 92"/>
                <a:gd name="T8" fmla="*/ 0 60000 65536"/>
                <a:gd name="T9" fmla="*/ 0 60000 65536"/>
                <a:gd name="T10" fmla="*/ 0 60000 65536"/>
                <a:gd name="T11" fmla="*/ 0 60000 65536"/>
                <a:gd name="T12" fmla="*/ 0 w 188"/>
                <a:gd name="T13" fmla="*/ 0 h 92"/>
                <a:gd name="T14" fmla="*/ 188 w 188"/>
                <a:gd name="T15" fmla="*/ 92 h 92"/>
              </a:gdLst>
              <a:ahLst/>
              <a:cxnLst>
                <a:cxn ang="T8">
                  <a:pos x="T0" y="T1"/>
                </a:cxn>
                <a:cxn ang="T9">
                  <a:pos x="T2" y="T3"/>
                </a:cxn>
                <a:cxn ang="T10">
                  <a:pos x="T4" y="T5"/>
                </a:cxn>
                <a:cxn ang="T11">
                  <a:pos x="T6" y="T7"/>
                </a:cxn>
              </a:cxnLst>
              <a:rect l="T12" t="T13" r="T14" b="T15"/>
              <a:pathLst>
                <a:path w="188" h="92">
                  <a:moveTo>
                    <a:pt x="0" y="0"/>
                  </a:moveTo>
                  <a:lnTo>
                    <a:pt x="0" y="92"/>
                  </a:lnTo>
                  <a:lnTo>
                    <a:pt x="188" y="52"/>
                  </a:lnTo>
                  <a:lnTo>
                    <a:pt x="0" y="0"/>
                  </a:lnTo>
                  <a:close/>
                </a:path>
              </a:pathLst>
            </a:custGeom>
            <a:solidFill>
              <a:schemeClr val="tx2">
                <a:alpha val="50195"/>
              </a:scheme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8187" name="AutoShape 68"/>
          <p:cNvSpPr>
            <a:spLocks noChangeArrowheads="1"/>
          </p:cNvSpPr>
          <p:nvPr/>
        </p:nvSpPr>
        <p:spPr bwMode="invGray">
          <a:xfrm flipH="1">
            <a:off x="3543300" y="6172200"/>
            <a:ext cx="190500" cy="344488"/>
          </a:xfrm>
          <a:prstGeom prst="cube">
            <a:avLst>
              <a:gd name="adj" fmla="val 25000"/>
            </a:avLst>
          </a:prstGeom>
          <a:solidFill>
            <a:schemeClr val="accent1"/>
          </a:solidFill>
          <a:ln w="12700">
            <a:solidFill>
              <a:schemeClr val="tx1"/>
            </a:solidFill>
            <a:miter lim="800000"/>
            <a:headEnd/>
            <a:tailEnd/>
          </a:ln>
        </p:spPr>
        <p:txBody>
          <a:bodyPr wrap="none" anchor="ctr"/>
          <a:lstStyle/>
          <a:p>
            <a:endParaRPr lang="pt-BR">
              <a:solidFill>
                <a:srgbClr val="000090"/>
              </a:solidFill>
              <a:latin typeface="Calibri" charset="0"/>
              <a:cs typeface="Calibri" charset="0"/>
            </a:endParaRPr>
          </a:p>
        </p:txBody>
      </p:sp>
      <p:grpSp>
        <p:nvGrpSpPr>
          <p:cNvPr id="48188" name="Group 69"/>
          <p:cNvGrpSpPr>
            <a:grpSpLocks/>
          </p:cNvGrpSpPr>
          <p:nvPr/>
        </p:nvGrpSpPr>
        <p:grpSpPr bwMode="auto">
          <a:xfrm flipH="1">
            <a:off x="3367088" y="6291263"/>
            <a:ext cx="82550" cy="244475"/>
            <a:chOff x="3156" y="1780"/>
            <a:chExt cx="192" cy="376"/>
          </a:xfrm>
        </p:grpSpPr>
        <p:sp>
          <p:nvSpPr>
            <p:cNvPr id="48224" name="Freeform 70"/>
            <p:cNvSpPr>
              <a:spLocks/>
            </p:cNvSpPr>
            <p:nvPr/>
          </p:nvSpPr>
          <p:spPr bwMode="invGray">
            <a:xfrm>
              <a:off x="3156" y="1780"/>
              <a:ext cx="188" cy="92"/>
            </a:xfrm>
            <a:custGeom>
              <a:avLst/>
              <a:gdLst>
                <a:gd name="T0" fmla="*/ 0 w 188"/>
                <a:gd name="T1" fmla="*/ 0 h 92"/>
                <a:gd name="T2" fmla="*/ 0 w 188"/>
                <a:gd name="T3" fmla="*/ 92 h 92"/>
                <a:gd name="T4" fmla="*/ 188 w 188"/>
                <a:gd name="T5" fmla="*/ 52 h 92"/>
                <a:gd name="T6" fmla="*/ 0 w 188"/>
                <a:gd name="T7" fmla="*/ 0 h 92"/>
                <a:gd name="T8" fmla="*/ 0 60000 65536"/>
                <a:gd name="T9" fmla="*/ 0 60000 65536"/>
                <a:gd name="T10" fmla="*/ 0 60000 65536"/>
                <a:gd name="T11" fmla="*/ 0 60000 65536"/>
                <a:gd name="T12" fmla="*/ 0 w 188"/>
                <a:gd name="T13" fmla="*/ 0 h 92"/>
                <a:gd name="T14" fmla="*/ 188 w 188"/>
                <a:gd name="T15" fmla="*/ 92 h 92"/>
              </a:gdLst>
              <a:ahLst/>
              <a:cxnLst>
                <a:cxn ang="T8">
                  <a:pos x="T0" y="T1"/>
                </a:cxn>
                <a:cxn ang="T9">
                  <a:pos x="T2" y="T3"/>
                </a:cxn>
                <a:cxn ang="T10">
                  <a:pos x="T4" y="T5"/>
                </a:cxn>
                <a:cxn ang="T11">
                  <a:pos x="T6" y="T7"/>
                </a:cxn>
              </a:cxnLst>
              <a:rect l="T12" t="T13" r="T14" b="T15"/>
              <a:pathLst>
                <a:path w="188" h="92">
                  <a:moveTo>
                    <a:pt x="0" y="0"/>
                  </a:moveTo>
                  <a:lnTo>
                    <a:pt x="0" y="92"/>
                  </a:lnTo>
                  <a:lnTo>
                    <a:pt x="188" y="52"/>
                  </a:lnTo>
                  <a:lnTo>
                    <a:pt x="0" y="0"/>
                  </a:lnTo>
                  <a:close/>
                </a:path>
              </a:pathLst>
            </a:custGeom>
            <a:solidFill>
              <a:schemeClr val="tx2">
                <a:alpha val="50195"/>
              </a:scheme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8225" name="Freeform 71"/>
            <p:cNvSpPr>
              <a:spLocks/>
            </p:cNvSpPr>
            <p:nvPr/>
          </p:nvSpPr>
          <p:spPr bwMode="invGray">
            <a:xfrm>
              <a:off x="3160" y="1864"/>
              <a:ext cx="188" cy="92"/>
            </a:xfrm>
            <a:custGeom>
              <a:avLst/>
              <a:gdLst>
                <a:gd name="T0" fmla="*/ 0 w 188"/>
                <a:gd name="T1" fmla="*/ 0 h 92"/>
                <a:gd name="T2" fmla="*/ 0 w 188"/>
                <a:gd name="T3" fmla="*/ 92 h 92"/>
                <a:gd name="T4" fmla="*/ 188 w 188"/>
                <a:gd name="T5" fmla="*/ 52 h 92"/>
                <a:gd name="T6" fmla="*/ 0 w 188"/>
                <a:gd name="T7" fmla="*/ 0 h 92"/>
                <a:gd name="T8" fmla="*/ 0 60000 65536"/>
                <a:gd name="T9" fmla="*/ 0 60000 65536"/>
                <a:gd name="T10" fmla="*/ 0 60000 65536"/>
                <a:gd name="T11" fmla="*/ 0 60000 65536"/>
                <a:gd name="T12" fmla="*/ 0 w 188"/>
                <a:gd name="T13" fmla="*/ 0 h 92"/>
                <a:gd name="T14" fmla="*/ 188 w 188"/>
                <a:gd name="T15" fmla="*/ 92 h 92"/>
              </a:gdLst>
              <a:ahLst/>
              <a:cxnLst>
                <a:cxn ang="T8">
                  <a:pos x="T0" y="T1"/>
                </a:cxn>
                <a:cxn ang="T9">
                  <a:pos x="T2" y="T3"/>
                </a:cxn>
                <a:cxn ang="T10">
                  <a:pos x="T4" y="T5"/>
                </a:cxn>
                <a:cxn ang="T11">
                  <a:pos x="T6" y="T7"/>
                </a:cxn>
              </a:cxnLst>
              <a:rect l="T12" t="T13" r="T14" b="T15"/>
              <a:pathLst>
                <a:path w="188" h="92">
                  <a:moveTo>
                    <a:pt x="0" y="0"/>
                  </a:moveTo>
                  <a:lnTo>
                    <a:pt x="0" y="92"/>
                  </a:lnTo>
                  <a:lnTo>
                    <a:pt x="188" y="52"/>
                  </a:lnTo>
                  <a:lnTo>
                    <a:pt x="0" y="0"/>
                  </a:lnTo>
                  <a:close/>
                </a:path>
              </a:pathLst>
            </a:custGeom>
            <a:solidFill>
              <a:schemeClr val="tx2">
                <a:alpha val="50195"/>
              </a:scheme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8226" name="Freeform 72"/>
            <p:cNvSpPr>
              <a:spLocks/>
            </p:cNvSpPr>
            <p:nvPr/>
          </p:nvSpPr>
          <p:spPr bwMode="invGray">
            <a:xfrm>
              <a:off x="3156" y="1964"/>
              <a:ext cx="188" cy="92"/>
            </a:xfrm>
            <a:custGeom>
              <a:avLst/>
              <a:gdLst>
                <a:gd name="T0" fmla="*/ 0 w 188"/>
                <a:gd name="T1" fmla="*/ 0 h 92"/>
                <a:gd name="T2" fmla="*/ 0 w 188"/>
                <a:gd name="T3" fmla="*/ 92 h 92"/>
                <a:gd name="T4" fmla="*/ 188 w 188"/>
                <a:gd name="T5" fmla="*/ 52 h 92"/>
                <a:gd name="T6" fmla="*/ 0 w 188"/>
                <a:gd name="T7" fmla="*/ 0 h 92"/>
                <a:gd name="T8" fmla="*/ 0 60000 65536"/>
                <a:gd name="T9" fmla="*/ 0 60000 65536"/>
                <a:gd name="T10" fmla="*/ 0 60000 65536"/>
                <a:gd name="T11" fmla="*/ 0 60000 65536"/>
                <a:gd name="T12" fmla="*/ 0 w 188"/>
                <a:gd name="T13" fmla="*/ 0 h 92"/>
                <a:gd name="T14" fmla="*/ 188 w 188"/>
                <a:gd name="T15" fmla="*/ 92 h 92"/>
              </a:gdLst>
              <a:ahLst/>
              <a:cxnLst>
                <a:cxn ang="T8">
                  <a:pos x="T0" y="T1"/>
                </a:cxn>
                <a:cxn ang="T9">
                  <a:pos x="T2" y="T3"/>
                </a:cxn>
                <a:cxn ang="T10">
                  <a:pos x="T4" y="T5"/>
                </a:cxn>
                <a:cxn ang="T11">
                  <a:pos x="T6" y="T7"/>
                </a:cxn>
              </a:cxnLst>
              <a:rect l="T12" t="T13" r="T14" b="T15"/>
              <a:pathLst>
                <a:path w="188" h="92">
                  <a:moveTo>
                    <a:pt x="0" y="0"/>
                  </a:moveTo>
                  <a:lnTo>
                    <a:pt x="0" y="92"/>
                  </a:lnTo>
                  <a:lnTo>
                    <a:pt x="188" y="52"/>
                  </a:lnTo>
                  <a:lnTo>
                    <a:pt x="0" y="0"/>
                  </a:lnTo>
                  <a:close/>
                </a:path>
              </a:pathLst>
            </a:custGeom>
            <a:solidFill>
              <a:schemeClr val="tx2">
                <a:alpha val="50195"/>
              </a:scheme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8227" name="Freeform 73"/>
            <p:cNvSpPr>
              <a:spLocks/>
            </p:cNvSpPr>
            <p:nvPr/>
          </p:nvSpPr>
          <p:spPr bwMode="invGray">
            <a:xfrm>
              <a:off x="3156" y="2064"/>
              <a:ext cx="188" cy="92"/>
            </a:xfrm>
            <a:custGeom>
              <a:avLst/>
              <a:gdLst>
                <a:gd name="T0" fmla="*/ 0 w 188"/>
                <a:gd name="T1" fmla="*/ 0 h 92"/>
                <a:gd name="T2" fmla="*/ 0 w 188"/>
                <a:gd name="T3" fmla="*/ 92 h 92"/>
                <a:gd name="T4" fmla="*/ 188 w 188"/>
                <a:gd name="T5" fmla="*/ 52 h 92"/>
                <a:gd name="T6" fmla="*/ 0 w 188"/>
                <a:gd name="T7" fmla="*/ 0 h 92"/>
                <a:gd name="T8" fmla="*/ 0 60000 65536"/>
                <a:gd name="T9" fmla="*/ 0 60000 65536"/>
                <a:gd name="T10" fmla="*/ 0 60000 65536"/>
                <a:gd name="T11" fmla="*/ 0 60000 65536"/>
                <a:gd name="T12" fmla="*/ 0 w 188"/>
                <a:gd name="T13" fmla="*/ 0 h 92"/>
                <a:gd name="T14" fmla="*/ 188 w 188"/>
                <a:gd name="T15" fmla="*/ 92 h 92"/>
              </a:gdLst>
              <a:ahLst/>
              <a:cxnLst>
                <a:cxn ang="T8">
                  <a:pos x="T0" y="T1"/>
                </a:cxn>
                <a:cxn ang="T9">
                  <a:pos x="T2" y="T3"/>
                </a:cxn>
                <a:cxn ang="T10">
                  <a:pos x="T4" y="T5"/>
                </a:cxn>
                <a:cxn ang="T11">
                  <a:pos x="T6" y="T7"/>
                </a:cxn>
              </a:cxnLst>
              <a:rect l="T12" t="T13" r="T14" b="T15"/>
              <a:pathLst>
                <a:path w="188" h="92">
                  <a:moveTo>
                    <a:pt x="0" y="0"/>
                  </a:moveTo>
                  <a:lnTo>
                    <a:pt x="0" y="92"/>
                  </a:lnTo>
                  <a:lnTo>
                    <a:pt x="188" y="52"/>
                  </a:lnTo>
                  <a:lnTo>
                    <a:pt x="0" y="0"/>
                  </a:lnTo>
                  <a:close/>
                </a:path>
              </a:pathLst>
            </a:custGeom>
            <a:solidFill>
              <a:schemeClr val="tx2">
                <a:alpha val="50195"/>
              </a:scheme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8189" name="Group 74"/>
          <p:cNvGrpSpPr>
            <a:grpSpLocks/>
          </p:cNvGrpSpPr>
          <p:nvPr/>
        </p:nvGrpSpPr>
        <p:grpSpPr bwMode="auto">
          <a:xfrm>
            <a:off x="3421063" y="6172200"/>
            <a:ext cx="182562" cy="363538"/>
            <a:chOff x="3156" y="1780"/>
            <a:chExt cx="192" cy="376"/>
          </a:xfrm>
        </p:grpSpPr>
        <p:sp>
          <p:nvSpPr>
            <p:cNvPr id="48220" name="Freeform 75"/>
            <p:cNvSpPr>
              <a:spLocks/>
            </p:cNvSpPr>
            <p:nvPr/>
          </p:nvSpPr>
          <p:spPr bwMode="invGray">
            <a:xfrm>
              <a:off x="3156" y="1780"/>
              <a:ext cx="188" cy="92"/>
            </a:xfrm>
            <a:custGeom>
              <a:avLst/>
              <a:gdLst>
                <a:gd name="T0" fmla="*/ 0 w 188"/>
                <a:gd name="T1" fmla="*/ 0 h 92"/>
                <a:gd name="T2" fmla="*/ 0 w 188"/>
                <a:gd name="T3" fmla="*/ 92 h 92"/>
                <a:gd name="T4" fmla="*/ 188 w 188"/>
                <a:gd name="T5" fmla="*/ 52 h 92"/>
                <a:gd name="T6" fmla="*/ 0 w 188"/>
                <a:gd name="T7" fmla="*/ 0 h 92"/>
                <a:gd name="T8" fmla="*/ 0 60000 65536"/>
                <a:gd name="T9" fmla="*/ 0 60000 65536"/>
                <a:gd name="T10" fmla="*/ 0 60000 65536"/>
                <a:gd name="T11" fmla="*/ 0 60000 65536"/>
                <a:gd name="T12" fmla="*/ 0 w 188"/>
                <a:gd name="T13" fmla="*/ 0 h 92"/>
                <a:gd name="T14" fmla="*/ 188 w 188"/>
                <a:gd name="T15" fmla="*/ 92 h 92"/>
              </a:gdLst>
              <a:ahLst/>
              <a:cxnLst>
                <a:cxn ang="T8">
                  <a:pos x="T0" y="T1"/>
                </a:cxn>
                <a:cxn ang="T9">
                  <a:pos x="T2" y="T3"/>
                </a:cxn>
                <a:cxn ang="T10">
                  <a:pos x="T4" y="T5"/>
                </a:cxn>
                <a:cxn ang="T11">
                  <a:pos x="T6" y="T7"/>
                </a:cxn>
              </a:cxnLst>
              <a:rect l="T12" t="T13" r="T14" b="T15"/>
              <a:pathLst>
                <a:path w="188" h="92">
                  <a:moveTo>
                    <a:pt x="0" y="0"/>
                  </a:moveTo>
                  <a:lnTo>
                    <a:pt x="0" y="92"/>
                  </a:lnTo>
                  <a:lnTo>
                    <a:pt x="188" y="52"/>
                  </a:lnTo>
                  <a:lnTo>
                    <a:pt x="0" y="0"/>
                  </a:lnTo>
                  <a:close/>
                </a:path>
              </a:pathLst>
            </a:custGeom>
            <a:solidFill>
              <a:srgbClr val="FFFF00">
                <a:alpha val="50195"/>
              </a:srgb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8221" name="Freeform 76"/>
            <p:cNvSpPr>
              <a:spLocks/>
            </p:cNvSpPr>
            <p:nvPr/>
          </p:nvSpPr>
          <p:spPr bwMode="invGray">
            <a:xfrm>
              <a:off x="3160" y="1864"/>
              <a:ext cx="188" cy="92"/>
            </a:xfrm>
            <a:custGeom>
              <a:avLst/>
              <a:gdLst>
                <a:gd name="T0" fmla="*/ 0 w 188"/>
                <a:gd name="T1" fmla="*/ 0 h 92"/>
                <a:gd name="T2" fmla="*/ 0 w 188"/>
                <a:gd name="T3" fmla="*/ 92 h 92"/>
                <a:gd name="T4" fmla="*/ 188 w 188"/>
                <a:gd name="T5" fmla="*/ 52 h 92"/>
                <a:gd name="T6" fmla="*/ 0 w 188"/>
                <a:gd name="T7" fmla="*/ 0 h 92"/>
                <a:gd name="T8" fmla="*/ 0 60000 65536"/>
                <a:gd name="T9" fmla="*/ 0 60000 65536"/>
                <a:gd name="T10" fmla="*/ 0 60000 65536"/>
                <a:gd name="T11" fmla="*/ 0 60000 65536"/>
                <a:gd name="T12" fmla="*/ 0 w 188"/>
                <a:gd name="T13" fmla="*/ 0 h 92"/>
                <a:gd name="T14" fmla="*/ 188 w 188"/>
                <a:gd name="T15" fmla="*/ 92 h 92"/>
              </a:gdLst>
              <a:ahLst/>
              <a:cxnLst>
                <a:cxn ang="T8">
                  <a:pos x="T0" y="T1"/>
                </a:cxn>
                <a:cxn ang="T9">
                  <a:pos x="T2" y="T3"/>
                </a:cxn>
                <a:cxn ang="T10">
                  <a:pos x="T4" y="T5"/>
                </a:cxn>
                <a:cxn ang="T11">
                  <a:pos x="T6" y="T7"/>
                </a:cxn>
              </a:cxnLst>
              <a:rect l="T12" t="T13" r="T14" b="T15"/>
              <a:pathLst>
                <a:path w="188" h="92">
                  <a:moveTo>
                    <a:pt x="0" y="0"/>
                  </a:moveTo>
                  <a:lnTo>
                    <a:pt x="0" y="92"/>
                  </a:lnTo>
                  <a:lnTo>
                    <a:pt x="188" y="52"/>
                  </a:lnTo>
                  <a:lnTo>
                    <a:pt x="0" y="0"/>
                  </a:lnTo>
                  <a:close/>
                </a:path>
              </a:pathLst>
            </a:custGeom>
            <a:solidFill>
              <a:srgbClr val="FFFF00">
                <a:alpha val="50195"/>
              </a:srgb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8222" name="Freeform 77"/>
            <p:cNvSpPr>
              <a:spLocks/>
            </p:cNvSpPr>
            <p:nvPr/>
          </p:nvSpPr>
          <p:spPr bwMode="invGray">
            <a:xfrm>
              <a:off x="3156" y="1964"/>
              <a:ext cx="188" cy="92"/>
            </a:xfrm>
            <a:custGeom>
              <a:avLst/>
              <a:gdLst>
                <a:gd name="T0" fmla="*/ 0 w 188"/>
                <a:gd name="T1" fmla="*/ 0 h 92"/>
                <a:gd name="T2" fmla="*/ 0 w 188"/>
                <a:gd name="T3" fmla="*/ 92 h 92"/>
                <a:gd name="T4" fmla="*/ 188 w 188"/>
                <a:gd name="T5" fmla="*/ 52 h 92"/>
                <a:gd name="T6" fmla="*/ 0 w 188"/>
                <a:gd name="T7" fmla="*/ 0 h 92"/>
                <a:gd name="T8" fmla="*/ 0 60000 65536"/>
                <a:gd name="T9" fmla="*/ 0 60000 65536"/>
                <a:gd name="T10" fmla="*/ 0 60000 65536"/>
                <a:gd name="T11" fmla="*/ 0 60000 65536"/>
                <a:gd name="T12" fmla="*/ 0 w 188"/>
                <a:gd name="T13" fmla="*/ 0 h 92"/>
                <a:gd name="T14" fmla="*/ 188 w 188"/>
                <a:gd name="T15" fmla="*/ 92 h 92"/>
              </a:gdLst>
              <a:ahLst/>
              <a:cxnLst>
                <a:cxn ang="T8">
                  <a:pos x="T0" y="T1"/>
                </a:cxn>
                <a:cxn ang="T9">
                  <a:pos x="T2" y="T3"/>
                </a:cxn>
                <a:cxn ang="T10">
                  <a:pos x="T4" y="T5"/>
                </a:cxn>
                <a:cxn ang="T11">
                  <a:pos x="T6" y="T7"/>
                </a:cxn>
              </a:cxnLst>
              <a:rect l="T12" t="T13" r="T14" b="T15"/>
              <a:pathLst>
                <a:path w="188" h="92">
                  <a:moveTo>
                    <a:pt x="0" y="0"/>
                  </a:moveTo>
                  <a:lnTo>
                    <a:pt x="0" y="92"/>
                  </a:lnTo>
                  <a:lnTo>
                    <a:pt x="188" y="52"/>
                  </a:lnTo>
                  <a:lnTo>
                    <a:pt x="0" y="0"/>
                  </a:lnTo>
                  <a:close/>
                </a:path>
              </a:pathLst>
            </a:custGeom>
            <a:solidFill>
              <a:srgbClr val="FFFF00">
                <a:alpha val="50195"/>
              </a:srgb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8223" name="Freeform 78"/>
            <p:cNvSpPr>
              <a:spLocks/>
            </p:cNvSpPr>
            <p:nvPr/>
          </p:nvSpPr>
          <p:spPr bwMode="invGray">
            <a:xfrm>
              <a:off x="3156" y="2064"/>
              <a:ext cx="188" cy="92"/>
            </a:xfrm>
            <a:custGeom>
              <a:avLst/>
              <a:gdLst>
                <a:gd name="T0" fmla="*/ 0 w 188"/>
                <a:gd name="T1" fmla="*/ 0 h 92"/>
                <a:gd name="T2" fmla="*/ 0 w 188"/>
                <a:gd name="T3" fmla="*/ 92 h 92"/>
                <a:gd name="T4" fmla="*/ 188 w 188"/>
                <a:gd name="T5" fmla="*/ 52 h 92"/>
                <a:gd name="T6" fmla="*/ 0 w 188"/>
                <a:gd name="T7" fmla="*/ 0 h 92"/>
                <a:gd name="T8" fmla="*/ 0 60000 65536"/>
                <a:gd name="T9" fmla="*/ 0 60000 65536"/>
                <a:gd name="T10" fmla="*/ 0 60000 65536"/>
                <a:gd name="T11" fmla="*/ 0 60000 65536"/>
                <a:gd name="T12" fmla="*/ 0 w 188"/>
                <a:gd name="T13" fmla="*/ 0 h 92"/>
                <a:gd name="T14" fmla="*/ 188 w 188"/>
                <a:gd name="T15" fmla="*/ 92 h 92"/>
              </a:gdLst>
              <a:ahLst/>
              <a:cxnLst>
                <a:cxn ang="T8">
                  <a:pos x="T0" y="T1"/>
                </a:cxn>
                <a:cxn ang="T9">
                  <a:pos x="T2" y="T3"/>
                </a:cxn>
                <a:cxn ang="T10">
                  <a:pos x="T4" y="T5"/>
                </a:cxn>
                <a:cxn ang="T11">
                  <a:pos x="T6" y="T7"/>
                </a:cxn>
              </a:cxnLst>
              <a:rect l="T12" t="T13" r="T14" b="T15"/>
              <a:pathLst>
                <a:path w="188" h="92">
                  <a:moveTo>
                    <a:pt x="0" y="0"/>
                  </a:moveTo>
                  <a:lnTo>
                    <a:pt x="0" y="92"/>
                  </a:lnTo>
                  <a:lnTo>
                    <a:pt x="188" y="52"/>
                  </a:lnTo>
                  <a:lnTo>
                    <a:pt x="0" y="0"/>
                  </a:lnTo>
                  <a:close/>
                </a:path>
              </a:pathLst>
            </a:custGeom>
            <a:solidFill>
              <a:srgbClr val="FFFF00">
                <a:alpha val="50195"/>
              </a:srgb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8190" name="AutoShape 79"/>
          <p:cNvSpPr>
            <a:spLocks noChangeArrowheads="1"/>
          </p:cNvSpPr>
          <p:nvPr/>
        </p:nvSpPr>
        <p:spPr bwMode="invGray">
          <a:xfrm flipH="1">
            <a:off x="3238500" y="6172200"/>
            <a:ext cx="190500" cy="344488"/>
          </a:xfrm>
          <a:prstGeom prst="cube">
            <a:avLst>
              <a:gd name="adj" fmla="val 25000"/>
            </a:avLst>
          </a:prstGeom>
          <a:solidFill>
            <a:schemeClr val="accent1"/>
          </a:solidFill>
          <a:ln w="12700">
            <a:solidFill>
              <a:schemeClr val="tx1"/>
            </a:solidFill>
            <a:miter lim="800000"/>
            <a:headEnd/>
            <a:tailEnd/>
          </a:ln>
        </p:spPr>
        <p:txBody>
          <a:bodyPr wrap="none" anchor="ctr"/>
          <a:lstStyle/>
          <a:p>
            <a:endParaRPr lang="pt-BR">
              <a:solidFill>
                <a:srgbClr val="000090"/>
              </a:solidFill>
              <a:latin typeface="Calibri" charset="0"/>
              <a:cs typeface="Calibri" charset="0"/>
            </a:endParaRPr>
          </a:p>
        </p:txBody>
      </p:sp>
      <p:grpSp>
        <p:nvGrpSpPr>
          <p:cNvPr id="48191" name="Group 80"/>
          <p:cNvGrpSpPr>
            <a:grpSpLocks/>
          </p:cNvGrpSpPr>
          <p:nvPr/>
        </p:nvGrpSpPr>
        <p:grpSpPr bwMode="auto">
          <a:xfrm>
            <a:off x="3425825" y="6175375"/>
            <a:ext cx="44450" cy="357188"/>
            <a:chOff x="3134" y="1780"/>
            <a:chExt cx="47" cy="372"/>
          </a:xfrm>
        </p:grpSpPr>
        <p:sp>
          <p:nvSpPr>
            <p:cNvPr id="48216" name="Oval 81"/>
            <p:cNvSpPr>
              <a:spLocks noChangeArrowheads="1"/>
            </p:cNvSpPr>
            <p:nvPr/>
          </p:nvSpPr>
          <p:spPr bwMode="invGray">
            <a:xfrm>
              <a:off x="3134" y="1780"/>
              <a:ext cx="47" cy="93"/>
            </a:xfrm>
            <a:prstGeom prst="ellipse">
              <a:avLst/>
            </a:prstGeom>
            <a:solidFill>
              <a:schemeClr val="accent1"/>
            </a:solidFill>
            <a:ln w="12700">
              <a:solidFill>
                <a:schemeClr val="tx1"/>
              </a:solidFill>
              <a:round/>
              <a:headEnd/>
              <a:tailEnd/>
            </a:ln>
          </p:spPr>
          <p:txBody>
            <a:bodyPr wrap="none" anchor="ctr"/>
            <a:lstStyle/>
            <a:p>
              <a:endParaRPr lang="pt-BR">
                <a:solidFill>
                  <a:srgbClr val="000090"/>
                </a:solidFill>
                <a:latin typeface="Calibri" charset="0"/>
                <a:cs typeface="Calibri" charset="0"/>
              </a:endParaRPr>
            </a:p>
          </p:txBody>
        </p:sp>
        <p:sp>
          <p:nvSpPr>
            <p:cNvPr id="48217" name="Oval 82"/>
            <p:cNvSpPr>
              <a:spLocks noChangeArrowheads="1"/>
            </p:cNvSpPr>
            <p:nvPr/>
          </p:nvSpPr>
          <p:spPr bwMode="invGray">
            <a:xfrm>
              <a:off x="3134" y="1873"/>
              <a:ext cx="47" cy="93"/>
            </a:xfrm>
            <a:prstGeom prst="ellipse">
              <a:avLst/>
            </a:prstGeom>
            <a:solidFill>
              <a:schemeClr val="accent1"/>
            </a:solidFill>
            <a:ln w="12700">
              <a:solidFill>
                <a:schemeClr val="tx1"/>
              </a:solidFill>
              <a:round/>
              <a:headEnd/>
              <a:tailEnd/>
            </a:ln>
          </p:spPr>
          <p:txBody>
            <a:bodyPr wrap="none" anchor="ctr"/>
            <a:lstStyle/>
            <a:p>
              <a:endParaRPr lang="pt-BR">
                <a:solidFill>
                  <a:srgbClr val="000090"/>
                </a:solidFill>
                <a:latin typeface="Calibri" charset="0"/>
                <a:cs typeface="Calibri" charset="0"/>
              </a:endParaRPr>
            </a:p>
          </p:txBody>
        </p:sp>
        <p:sp>
          <p:nvSpPr>
            <p:cNvPr id="48218" name="Oval 83"/>
            <p:cNvSpPr>
              <a:spLocks noChangeArrowheads="1"/>
            </p:cNvSpPr>
            <p:nvPr/>
          </p:nvSpPr>
          <p:spPr bwMode="invGray">
            <a:xfrm>
              <a:off x="3134" y="1966"/>
              <a:ext cx="47" cy="93"/>
            </a:xfrm>
            <a:prstGeom prst="ellipse">
              <a:avLst/>
            </a:prstGeom>
            <a:solidFill>
              <a:schemeClr val="accent1"/>
            </a:solidFill>
            <a:ln w="12700">
              <a:solidFill>
                <a:schemeClr val="tx1"/>
              </a:solidFill>
              <a:round/>
              <a:headEnd/>
              <a:tailEnd/>
            </a:ln>
          </p:spPr>
          <p:txBody>
            <a:bodyPr wrap="none" anchor="ctr"/>
            <a:lstStyle/>
            <a:p>
              <a:endParaRPr lang="pt-BR">
                <a:solidFill>
                  <a:srgbClr val="000090"/>
                </a:solidFill>
                <a:latin typeface="Calibri" charset="0"/>
                <a:cs typeface="Calibri" charset="0"/>
              </a:endParaRPr>
            </a:p>
          </p:txBody>
        </p:sp>
        <p:sp>
          <p:nvSpPr>
            <p:cNvPr id="48219" name="Oval 84"/>
            <p:cNvSpPr>
              <a:spLocks noChangeArrowheads="1"/>
            </p:cNvSpPr>
            <p:nvPr/>
          </p:nvSpPr>
          <p:spPr bwMode="invGray">
            <a:xfrm>
              <a:off x="3134" y="2059"/>
              <a:ext cx="47" cy="93"/>
            </a:xfrm>
            <a:prstGeom prst="ellipse">
              <a:avLst/>
            </a:prstGeom>
            <a:solidFill>
              <a:schemeClr val="accent1"/>
            </a:solidFill>
            <a:ln w="12700">
              <a:solidFill>
                <a:schemeClr val="tx1"/>
              </a:solidFill>
              <a:round/>
              <a:headEnd/>
              <a:tailEnd/>
            </a:ln>
          </p:spPr>
          <p:txBody>
            <a:bodyPr wrap="none" anchor="ctr"/>
            <a:lstStyle/>
            <a:p>
              <a:endParaRPr lang="pt-BR">
                <a:solidFill>
                  <a:srgbClr val="000090"/>
                </a:solidFill>
                <a:latin typeface="Calibri" charset="0"/>
                <a:cs typeface="Calibri" charset="0"/>
              </a:endParaRPr>
            </a:p>
          </p:txBody>
        </p:sp>
      </p:grpSp>
      <p:pic>
        <p:nvPicPr>
          <p:cNvPr id="48192" name="Picture 85" descr="Sat1.gif                                                       00000277STAAC #1                       B0D01979:">
            <a:hlinkClick r:id="rId25" action="ppaction://hlinksldjump" highlightClick="1"/>
          </p:cNvPr>
          <p:cNvPicPr>
            <a:picLocks noChangeAspect="1" noChangeArrowheads="1"/>
          </p:cNvPicPr>
          <p:nvPr/>
        </p:nvPicPr>
        <p:blipFill>
          <a:blip r:embed="rId26">
            <a:lum bright="22000" contrast="32000"/>
            <a:extLst>
              <a:ext uri="{28A0092B-C50C-407E-A947-70E740481C1C}">
                <a14:useLocalDpi xmlns:a14="http://schemas.microsoft.com/office/drawing/2010/main" val="0"/>
              </a:ext>
            </a:extLst>
          </a:blip>
          <a:srcRect/>
          <a:stretch>
            <a:fillRect/>
          </a:stretch>
        </p:blipFill>
        <p:spPr bwMode="invGray">
          <a:xfrm>
            <a:off x="4343400" y="3657600"/>
            <a:ext cx="54292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93" name="Freeform 86"/>
          <p:cNvSpPr>
            <a:spLocks noChangeAspect="1"/>
          </p:cNvSpPr>
          <p:nvPr/>
        </p:nvSpPr>
        <p:spPr bwMode="auto">
          <a:xfrm rot="-3173069">
            <a:off x="3909218" y="4244182"/>
            <a:ext cx="106363" cy="1981200"/>
          </a:xfrm>
          <a:custGeom>
            <a:avLst/>
            <a:gdLst>
              <a:gd name="T0" fmla="*/ 2147483647 w 60"/>
              <a:gd name="T1" fmla="*/ 2147483647 h 1118"/>
              <a:gd name="T2" fmla="*/ 0 w 60"/>
              <a:gd name="T3" fmla="*/ 2147483647 h 1118"/>
              <a:gd name="T4" fmla="*/ 2147483647 w 60"/>
              <a:gd name="T5" fmla="*/ 2147483647 h 1118"/>
              <a:gd name="T6" fmla="*/ 2147483647 w 60"/>
              <a:gd name="T7" fmla="*/ 0 h 1118"/>
              <a:gd name="T8" fmla="*/ 2147483647 w 60"/>
              <a:gd name="T9" fmla="*/ 2147483647 h 1118"/>
              <a:gd name="T10" fmla="*/ 2147483647 w 60"/>
              <a:gd name="T11" fmla="*/ 2147483647 h 1118"/>
              <a:gd name="T12" fmla="*/ 2147483647 w 60"/>
              <a:gd name="T13" fmla="*/ 2147483647 h 1118"/>
              <a:gd name="T14" fmla="*/ 0 60000 65536"/>
              <a:gd name="T15" fmla="*/ 0 60000 65536"/>
              <a:gd name="T16" fmla="*/ 0 60000 65536"/>
              <a:gd name="T17" fmla="*/ 0 60000 65536"/>
              <a:gd name="T18" fmla="*/ 0 60000 65536"/>
              <a:gd name="T19" fmla="*/ 0 60000 65536"/>
              <a:gd name="T20" fmla="*/ 0 60000 65536"/>
              <a:gd name="T21" fmla="*/ 0 w 60"/>
              <a:gd name="T22" fmla="*/ 0 h 1118"/>
              <a:gd name="T23" fmla="*/ 60 w 60"/>
              <a:gd name="T24" fmla="*/ 1118 h 1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118">
                <a:moveTo>
                  <a:pt x="29" y="1117"/>
                </a:moveTo>
                <a:lnTo>
                  <a:pt x="0" y="483"/>
                </a:lnTo>
                <a:lnTo>
                  <a:pt x="34" y="579"/>
                </a:lnTo>
                <a:lnTo>
                  <a:pt x="10" y="0"/>
                </a:lnTo>
                <a:lnTo>
                  <a:pt x="59" y="682"/>
                </a:lnTo>
                <a:lnTo>
                  <a:pt x="26" y="583"/>
                </a:lnTo>
                <a:lnTo>
                  <a:pt x="29" y="1117"/>
                </a:lnTo>
              </a:path>
            </a:pathLst>
          </a:custGeom>
          <a:solidFill>
            <a:srgbClr val="FF3300">
              <a:alpha val="50195"/>
            </a:srgbClr>
          </a:solidFill>
          <a:ln w="0" cap="rnd">
            <a:solidFill>
              <a:srgbClr val="CC0000"/>
            </a:solidFill>
            <a:round/>
            <a:headEnd/>
            <a:tailEnd/>
          </a:ln>
        </p:spPr>
        <p:txBody>
          <a:bodyPr/>
          <a:lstStyle/>
          <a:p>
            <a:endParaRPr lang="en-US"/>
          </a:p>
        </p:txBody>
      </p:sp>
      <p:sp>
        <p:nvSpPr>
          <p:cNvPr id="48194" name="Freeform 87"/>
          <p:cNvSpPr>
            <a:spLocks noChangeAspect="1"/>
          </p:cNvSpPr>
          <p:nvPr/>
        </p:nvSpPr>
        <p:spPr bwMode="auto">
          <a:xfrm rot="2274305">
            <a:off x="4435475" y="4195763"/>
            <a:ext cx="106363" cy="533400"/>
          </a:xfrm>
          <a:custGeom>
            <a:avLst/>
            <a:gdLst>
              <a:gd name="T0" fmla="*/ 2147483647 w 159"/>
              <a:gd name="T1" fmla="*/ 2147483647 h 2787"/>
              <a:gd name="T2" fmla="*/ 2147483647 w 159"/>
              <a:gd name="T3" fmla="*/ 2147483647 h 2787"/>
              <a:gd name="T4" fmla="*/ 2147483647 w 159"/>
              <a:gd name="T5" fmla="*/ 2147483647 h 2787"/>
              <a:gd name="T6" fmla="*/ 0 w 159"/>
              <a:gd name="T7" fmla="*/ 0 h 2787"/>
              <a:gd name="T8" fmla="*/ 2147483647 w 159"/>
              <a:gd name="T9" fmla="*/ 2147483647 h 2787"/>
              <a:gd name="T10" fmla="*/ 2147483647 w 159"/>
              <a:gd name="T11" fmla="*/ 2147483647 h 2787"/>
              <a:gd name="T12" fmla="*/ 2147483647 w 159"/>
              <a:gd name="T13" fmla="*/ 2147483647 h 2787"/>
              <a:gd name="T14" fmla="*/ 0 60000 65536"/>
              <a:gd name="T15" fmla="*/ 0 60000 65536"/>
              <a:gd name="T16" fmla="*/ 0 60000 65536"/>
              <a:gd name="T17" fmla="*/ 0 60000 65536"/>
              <a:gd name="T18" fmla="*/ 0 60000 65536"/>
              <a:gd name="T19" fmla="*/ 0 60000 65536"/>
              <a:gd name="T20" fmla="*/ 0 60000 65536"/>
              <a:gd name="T21" fmla="*/ 0 w 159"/>
              <a:gd name="T22" fmla="*/ 0 h 2787"/>
              <a:gd name="T23" fmla="*/ 159 w 159"/>
              <a:gd name="T24" fmla="*/ 2787 h 27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9" h="2787">
                <a:moveTo>
                  <a:pt x="158" y="2786"/>
                </a:moveTo>
                <a:lnTo>
                  <a:pt x="101" y="1232"/>
                </a:lnTo>
                <a:lnTo>
                  <a:pt x="52" y="1322"/>
                </a:lnTo>
                <a:lnTo>
                  <a:pt x="0" y="0"/>
                </a:lnTo>
                <a:lnTo>
                  <a:pt x="28" y="1433"/>
                </a:lnTo>
                <a:lnTo>
                  <a:pt x="76" y="1357"/>
                </a:lnTo>
                <a:lnTo>
                  <a:pt x="158" y="2786"/>
                </a:lnTo>
              </a:path>
            </a:pathLst>
          </a:custGeom>
          <a:solidFill>
            <a:srgbClr val="FF3300">
              <a:alpha val="50195"/>
            </a:srgbClr>
          </a:solidFill>
          <a:ln w="0" cap="rnd">
            <a:solidFill>
              <a:srgbClr val="CC0000"/>
            </a:solidFill>
            <a:round/>
            <a:headEnd/>
            <a:tailEnd/>
          </a:ln>
        </p:spPr>
        <p:txBody>
          <a:bodyPr/>
          <a:lstStyle/>
          <a:p>
            <a:endParaRPr lang="en-US"/>
          </a:p>
        </p:txBody>
      </p:sp>
      <p:sp>
        <p:nvSpPr>
          <p:cNvPr id="28739" name="AutoShape 88"/>
          <p:cNvSpPr>
            <a:spLocks noChangeArrowheads="1"/>
          </p:cNvSpPr>
          <p:nvPr/>
        </p:nvSpPr>
        <p:spPr bwMode="auto">
          <a:xfrm>
            <a:off x="3889375" y="6248400"/>
            <a:ext cx="2438400" cy="457200"/>
          </a:xfrm>
          <a:prstGeom prst="rightArrow">
            <a:avLst>
              <a:gd name="adj1" fmla="val 50000"/>
              <a:gd name="adj2" fmla="val 133333"/>
            </a:avLst>
          </a:prstGeom>
          <a:solidFill>
            <a:schemeClr val="accent2">
              <a:lumMod val="20000"/>
              <a:lumOff val="80000"/>
            </a:schemeClr>
          </a:solidFill>
          <a:ln w="9525">
            <a:solidFill>
              <a:schemeClr val="tx1"/>
            </a:solidFill>
            <a:miter lim="800000"/>
            <a:headEnd/>
            <a:tailEnd/>
          </a:ln>
        </p:spPr>
        <p:txBody>
          <a:bodyPr wrap="none" anchor="ctr"/>
          <a:lstStyle/>
          <a:p>
            <a:pPr>
              <a:defRPr/>
            </a:pPr>
            <a:endParaRPr lang="pt-BR">
              <a:solidFill>
                <a:srgbClr val="000090"/>
              </a:solidFill>
              <a:latin typeface="Calibri"/>
              <a:cs typeface="Calibri"/>
            </a:endParaRPr>
          </a:p>
        </p:txBody>
      </p:sp>
      <p:sp>
        <p:nvSpPr>
          <p:cNvPr id="48196" name="Text Box 89"/>
          <p:cNvSpPr txBox="1">
            <a:spLocks noChangeArrowheads="1"/>
          </p:cNvSpPr>
          <p:nvPr/>
        </p:nvSpPr>
        <p:spPr bwMode="auto">
          <a:xfrm>
            <a:off x="3886200" y="6292850"/>
            <a:ext cx="193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b="1">
                <a:solidFill>
                  <a:srgbClr val="000090"/>
                </a:solidFill>
                <a:latin typeface="Calibri" charset="0"/>
                <a:cs typeface="Calibri" charset="0"/>
              </a:rPr>
              <a:t>Forecasts &amp; Predictions</a:t>
            </a:r>
          </a:p>
        </p:txBody>
      </p:sp>
      <p:pic>
        <p:nvPicPr>
          <p:cNvPr id="48197" name="Picture 90" descr="Buoy.gif                                                       00000277STAAC #1                       B0D01979:"/>
          <p:cNvPicPr>
            <a:picLocks noChangeAspect="1" noChangeArrowheads="1"/>
          </p:cNvPicPr>
          <p:nvPr/>
        </p:nvPicPr>
        <p:blipFill>
          <a:blip r:embed="rId27">
            <a:lum bright="-4000" contrast="22000"/>
            <a:extLst>
              <a:ext uri="{28A0092B-C50C-407E-A947-70E740481C1C}">
                <a14:useLocalDpi xmlns:a14="http://schemas.microsoft.com/office/drawing/2010/main" val="0"/>
              </a:ext>
            </a:extLst>
          </a:blip>
          <a:srcRect/>
          <a:stretch>
            <a:fillRect/>
          </a:stretch>
        </p:blipFill>
        <p:spPr bwMode="invGray">
          <a:xfrm>
            <a:off x="6400800" y="5638800"/>
            <a:ext cx="247650" cy="393700"/>
          </a:xfrm>
          <a:prstGeom prst="rect">
            <a:avLst/>
          </a:prstGeom>
          <a:noFill/>
          <a:ln>
            <a:noFill/>
          </a:ln>
          <a:effectLst>
            <a:outerShdw dist="35921" dir="2700000" algn="ctr" rotWithShape="0">
              <a:srgbClr val="33007E"/>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98" name="Rectangle 91"/>
          <p:cNvSpPr>
            <a:spLocks noChangeAspect="1" noChangeArrowheads="1"/>
          </p:cNvSpPr>
          <p:nvPr/>
        </p:nvSpPr>
        <p:spPr bwMode="auto">
          <a:xfrm>
            <a:off x="6350000" y="4191000"/>
            <a:ext cx="187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nSpc>
                <a:spcPct val="90000"/>
              </a:lnSpc>
            </a:pPr>
            <a:r>
              <a:rPr lang="en-US" sz="1600" b="1">
                <a:solidFill>
                  <a:srgbClr val="000090"/>
                </a:solidFill>
                <a:latin typeface="Calibri" charset="0"/>
                <a:cs typeface="Calibri" charset="0"/>
              </a:rPr>
              <a:t>Aircraft/Balloon Event Tracking and Campaigns</a:t>
            </a:r>
          </a:p>
        </p:txBody>
      </p:sp>
      <p:pic>
        <p:nvPicPr>
          <p:cNvPr id="48199" name="Picture 92" descr="npo000013"/>
          <p:cNvPicPr>
            <a:picLocks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875463" y="5661025"/>
            <a:ext cx="1152525" cy="10683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200" name="Object 93"/>
          <p:cNvPicPr>
            <a:picLocks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295400" y="60960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8201" name="Object 94"/>
          <p:cNvPicPr>
            <a:picLocks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019800" y="3733800"/>
            <a:ext cx="379413"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8202" name="Picture 95"/>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257800" y="5715000"/>
            <a:ext cx="381000"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8203" name="Freeform 96"/>
          <p:cNvSpPr>
            <a:spLocks noChangeAspect="1"/>
          </p:cNvSpPr>
          <p:nvPr/>
        </p:nvSpPr>
        <p:spPr bwMode="auto">
          <a:xfrm rot="-371404">
            <a:off x="1447800" y="3663950"/>
            <a:ext cx="514350" cy="2432050"/>
          </a:xfrm>
          <a:custGeom>
            <a:avLst/>
            <a:gdLst>
              <a:gd name="T0" fmla="*/ 0 w 141"/>
              <a:gd name="T1" fmla="*/ 2147483647 h 403"/>
              <a:gd name="T2" fmla="*/ 2147483647 w 141"/>
              <a:gd name="T3" fmla="*/ 2147483647 h 403"/>
              <a:gd name="T4" fmla="*/ 2147483647 w 141"/>
              <a:gd name="T5" fmla="*/ 2147483647 h 403"/>
              <a:gd name="T6" fmla="*/ 2147483647 w 141"/>
              <a:gd name="T7" fmla="*/ 0 h 403"/>
              <a:gd name="T8" fmla="*/ 2147483647 w 141"/>
              <a:gd name="T9" fmla="*/ 2147483647 h 403"/>
              <a:gd name="T10" fmla="*/ 2147483647 w 141"/>
              <a:gd name="T11" fmla="*/ 2147483647 h 403"/>
              <a:gd name="T12" fmla="*/ 0 w 141"/>
              <a:gd name="T13" fmla="*/ 2147483647 h 403"/>
              <a:gd name="T14" fmla="*/ 0 60000 65536"/>
              <a:gd name="T15" fmla="*/ 0 60000 65536"/>
              <a:gd name="T16" fmla="*/ 0 60000 65536"/>
              <a:gd name="T17" fmla="*/ 0 60000 65536"/>
              <a:gd name="T18" fmla="*/ 0 60000 65536"/>
              <a:gd name="T19" fmla="*/ 0 60000 65536"/>
              <a:gd name="T20" fmla="*/ 0 60000 65536"/>
              <a:gd name="T21" fmla="*/ 0 w 141"/>
              <a:gd name="T22" fmla="*/ 0 h 403"/>
              <a:gd name="T23" fmla="*/ 141 w 141"/>
              <a:gd name="T24" fmla="*/ 403 h 4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 h="403">
                <a:moveTo>
                  <a:pt x="0" y="402"/>
                </a:moveTo>
                <a:lnTo>
                  <a:pt x="88" y="181"/>
                </a:lnTo>
                <a:lnTo>
                  <a:pt x="60" y="201"/>
                </a:lnTo>
                <a:lnTo>
                  <a:pt x="140" y="0"/>
                </a:lnTo>
                <a:lnTo>
                  <a:pt x="35" y="228"/>
                </a:lnTo>
                <a:lnTo>
                  <a:pt x="63" y="206"/>
                </a:lnTo>
                <a:lnTo>
                  <a:pt x="0" y="402"/>
                </a:lnTo>
              </a:path>
            </a:pathLst>
          </a:custGeom>
          <a:solidFill>
            <a:srgbClr val="FF3300">
              <a:alpha val="50195"/>
            </a:srgbClr>
          </a:solidFill>
          <a:ln w="0" cap="rnd">
            <a:solidFill>
              <a:srgbClr val="CC0000"/>
            </a:solidFill>
            <a:round/>
            <a:headEnd/>
            <a:tailEnd/>
          </a:ln>
        </p:spPr>
        <p:txBody>
          <a:bodyPr/>
          <a:lstStyle/>
          <a:p>
            <a:endParaRPr lang="en-US"/>
          </a:p>
        </p:txBody>
      </p:sp>
      <p:sp>
        <p:nvSpPr>
          <p:cNvPr id="48204" name="Freeform 97"/>
          <p:cNvSpPr>
            <a:spLocks noChangeAspect="1"/>
          </p:cNvSpPr>
          <p:nvPr/>
        </p:nvSpPr>
        <p:spPr bwMode="auto">
          <a:xfrm rot="848305">
            <a:off x="1981200" y="4419600"/>
            <a:ext cx="614363" cy="1752600"/>
          </a:xfrm>
          <a:custGeom>
            <a:avLst/>
            <a:gdLst>
              <a:gd name="T0" fmla="*/ 0 w 141"/>
              <a:gd name="T1" fmla="*/ 2147483647 h 403"/>
              <a:gd name="T2" fmla="*/ 2147483647 w 141"/>
              <a:gd name="T3" fmla="*/ 2147483647 h 403"/>
              <a:gd name="T4" fmla="*/ 2147483647 w 141"/>
              <a:gd name="T5" fmla="*/ 2147483647 h 403"/>
              <a:gd name="T6" fmla="*/ 2147483647 w 141"/>
              <a:gd name="T7" fmla="*/ 0 h 403"/>
              <a:gd name="T8" fmla="*/ 2147483647 w 141"/>
              <a:gd name="T9" fmla="*/ 2147483647 h 403"/>
              <a:gd name="T10" fmla="*/ 2147483647 w 141"/>
              <a:gd name="T11" fmla="*/ 2147483647 h 403"/>
              <a:gd name="T12" fmla="*/ 0 w 141"/>
              <a:gd name="T13" fmla="*/ 2147483647 h 403"/>
              <a:gd name="T14" fmla="*/ 0 60000 65536"/>
              <a:gd name="T15" fmla="*/ 0 60000 65536"/>
              <a:gd name="T16" fmla="*/ 0 60000 65536"/>
              <a:gd name="T17" fmla="*/ 0 60000 65536"/>
              <a:gd name="T18" fmla="*/ 0 60000 65536"/>
              <a:gd name="T19" fmla="*/ 0 60000 65536"/>
              <a:gd name="T20" fmla="*/ 0 60000 65536"/>
              <a:gd name="T21" fmla="*/ 0 w 141"/>
              <a:gd name="T22" fmla="*/ 0 h 403"/>
              <a:gd name="T23" fmla="*/ 141 w 141"/>
              <a:gd name="T24" fmla="*/ 403 h 4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 h="403">
                <a:moveTo>
                  <a:pt x="0" y="402"/>
                </a:moveTo>
                <a:lnTo>
                  <a:pt x="88" y="181"/>
                </a:lnTo>
                <a:lnTo>
                  <a:pt x="60" y="201"/>
                </a:lnTo>
                <a:lnTo>
                  <a:pt x="140" y="0"/>
                </a:lnTo>
                <a:lnTo>
                  <a:pt x="35" y="228"/>
                </a:lnTo>
                <a:lnTo>
                  <a:pt x="63" y="206"/>
                </a:lnTo>
                <a:lnTo>
                  <a:pt x="0" y="402"/>
                </a:lnTo>
              </a:path>
            </a:pathLst>
          </a:custGeom>
          <a:solidFill>
            <a:srgbClr val="FF3300">
              <a:alpha val="50195"/>
            </a:srgbClr>
          </a:solidFill>
          <a:ln w="0" cap="rnd">
            <a:solidFill>
              <a:srgbClr val="CC0000"/>
            </a:solidFill>
            <a:round/>
            <a:headEnd/>
            <a:tailEnd/>
          </a:ln>
        </p:spPr>
        <p:txBody>
          <a:bodyPr/>
          <a:lstStyle/>
          <a:p>
            <a:endParaRPr lang="en-US"/>
          </a:p>
        </p:txBody>
      </p:sp>
      <p:sp>
        <p:nvSpPr>
          <p:cNvPr id="48205" name="Freeform 98"/>
          <p:cNvSpPr>
            <a:spLocks noChangeAspect="1"/>
          </p:cNvSpPr>
          <p:nvPr/>
        </p:nvSpPr>
        <p:spPr bwMode="auto">
          <a:xfrm rot="-6959290">
            <a:off x="5037137" y="3817938"/>
            <a:ext cx="777875" cy="882650"/>
          </a:xfrm>
          <a:custGeom>
            <a:avLst/>
            <a:gdLst>
              <a:gd name="T0" fmla="*/ 0 w 446"/>
              <a:gd name="T1" fmla="*/ 2147483647 h 506"/>
              <a:gd name="T2" fmla="*/ 2147483647 w 446"/>
              <a:gd name="T3" fmla="*/ 2147483647 h 506"/>
              <a:gd name="T4" fmla="*/ 2147483647 w 446"/>
              <a:gd name="T5" fmla="*/ 2147483647 h 506"/>
              <a:gd name="T6" fmla="*/ 2147483647 w 446"/>
              <a:gd name="T7" fmla="*/ 0 h 506"/>
              <a:gd name="T8" fmla="*/ 2147483647 w 446"/>
              <a:gd name="T9" fmla="*/ 2147483647 h 506"/>
              <a:gd name="T10" fmla="*/ 2147483647 w 446"/>
              <a:gd name="T11" fmla="*/ 2147483647 h 506"/>
              <a:gd name="T12" fmla="*/ 0 w 446"/>
              <a:gd name="T13" fmla="*/ 2147483647 h 506"/>
              <a:gd name="T14" fmla="*/ 0 60000 65536"/>
              <a:gd name="T15" fmla="*/ 0 60000 65536"/>
              <a:gd name="T16" fmla="*/ 0 60000 65536"/>
              <a:gd name="T17" fmla="*/ 0 60000 65536"/>
              <a:gd name="T18" fmla="*/ 0 60000 65536"/>
              <a:gd name="T19" fmla="*/ 0 60000 65536"/>
              <a:gd name="T20" fmla="*/ 0 60000 65536"/>
              <a:gd name="T21" fmla="*/ 0 w 446"/>
              <a:gd name="T22" fmla="*/ 0 h 506"/>
              <a:gd name="T23" fmla="*/ 446 w 446"/>
              <a:gd name="T24" fmla="*/ 506 h 5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6" h="506">
                <a:moveTo>
                  <a:pt x="0" y="505"/>
                </a:moveTo>
                <a:lnTo>
                  <a:pt x="225" y="213"/>
                </a:lnTo>
                <a:lnTo>
                  <a:pt x="235" y="264"/>
                </a:lnTo>
                <a:lnTo>
                  <a:pt x="445" y="0"/>
                </a:lnTo>
                <a:lnTo>
                  <a:pt x="228" y="318"/>
                </a:lnTo>
                <a:lnTo>
                  <a:pt x="222" y="264"/>
                </a:lnTo>
                <a:lnTo>
                  <a:pt x="0" y="505"/>
                </a:lnTo>
              </a:path>
            </a:pathLst>
          </a:custGeom>
          <a:solidFill>
            <a:srgbClr val="FF3300">
              <a:alpha val="50195"/>
            </a:srgbClr>
          </a:solidFill>
          <a:ln w="0" cap="rnd">
            <a:solidFill>
              <a:srgbClr val="CC0000"/>
            </a:solidFill>
            <a:round/>
            <a:headEnd/>
            <a:tailEnd/>
          </a:ln>
        </p:spPr>
        <p:txBody>
          <a:bodyPr/>
          <a:lstStyle/>
          <a:p>
            <a:endParaRPr lang="en-US"/>
          </a:p>
        </p:txBody>
      </p:sp>
      <p:sp>
        <p:nvSpPr>
          <p:cNvPr id="48206" name="Freeform 99"/>
          <p:cNvSpPr>
            <a:spLocks noChangeAspect="1"/>
          </p:cNvSpPr>
          <p:nvPr/>
        </p:nvSpPr>
        <p:spPr bwMode="auto">
          <a:xfrm rot="934498">
            <a:off x="3733800" y="5943600"/>
            <a:ext cx="895350" cy="365125"/>
          </a:xfrm>
          <a:custGeom>
            <a:avLst/>
            <a:gdLst>
              <a:gd name="T0" fmla="*/ 2147483647 w 527"/>
              <a:gd name="T1" fmla="*/ 0 h 215"/>
              <a:gd name="T2" fmla="*/ 2147483647 w 527"/>
              <a:gd name="T3" fmla="*/ 2147483647 h 215"/>
              <a:gd name="T4" fmla="*/ 2147483647 w 527"/>
              <a:gd name="T5" fmla="*/ 2147483647 h 215"/>
              <a:gd name="T6" fmla="*/ 0 w 527"/>
              <a:gd name="T7" fmla="*/ 2147483647 h 215"/>
              <a:gd name="T8" fmla="*/ 2147483647 w 527"/>
              <a:gd name="T9" fmla="*/ 2147483647 h 215"/>
              <a:gd name="T10" fmla="*/ 2147483647 w 527"/>
              <a:gd name="T11" fmla="*/ 2147483647 h 215"/>
              <a:gd name="T12" fmla="*/ 2147483647 w 527"/>
              <a:gd name="T13" fmla="*/ 0 h 215"/>
              <a:gd name="T14" fmla="*/ 0 60000 65536"/>
              <a:gd name="T15" fmla="*/ 0 60000 65536"/>
              <a:gd name="T16" fmla="*/ 0 60000 65536"/>
              <a:gd name="T17" fmla="*/ 0 60000 65536"/>
              <a:gd name="T18" fmla="*/ 0 60000 65536"/>
              <a:gd name="T19" fmla="*/ 0 60000 65536"/>
              <a:gd name="T20" fmla="*/ 0 60000 65536"/>
              <a:gd name="T21" fmla="*/ 0 w 527"/>
              <a:gd name="T22" fmla="*/ 0 h 215"/>
              <a:gd name="T23" fmla="*/ 527 w 527"/>
              <a:gd name="T24" fmla="*/ 215 h 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7" h="215">
                <a:moveTo>
                  <a:pt x="526" y="0"/>
                </a:moveTo>
                <a:lnTo>
                  <a:pt x="246" y="92"/>
                </a:lnTo>
                <a:lnTo>
                  <a:pt x="283" y="119"/>
                </a:lnTo>
                <a:lnTo>
                  <a:pt x="0" y="214"/>
                </a:lnTo>
                <a:lnTo>
                  <a:pt x="322" y="123"/>
                </a:lnTo>
                <a:lnTo>
                  <a:pt x="294" y="95"/>
                </a:lnTo>
                <a:lnTo>
                  <a:pt x="526" y="0"/>
                </a:lnTo>
              </a:path>
            </a:pathLst>
          </a:custGeom>
          <a:solidFill>
            <a:srgbClr val="FFCC99"/>
          </a:solidFill>
          <a:ln w="12700" cap="rnd">
            <a:solidFill>
              <a:srgbClr val="FF6600"/>
            </a:solidFill>
            <a:round/>
            <a:headEnd/>
            <a:tailEnd/>
          </a:ln>
        </p:spPr>
        <p:txBody>
          <a:bodyPr/>
          <a:lstStyle/>
          <a:p>
            <a:endParaRPr lang="en-US"/>
          </a:p>
        </p:txBody>
      </p:sp>
      <p:sp>
        <p:nvSpPr>
          <p:cNvPr id="48207" name="Freeform 100"/>
          <p:cNvSpPr>
            <a:spLocks noChangeAspect="1"/>
          </p:cNvSpPr>
          <p:nvPr/>
        </p:nvSpPr>
        <p:spPr bwMode="auto">
          <a:xfrm rot="-515832">
            <a:off x="4953000" y="4160838"/>
            <a:ext cx="334963" cy="1600200"/>
          </a:xfrm>
          <a:custGeom>
            <a:avLst/>
            <a:gdLst>
              <a:gd name="T0" fmla="*/ 2147483647 w 159"/>
              <a:gd name="T1" fmla="*/ 2147483647 h 2787"/>
              <a:gd name="T2" fmla="*/ 2147483647 w 159"/>
              <a:gd name="T3" fmla="*/ 2147483647 h 2787"/>
              <a:gd name="T4" fmla="*/ 2147483647 w 159"/>
              <a:gd name="T5" fmla="*/ 2147483647 h 2787"/>
              <a:gd name="T6" fmla="*/ 0 w 159"/>
              <a:gd name="T7" fmla="*/ 0 h 2787"/>
              <a:gd name="T8" fmla="*/ 2147483647 w 159"/>
              <a:gd name="T9" fmla="*/ 2147483647 h 2787"/>
              <a:gd name="T10" fmla="*/ 2147483647 w 159"/>
              <a:gd name="T11" fmla="*/ 2147483647 h 2787"/>
              <a:gd name="T12" fmla="*/ 2147483647 w 159"/>
              <a:gd name="T13" fmla="*/ 2147483647 h 2787"/>
              <a:gd name="T14" fmla="*/ 0 60000 65536"/>
              <a:gd name="T15" fmla="*/ 0 60000 65536"/>
              <a:gd name="T16" fmla="*/ 0 60000 65536"/>
              <a:gd name="T17" fmla="*/ 0 60000 65536"/>
              <a:gd name="T18" fmla="*/ 0 60000 65536"/>
              <a:gd name="T19" fmla="*/ 0 60000 65536"/>
              <a:gd name="T20" fmla="*/ 0 60000 65536"/>
              <a:gd name="T21" fmla="*/ 0 w 159"/>
              <a:gd name="T22" fmla="*/ 0 h 2787"/>
              <a:gd name="T23" fmla="*/ 159 w 159"/>
              <a:gd name="T24" fmla="*/ 2787 h 27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9" h="2787">
                <a:moveTo>
                  <a:pt x="158" y="2786"/>
                </a:moveTo>
                <a:lnTo>
                  <a:pt x="101" y="1232"/>
                </a:lnTo>
                <a:lnTo>
                  <a:pt x="52" y="1322"/>
                </a:lnTo>
                <a:lnTo>
                  <a:pt x="0" y="0"/>
                </a:lnTo>
                <a:lnTo>
                  <a:pt x="28" y="1433"/>
                </a:lnTo>
                <a:lnTo>
                  <a:pt x="76" y="1357"/>
                </a:lnTo>
                <a:lnTo>
                  <a:pt x="158" y="2786"/>
                </a:lnTo>
              </a:path>
            </a:pathLst>
          </a:custGeom>
          <a:solidFill>
            <a:srgbClr val="FF3300">
              <a:alpha val="50195"/>
            </a:srgbClr>
          </a:solidFill>
          <a:ln w="0" cap="rnd">
            <a:solidFill>
              <a:srgbClr val="CC0000"/>
            </a:solidFill>
            <a:round/>
            <a:headEnd/>
            <a:tailEnd/>
          </a:ln>
        </p:spPr>
        <p:txBody>
          <a:bodyPr/>
          <a:lstStyle/>
          <a:p>
            <a:endParaRPr lang="en-US"/>
          </a:p>
        </p:txBody>
      </p:sp>
      <p:sp>
        <p:nvSpPr>
          <p:cNvPr id="48208" name="Freeform 101"/>
          <p:cNvSpPr>
            <a:spLocks noChangeAspect="1"/>
          </p:cNvSpPr>
          <p:nvPr/>
        </p:nvSpPr>
        <p:spPr bwMode="auto">
          <a:xfrm rot="173532">
            <a:off x="5410200" y="2362200"/>
            <a:ext cx="312738" cy="533400"/>
          </a:xfrm>
          <a:custGeom>
            <a:avLst/>
            <a:gdLst>
              <a:gd name="T0" fmla="*/ 2147483647 w 331"/>
              <a:gd name="T1" fmla="*/ 2147483647 h 566"/>
              <a:gd name="T2" fmla="*/ 2147483647 w 331"/>
              <a:gd name="T3" fmla="*/ 2147483647 h 566"/>
              <a:gd name="T4" fmla="*/ 2147483647 w 331"/>
              <a:gd name="T5" fmla="*/ 2147483647 h 566"/>
              <a:gd name="T6" fmla="*/ 0 w 331"/>
              <a:gd name="T7" fmla="*/ 0 h 566"/>
              <a:gd name="T8" fmla="*/ 2147483647 w 331"/>
              <a:gd name="T9" fmla="*/ 2147483647 h 566"/>
              <a:gd name="T10" fmla="*/ 2147483647 w 331"/>
              <a:gd name="T11" fmla="*/ 2147483647 h 566"/>
              <a:gd name="T12" fmla="*/ 2147483647 w 331"/>
              <a:gd name="T13" fmla="*/ 2147483647 h 566"/>
              <a:gd name="T14" fmla="*/ 0 60000 65536"/>
              <a:gd name="T15" fmla="*/ 0 60000 65536"/>
              <a:gd name="T16" fmla="*/ 0 60000 65536"/>
              <a:gd name="T17" fmla="*/ 0 60000 65536"/>
              <a:gd name="T18" fmla="*/ 0 60000 65536"/>
              <a:gd name="T19" fmla="*/ 0 60000 65536"/>
              <a:gd name="T20" fmla="*/ 0 60000 65536"/>
              <a:gd name="T21" fmla="*/ 0 w 331"/>
              <a:gd name="T22" fmla="*/ 0 h 566"/>
              <a:gd name="T23" fmla="*/ 331 w 331"/>
              <a:gd name="T24" fmla="*/ 566 h 5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1" h="566">
                <a:moveTo>
                  <a:pt x="330" y="565"/>
                </a:moveTo>
                <a:lnTo>
                  <a:pt x="162" y="239"/>
                </a:lnTo>
                <a:lnTo>
                  <a:pt x="155" y="296"/>
                </a:lnTo>
                <a:lnTo>
                  <a:pt x="0" y="0"/>
                </a:lnTo>
                <a:lnTo>
                  <a:pt x="160" y="355"/>
                </a:lnTo>
                <a:lnTo>
                  <a:pt x="165" y="296"/>
                </a:lnTo>
                <a:lnTo>
                  <a:pt x="330" y="565"/>
                </a:lnTo>
              </a:path>
            </a:pathLst>
          </a:custGeom>
          <a:solidFill>
            <a:srgbClr val="FF3300">
              <a:alpha val="50195"/>
            </a:srgbClr>
          </a:solidFill>
          <a:ln w="0" cap="rnd">
            <a:solidFill>
              <a:srgbClr val="CC0000"/>
            </a:solidFill>
            <a:round/>
            <a:headEnd/>
            <a:tailEnd/>
          </a:ln>
        </p:spPr>
        <p:txBody>
          <a:bodyPr/>
          <a:lstStyle/>
          <a:p>
            <a:endParaRPr lang="en-US"/>
          </a:p>
        </p:txBody>
      </p:sp>
      <p:sp>
        <p:nvSpPr>
          <p:cNvPr id="48209" name="Freeform 102"/>
          <p:cNvSpPr>
            <a:spLocks noChangeAspect="1"/>
          </p:cNvSpPr>
          <p:nvPr/>
        </p:nvSpPr>
        <p:spPr bwMode="auto">
          <a:xfrm rot="80353">
            <a:off x="3886200" y="2362200"/>
            <a:ext cx="1296988" cy="820738"/>
          </a:xfrm>
          <a:custGeom>
            <a:avLst/>
            <a:gdLst>
              <a:gd name="T0" fmla="*/ 0 w 991"/>
              <a:gd name="T1" fmla="*/ 2147483647 h 626"/>
              <a:gd name="T2" fmla="*/ 2147483647 w 991"/>
              <a:gd name="T3" fmla="*/ 2147483647 h 626"/>
              <a:gd name="T4" fmla="*/ 2147483647 w 991"/>
              <a:gd name="T5" fmla="*/ 2147483647 h 626"/>
              <a:gd name="T6" fmla="*/ 2147483647 w 991"/>
              <a:gd name="T7" fmla="*/ 0 h 626"/>
              <a:gd name="T8" fmla="*/ 2147483647 w 991"/>
              <a:gd name="T9" fmla="*/ 2147483647 h 626"/>
              <a:gd name="T10" fmla="*/ 2147483647 w 991"/>
              <a:gd name="T11" fmla="*/ 2147483647 h 626"/>
              <a:gd name="T12" fmla="*/ 0 w 991"/>
              <a:gd name="T13" fmla="*/ 2147483647 h 626"/>
              <a:gd name="T14" fmla="*/ 0 60000 65536"/>
              <a:gd name="T15" fmla="*/ 0 60000 65536"/>
              <a:gd name="T16" fmla="*/ 0 60000 65536"/>
              <a:gd name="T17" fmla="*/ 0 60000 65536"/>
              <a:gd name="T18" fmla="*/ 0 60000 65536"/>
              <a:gd name="T19" fmla="*/ 0 60000 65536"/>
              <a:gd name="T20" fmla="*/ 0 60000 65536"/>
              <a:gd name="T21" fmla="*/ 0 w 991"/>
              <a:gd name="T22" fmla="*/ 0 h 626"/>
              <a:gd name="T23" fmla="*/ 991 w 991"/>
              <a:gd name="T24" fmla="*/ 626 h 6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1" h="626">
                <a:moveTo>
                  <a:pt x="0" y="625"/>
                </a:moveTo>
                <a:lnTo>
                  <a:pt x="502" y="264"/>
                </a:lnTo>
                <a:lnTo>
                  <a:pt x="523" y="327"/>
                </a:lnTo>
                <a:lnTo>
                  <a:pt x="990" y="0"/>
                </a:lnTo>
                <a:lnTo>
                  <a:pt x="509" y="393"/>
                </a:lnTo>
                <a:lnTo>
                  <a:pt x="495" y="327"/>
                </a:lnTo>
                <a:lnTo>
                  <a:pt x="0" y="625"/>
                </a:lnTo>
              </a:path>
            </a:pathLst>
          </a:custGeom>
          <a:solidFill>
            <a:srgbClr val="FF3300">
              <a:alpha val="50195"/>
            </a:srgbClr>
          </a:solidFill>
          <a:ln w="0" cap="rnd">
            <a:solidFill>
              <a:srgbClr val="CC0000"/>
            </a:solidFill>
            <a:round/>
            <a:headEnd/>
            <a:tailEnd/>
          </a:ln>
        </p:spPr>
        <p:txBody>
          <a:bodyPr/>
          <a:lstStyle/>
          <a:p>
            <a:endParaRPr lang="en-US"/>
          </a:p>
        </p:txBody>
      </p:sp>
      <p:sp>
        <p:nvSpPr>
          <p:cNvPr id="48210" name="Rectangle 103"/>
          <p:cNvSpPr>
            <a:spLocks noChangeArrowheads="1"/>
          </p:cNvSpPr>
          <p:nvPr/>
        </p:nvSpPr>
        <p:spPr bwMode="auto">
          <a:xfrm>
            <a:off x="7885113" y="6308725"/>
            <a:ext cx="990600" cy="457200"/>
          </a:xfrm>
          <a:prstGeom prst="rect">
            <a:avLst/>
          </a:prstGeom>
          <a:solidFill>
            <a:srgbClr val="EBEBF5"/>
          </a:solidFill>
          <a:ln w="12700">
            <a:solidFill>
              <a:schemeClr val="tx1"/>
            </a:solidFill>
            <a:miter lim="800000"/>
            <a:headEnd/>
            <a:tailEnd/>
          </a:ln>
        </p:spPr>
        <p:txBody>
          <a:bodyPr wrap="none" anchor="ctr"/>
          <a:lstStyle/>
          <a:p>
            <a:pPr algn="ctr">
              <a:lnSpc>
                <a:spcPct val="70000"/>
              </a:lnSpc>
            </a:pPr>
            <a:r>
              <a:rPr lang="en-US" b="1">
                <a:solidFill>
                  <a:srgbClr val="000090"/>
                </a:solidFill>
                <a:latin typeface="Calibri" charset="0"/>
                <a:cs typeface="Calibri" charset="0"/>
              </a:rPr>
              <a:t>User</a:t>
            </a:r>
          </a:p>
          <a:p>
            <a:pPr algn="ctr">
              <a:lnSpc>
                <a:spcPct val="70000"/>
              </a:lnSpc>
            </a:pPr>
            <a:r>
              <a:rPr lang="en-US" b="1">
                <a:solidFill>
                  <a:srgbClr val="000090"/>
                </a:solidFill>
                <a:latin typeface="Calibri" charset="0"/>
                <a:cs typeface="Calibri" charset="0"/>
              </a:rPr>
              <a:t> Community</a:t>
            </a:r>
          </a:p>
        </p:txBody>
      </p:sp>
      <p:pic>
        <p:nvPicPr>
          <p:cNvPr id="48211" name="Picture 104" descr=" TDRSS.gif                                                      0002381CSTAAC Graphics                 B29BEE7D:"/>
          <p:cNvPicPr>
            <a:picLocks noChangeAspect="1" noChangeArrowheads="1"/>
          </p:cNvPicPr>
          <p:nvPr/>
        </p:nvPicPr>
        <p:blipFill>
          <a:blip r:embed="rId32" r:link="rId33">
            <a:lum bright="-4000" contrast="4000"/>
            <a:extLst>
              <a:ext uri="{28A0092B-C50C-407E-A947-70E740481C1C}">
                <a14:useLocalDpi xmlns:a14="http://schemas.microsoft.com/office/drawing/2010/main" val="0"/>
              </a:ext>
            </a:extLst>
          </a:blip>
          <a:srcRect/>
          <a:stretch>
            <a:fillRect/>
          </a:stretch>
        </p:blipFill>
        <p:spPr bwMode="auto">
          <a:xfrm>
            <a:off x="4953000" y="1905000"/>
            <a:ext cx="914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212" name="Text Box 105"/>
          <p:cNvSpPr txBox="1">
            <a:spLocks noChangeArrowheads="1"/>
          </p:cNvSpPr>
          <p:nvPr/>
        </p:nvSpPr>
        <p:spPr bwMode="auto">
          <a:xfrm>
            <a:off x="914400" y="1157288"/>
            <a:ext cx="24130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50000"/>
              </a:spcBef>
            </a:pPr>
            <a:r>
              <a:rPr lang="en-US" sz="2100" b="1">
                <a:solidFill>
                  <a:srgbClr val="000090"/>
                </a:solidFill>
                <a:latin typeface="Calibri" charset="0"/>
                <a:cs typeface="Calibri" charset="0"/>
              </a:rPr>
              <a:t>Vantage Points</a:t>
            </a:r>
          </a:p>
        </p:txBody>
      </p:sp>
      <p:sp>
        <p:nvSpPr>
          <p:cNvPr id="48213" name="Text Box 106"/>
          <p:cNvSpPr txBox="1">
            <a:spLocks noChangeArrowheads="1"/>
          </p:cNvSpPr>
          <p:nvPr/>
        </p:nvSpPr>
        <p:spPr bwMode="auto">
          <a:xfrm>
            <a:off x="6426200" y="1155700"/>
            <a:ext cx="18796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50000"/>
              </a:spcBef>
            </a:pPr>
            <a:r>
              <a:rPr lang="en-US" sz="2100" b="1">
                <a:solidFill>
                  <a:srgbClr val="000090"/>
                </a:solidFill>
                <a:latin typeface="Calibri" charset="0"/>
                <a:cs typeface="Calibri" charset="0"/>
              </a:rPr>
              <a:t>Capabilities</a:t>
            </a:r>
          </a:p>
        </p:txBody>
      </p:sp>
      <p:sp>
        <p:nvSpPr>
          <p:cNvPr id="48214" name="Title 1"/>
          <p:cNvSpPr>
            <a:spLocks noGrp="1"/>
          </p:cNvSpPr>
          <p:nvPr>
            <p:ph type="title"/>
          </p:nvPr>
        </p:nvSpPr>
        <p:spPr>
          <a:xfrm>
            <a:off x="684213" y="333375"/>
            <a:ext cx="8153400" cy="762000"/>
          </a:xfrm>
        </p:spPr>
        <p:txBody>
          <a:bodyPr/>
          <a:lstStyle/>
          <a:p>
            <a:r>
              <a:rPr lang="en-US">
                <a:latin typeface="Calibri" charset="0"/>
              </a:rPr>
              <a:t>Welcome to the Age of Data-intensive Science!</a:t>
            </a:r>
          </a:p>
        </p:txBody>
      </p:sp>
      <p:sp>
        <p:nvSpPr>
          <p:cNvPr id="108" name="Text Box 13"/>
          <p:cNvSpPr txBox="1">
            <a:spLocks noChangeArrowheads="1"/>
          </p:cNvSpPr>
          <p:nvPr/>
        </p:nvSpPr>
        <p:spPr bwMode="auto">
          <a:xfrm>
            <a:off x="8027988" y="981075"/>
            <a:ext cx="1116012" cy="307975"/>
          </a:xfrm>
          <a:prstGeom prst="rect">
            <a:avLst/>
          </a:prstGeom>
          <a:solidFill>
            <a:schemeClr val="accent6">
              <a:lumMod val="20000"/>
              <a:lumOff val="80000"/>
            </a:schemeClr>
          </a:solidFill>
          <a:ln>
            <a:noFill/>
          </a:ln>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spcBef>
                <a:spcPct val="50000"/>
              </a:spcBef>
              <a:defRPr/>
            </a:pPr>
            <a:r>
              <a:rPr lang="en-US" dirty="0" smtClean="0">
                <a:solidFill>
                  <a:srgbClr val="000000"/>
                </a:solidFill>
                <a:latin typeface="Calibri" charset="0"/>
              </a:rPr>
              <a:t>image: GEO</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ítulo 1"/>
          <p:cNvSpPr>
            <a:spLocks noGrp="1"/>
          </p:cNvSpPr>
          <p:nvPr>
            <p:ph type="title"/>
          </p:nvPr>
        </p:nvSpPr>
        <p:spPr>
          <a:xfrm>
            <a:off x="714375" y="357188"/>
            <a:ext cx="8153400" cy="762000"/>
          </a:xfrm>
        </p:spPr>
        <p:txBody>
          <a:bodyPr/>
          <a:lstStyle/>
          <a:p>
            <a:pPr eaLnBrk="1" hangingPunct="1"/>
            <a:r>
              <a:rPr lang="pt-BR">
                <a:solidFill>
                  <a:srgbClr val="000090"/>
                </a:solidFill>
                <a:latin typeface="Calibri" charset="0"/>
              </a:rPr>
              <a:t>Scientists and Engineers</a:t>
            </a:r>
          </a:p>
        </p:txBody>
      </p:sp>
      <p:pic>
        <p:nvPicPr>
          <p:cNvPr id="7577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1071563"/>
            <a:ext cx="28575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188" y="928688"/>
            <a:ext cx="3071812" cy="31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ixaDeTexto 11"/>
          <p:cNvSpPr txBox="1"/>
          <p:nvPr/>
        </p:nvSpPr>
        <p:spPr>
          <a:xfrm>
            <a:off x="6286500" y="642938"/>
            <a:ext cx="2809875" cy="400050"/>
          </a:xfrm>
          <a:prstGeom prst="rect">
            <a:avLst/>
          </a:prstGeom>
          <a:solidFill>
            <a:schemeClr val="bg1">
              <a:lumMod val="85000"/>
            </a:schemeClr>
          </a:solidFill>
        </p:spPr>
        <p:txBody>
          <a:bodyPr wrap="none">
            <a:spAutoFit/>
          </a:bodyPr>
          <a:lstStyle/>
          <a:p>
            <a:pPr>
              <a:defRPr/>
            </a:pPr>
            <a:r>
              <a:rPr lang="pt-BR" sz="2000" dirty="0" err="1">
                <a:solidFill>
                  <a:srgbClr val="000066"/>
                </a:solidFill>
                <a:latin typeface="Calibri" pitchFamily="34" charset="0"/>
                <a:ea typeface="+mn-ea"/>
                <a:cs typeface="Calibri" pitchFamily="34" charset="0"/>
              </a:rPr>
              <a:t>Photo</a:t>
            </a:r>
            <a:r>
              <a:rPr lang="pt-BR" sz="2000" dirty="0">
                <a:solidFill>
                  <a:srgbClr val="000066"/>
                </a:solidFill>
                <a:latin typeface="Calibri" pitchFamily="34" charset="0"/>
                <a:ea typeface="+mn-ea"/>
                <a:cs typeface="Calibri" pitchFamily="34" charset="0"/>
              </a:rPr>
              <a:t> 51(Franklin, 1952) </a:t>
            </a:r>
          </a:p>
        </p:txBody>
      </p:sp>
      <p:pic>
        <p:nvPicPr>
          <p:cNvPr id="757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4214813"/>
            <a:ext cx="2935288"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1625" y="4829175"/>
            <a:ext cx="376237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2357438" y="3571875"/>
            <a:ext cx="5000625" cy="1143000"/>
          </a:xfrm>
          <a:prstGeom prst="rect">
            <a:avLst/>
          </a:prstGeom>
          <a:solidFill>
            <a:srgbClr val="E1E6F1"/>
          </a:solidFill>
          <a:ln w="9525">
            <a:noFill/>
            <a:miter lim="800000"/>
            <a:headEnd/>
            <a:tailEnd/>
          </a:ln>
        </p:spPr>
        <p:txBody>
          <a:bodyPr/>
          <a:lstStyle/>
          <a:p>
            <a:pPr marL="342900" indent="-342900">
              <a:spcBef>
                <a:spcPct val="20000"/>
              </a:spcBef>
              <a:buClr>
                <a:schemeClr val="bg2"/>
              </a:buClr>
              <a:buSzPct val="75000"/>
              <a:buFont typeface="Wingdings" pitchFamily="2" charset="2"/>
              <a:buNone/>
              <a:defRPr/>
            </a:pPr>
            <a:r>
              <a:rPr lang="pt-BR" sz="2800" kern="0" dirty="0" err="1">
                <a:solidFill>
                  <a:srgbClr val="00007D"/>
                </a:solidFill>
                <a:latin typeface="Calibri" pitchFamily="34" charset="0"/>
                <a:ea typeface="+mn-ea"/>
                <a:cs typeface="+mn-cs"/>
              </a:rPr>
              <a:t>Scientists</a:t>
            </a:r>
            <a:r>
              <a:rPr lang="pt-BR" sz="2800" kern="0" dirty="0">
                <a:solidFill>
                  <a:srgbClr val="00007D"/>
                </a:solidFill>
                <a:latin typeface="Calibri" pitchFamily="34" charset="0"/>
                <a:ea typeface="+mn-ea"/>
                <a:cs typeface="+mn-cs"/>
              </a:rPr>
              <a:t> build in </a:t>
            </a:r>
            <a:r>
              <a:rPr lang="pt-BR" sz="2800" kern="0" dirty="0" err="1">
                <a:solidFill>
                  <a:srgbClr val="00007D"/>
                </a:solidFill>
                <a:latin typeface="Calibri" pitchFamily="34" charset="0"/>
                <a:ea typeface="+mn-ea"/>
                <a:cs typeface="+mn-cs"/>
              </a:rPr>
              <a:t>order</a:t>
            </a:r>
            <a:r>
              <a:rPr lang="pt-BR" sz="2800" kern="0" dirty="0">
                <a:solidFill>
                  <a:srgbClr val="00007D"/>
                </a:solidFill>
                <a:latin typeface="Calibri" pitchFamily="34" charset="0"/>
                <a:ea typeface="+mn-ea"/>
                <a:cs typeface="+mn-cs"/>
              </a:rPr>
              <a:t> to </a:t>
            </a:r>
            <a:r>
              <a:rPr lang="pt-BR" sz="2800" kern="0" dirty="0" err="1">
                <a:solidFill>
                  <a:srgbClr val="00007D"/>
                </a:solidFill>
                <a:latin typeface="Calibri" pitchFamily="34" charset="0"/>
                <a:ea typeface="+mn-ea"/>
                <a:cs typeface="+mn-cs"/>
              </a:rPr>
              <a:t>study</a:t>
            </a:r>
            <a:endParaRPr lang="pt-BR" sz="2800" kern="0" dirty="0">
              <a:solidFill>
                <a:srgbClr val="00007D"/>
              </a:solidFill>
              <a:latin typeface="Calibri" pitchFamily="34" charset="0"/>
              <a:ea typeface="+mn-ea"/>
              <a:cs typeface="+mn-cs"/>
            </a:endParaRPr>
          </a:p>
          <a:p>
            <a:pPr marL="342900" indent="-342900">
              <a:spcBef>
                <a:spcPct val="20000"/>
              </a:spcBef>
              <a:buClr>
                <a:schemeClr val="bg2"/>
              </a:buClr>
              <a:buSzPct val="75000"/>
              <a:buFont typeface="Wingdings" pitchFamily="2" charset="2"/>
              <a:buNone/>
              <a:defRPr/>
            </a:pPr>
            <a:r>
              <a:rPr lang="pt-BR" sz="2800" kern="0">
                <a:solidFill>
                  <a:srgbClr val="00007D"/>
                </a:solidFill>
                <a:latin typeface="Calibri" pitchFamily="34" charset="0"/>
                <a:ea typeface="+mn-ea"/>
                <a:cs typeface="+mn-cs"/>
              </a:rPr>
              <a:t>Engineers </a:t>
            </a:r>
            <a:r>
              <a:rPr lang="pt-BR" sz="2800" kern="0" dirty="0" err="1">
                <a:solidFill>
                  <a:srgbClr val="00007D"/>
                </a:solidFill>
                <a:latin typeface="Calibri" pitchFamily="34" charset="0"/>
                <a:ea typeface="+mn-ea"/>
                <a:cs typeface="+mn-cs"/>
              </a:rPr>
              <a:t>study</a:t>
            </a:r>
            <a:r>
              <a:rPr lang="pt-BR" sz="2800" kern="0" dirty="0">
                <a:solidFill>
                  <a:srgbClr val="00007D"/>
                </a:solidFill>
                <a:latin typeface="Calibri" pitchFamily="34" charset="0"/>
                <a:ea typeface="+mn-ea"/>
                <a:cs typeface="+mn-cs"/>
              </a:rPr>
              <a:t> in </a:t>
            </a:r>
            <a:r>
              <a:rPr lang="pt-BR" sz="2800" kern="0" dirty="0" err="1">
                <a:solidFill>
                  <a:srgbClr val="00007D"/>
                </a:solidFill>
                <a:latin typeface="Calibri" pitchFamily="34" charset="0"/>
                <a:ea typeface="+mn-ea"/>
                <a:cs typeface="+mn-cs"/>
              </a:rPr>
              <a:t>order</a:t>
            </a:r>
            <a:r>
              <a:rPr lang="pt-BR" sz="2800" kern="0" dirty="0">
                <a:solidFill>
                  <a:srgbClr val="00007D"/>
                </a:solidFill>
                <a:latin typeface="Calibri" pitchFamily="34" charset="0"/>
                <a:ea typeface="+mn-ea"/>
                <a:cs typeface="+mn-cs"/>
              </a:rPr>
              <a:t> to build</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ítulo 1"/>
          <p:cNvSpPr>
            <a:spLocks noGrp="1"/>
          </p:cNvSpPr>
          <p:nvPr>
            <p:ph type="title"/>
          </p:nvPr>
        </p:nvSpPr>
        <p:spPr/>
        <p:txBody>
          <a:bodyPr/>
          <a:lstStyle/>
          <a:p>
            <a:pPr eaLnBrk="1" hangingPunct="1"/>
            <a:r>
              <a:rPr lang="pt-BR">
                <a:latin typeface="Calibri" charset="0"/>
              </a:rPr>
              <a:t>What have we achieved so far (1982-2012)?</a:t>
            </a:r>
          </a:p>
        </p:txBody>
      </p:sp>
      <p:sp>
        <p:nvSpPr>
          <p:cNvPr id="4" name="Rectangle 3"/>
          <p:cNvSpPr txBox="1">
            <a:spLocks noChangeArrowheads="1"/>
          </p:cNvSpPr>
          <p:nvPr/>
        </p:nvSpPr>
        <p:spPr bwMode="auto">
          <a:xfrm>
            <a:off x="827088" y="1196975"/>
            <a:ext cx="7467600" cy="1420813"/>
          </a:xfrm>
          <a:prstGeom prst="rect">
            <a:avLst/>
          </a:prstGeom>
          <a:solidFill>
            <a:srgbClr val="E1E6F1"/>
          </a:solidFill>
          <a:ln w="9525">
            <a:noFill/>
            <a:miter lim="800000"/>
            <a:headEnd/>
            <a:tailEnd/>
          </a:ln>
        </p:spPr>
        <p:txBody>
          <a:bodyPr/>
          <a:lstStyle/>
          <a:p>
            <a:pPr marL="342900" indent="-342900" algn="ctr">
              <a:spcBef>
                <a:spcPct val="20000"/>
              </a:spcBef>
              <a:buClr>
                <a:schemeClr val="bg2"/>
              </a:buClr>
              <a:buSzPct val="75000"/>
              <a:buFont typeface="Wingdings" pitchFamily="2" charset="2"/>
              <a:buNone/>
              <a:defRPr/>
            </a:pPr>
            <a:r>
              <a:rPr lang="pt-BR" sz="2400" kern="0" dirty="0" err="1">
                <a:solidFill>
                  <a:srgbClr val="000066"/>
                </a:solidFill>
                <a:latin typeface="Calibri" pitchFamily="34" charset="0"/>
                <a:ea typeface="+mn-ea"/>
                <a:cs typeface="+mn-cs"/>
              </a:rPr>
              <a:t>Object-oriented</a:t>
            </a:r>
            <a:r>
              <a:rPr lang="pt-BR" sz="2400" kern="0" dirty="0">
                <a:solidFill>
                  <a:srgbClr val="000066"/>
                </a:solidFill>
                <a:latin typeface="Calibri" pitchFamily="34" charset="0"/>
                <a:ea typeface="+mn-ea"/>
                <a:cs typeface="+mn-cs"/>
              </a:rPr>
              <a:t> desktop GIS (SPRING) </a:t>
            </a:r>
          </a:p>
          <a:p>
            <a:pPr marL="342900" indent="-342900" algn="ctr">
              <a:spcBef>
                <a:spcPct val="20000"/>
              </a:spcBef>
              <a:buClr>
                <a:schemeClr val="bg2"/>
              </a:buClr>
              <a:buSzPct val="75000"/>
              <a:buFont typeface="Wingdings" pitchFamily="2" charset="2"/>
              <a:buNone/>
              <a:defRPr/>
            </a:pPr>
            <a:r>
              <a:rPr lang="pt-BR" sz="2400" kern="0" dirty="0" err="1">
                <a:solidFill>
                  <a:srgbClr val="000066"/>
                </a:solidFill>
                <a:latin typeface="Calibri" pitchFamily="34" charset="0"/>
                <a:ea typeface="+mn-ea"/>
                <a:cs typeface="+mn-cs"/>
              </a:rPr>
              <a:t>Spatial</a:t>
            </a:r>
            <a:r>
              <a:rPr lang="pt-BR" sz="2400" kern="0" dirty="0">
                <a:solidFill>
                  <a:srgbClr val="000066"/>
                </a:solidFill>
                <a:latin typeface="Calibri" pitchFamily="34" charset="0"/>
                <a:ea typeface="+mn-ea"/>
                <a:cs typeface="+mn-cs"/>
              </a:rPr>
              <a:t> data </a:t>
            </a:r>
            <a:r>
              <a:rPr lang="pt-BR" sz="2400" kern="0" dirty="0" err="1">
                <a:solidFill>
                  <a:srgbClr val="000066"/>
                </a:solidFill>
                <a:latin typeface="Calibri" pitchFamily="34" charset="0"/>
                <a:ea typeface="+mn-ea"/>
                <a:cs typeface="+mn-cs"/>
              </a:rPr>
              <a:t>analysis</a:t>
            </a:r>
            <a:r>
              <a:rPr lang="pt-BR" sz="2400" kern="0" dirty="0">
                <a:solidFill>
                  <a:srgbClr val="000066"/>
                </a:solidFill>
                <a:latin typeface="Calibri" pitchFamily="34" charset="0"/>
                <a:ea typeface="+mn-ea"/>
                <a:cs typeface="+mn-cs"/>
              </a:rPr>
              <a:t> (</a:t>
            </a:r>
            <a:r>
              <a:rPr lang="pt-BR" sz="2400" kern="0" dirty="0" err="1">
                <a:solidFill>
                  <a:srgbClr val="000066"/>
                </a:solidFill>
                <a:latin typeface="Calibri" pitchFamily="34" charset="0"/>
                <a:ea typeface="+mn-ea"/>
                <a:cs typeface="+mn-cs"/>
              </a:rPr>
              <a:t>many</a:t>
            </a:r>
            <a:r>
              <a:rPr lang="pt-BR" sz="2400" kern="0" dirty="0">
                <a:solidFill>
                  <a:srgbClr val="000066"/>
                </a:solidFill>
                <a:latin typeface="Calibri" pitchFamily="34" charset="0"/>
                <a:ea typeface="+mn-ea"/>
                <a:cs typeface="+mn-cs"/>
              </a:rPr>
              <a:t> </a:t>
            </a:r>
            <a:r>
              <a:rPr lang="pt-BR" sz="2400" kern="0" dirty="0" err="1">
                <a:solidFill>
                  <a:srgbClr val="000066"/>
                </a:solidFill>
                <a:latin typeface="Calibri" pitchFamily="34" charset="0"/>
                <a:ea typeface="+mn-ea"/>
                <a:cs typeface="+mn-cs"/>
              </a:rPr>
              <a:t>application</a:t>
            </a:r>
            <a:r>
              <a:rPr lang="pt-BR" sz="2400" kern="0" dirty="0">
                <a:solidFill>
                  <a:srgbClr val="000066"/>
                </a:solidFill>
                <a:latin typeface="Calibri" pitchFamily="34" charset="0"/>
                <a:ea typeface="+mn-ea"/>
                <a:cs typeface="+mn-cs"/>
              </a:rPr>
              <a:t> </a:t>
            </a:r>
            <a:r>
              <a:rPr lang="pt-BR" sz="2400" kern="0" dirty="0" err="1">
                <a:solidFill>
                  <a:srgbClr val="000066"/>
                </a:solidFill>
                <a:latin typeface="Calibri" pitchFamily="34" charset="0"/>
                <a:ea typeface="+mn-ea"/>
                <a:cs typeface="+mn-cs"/>
              </a:rPr>
              <a:t>areas</a:t>
            </a:r>
            <a:r>
              <a:rPr lang="pt-BR" sz="2400" kern="0" dirty="0">
                <a:solidFill>
                  <a:srgbClr val="000066"/>
                </a:solidFill>
                <a:latin typeface="Calibri" pitchFamily="34" charset="0"/>
                <a:ea typeface="+mn-ea"/>
                <a:cs typeface="+mn-cs"/>
              </a:rPr>
              <a:t>)</a:t>
            </a:r>
          </a:p>
          <a:p>
            <a:pPr marL="342900" indent="-342900" algn="ctr">
              <a:spcBef>
                <a:spcPct val="20000"/>
              </a:spcBef>
              <a:buClr>
                <a:schemeClr val="bg2"/>
              </a:buClr>
              <a:buSzPct val="75000"/>
              <a:buFont typeface="Wingdings" pitchFamily="2" charset="2"/>
              <a:buNone/>
              <a:defRPr/>
            </a:pPr>
            <a:r>
              <a:rPr lang="pt-BR" sz="2400" kern="0" dirty="0" err="1">
                <a:solidFill>
                  <a:srgbClr val="000066"/>
                </a:solidFill>
                <a:latin typeface="Calibri" pitchFamily="34" charset="0"/>
                <a:ea typeface="+mn-ea"/>
                <a:cs typeface="+mn-cs"/>
              </a:rPr>
              <a:t>Spatial</a:t>
            </a:r>
            <a:r>
              <a:rPr lang="pt-BR" sz="2400" kern="0" dirty="0">
                <a:solidFill>
                  <a:srgbClr val="000066"/>
                </a:solidFill>
                <a:latin typeface="Calibri" pitchFamily="34" charset="0"/>
                <a:ea typeface="+mn-ea"/>
                <a:cs typeface="+mn-cs"/>
              </a:rPr>
              <a:t> </a:t>
            </a:r>
            <a:r>
              <a:rPr lang="pt-BR" sz="2400" kern="0" dirty="0" err="1">
                <a:solidFill>
                  <a:srgbClr val="000066"/>
                </a:solidFill>
                <a:latin typeface="Calibri" pitchFamily="34" charset="0"/>
                <a:ea typeface="+mn-ea"/>
                <a:cs typeface="+mn-cs"/>
              </a:rPr>
              <a:t>databases</a:t>
            </a:r>
            <a:r>
              <a:rPr lang="pt-BR" sz="2400" kern="0" dirty="0">
                <a:solidFill>
                  <a:srgbClr val="000066"/>
                </a:solidFill>
                <a:latin typeface="Calibri" pitchFamily="34" charset="0"/>
                <a:ea typeface="+mn-ea"/>
                <a:cs typeface="+mn-cs"/>
              </a:rPr>
              <a:t> (</a:t>
            </a:r>
            <a:r>
              <a:rPr lang="pt-BR" sz="2400" kern="0" dirty="0" err="1">
                <a:solidFill>
                  <a:srgbClr val="000066"/>
                </a:solidFill>
                <a:latin typeface="Calibri" pitchFamily="34" charset="0"/>
                <a:ea typeface="+mn-ea"/>
                <a:cs typeface="+mn-cs"/>
              </a:rPr>
              <a:t>TerraLib</a:t>
            </a:r>
            <a:r>
              <a:rPr lang="pt-BR" sz="2400" kern="0" dirty="0">
                <a:solidFill>
                  <a:srgbClr val="000066"/>
                </a:solidFill>
                <a:latin typeface="Calibri" pitchFamily="34" charset="0"/>
                <a:ea typeface="+mn-ea"/>
                <a:cs typeface="+mn-cs"/>
              </a:rPr>
              <a:t>)</a:t>
            </a:r>
          </a:p>
          <a:p>
            <a:pPr marL="342900" indent="-342900" algn="ctr">
              <a:spcBef>
                <a:spcPct val="20000"/>
              </a:spcBef>
              <a:buClr>
                <a:schemeClr val="bg2"/>
              </a:buClr>
              <a:buSzPct val="75000"/>
              <a:buFont typeface="Wingdings" pitchFamily="2" charset="2"/>
              <a:buChar char="n"/>
              <a:defRPr/>
            </a:pPr>
            <a:endParaRPr lang="pt-BR" sz="2400" kern="0" dirty="0">
              <a:solidFill>
                <a:srgbClr val="000066"/>
              </a:solidFill>
              <a:latin typeface="Calibri" pitchFamily="34" charset="0"/>
              <a:ea typeface="+mn-ea"/>
              <a:cs typeface="+mn-cs"/>
            </a:endParaRPr>
          </a:p>
        </p:txBody>
      </p:sp>
      <p:pic>
        <p:nvPicPr>
          <p:cNvPr id="76803" name="Imagem 7" descr="terraview_32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2998788"/>
            <a:ext cx="3833813" cy="383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Confetes pequeno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750" y="3068638"/>
            <a:ext cx="4378325" cy="367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8" descr="Confetes pequeno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2988" y="3141663"/>
            <a:ext cx="1830387"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ítulo 1"/>
          <p:cNvSpPr>
            <a:spLocks noGrp="1"/>
          </p:cNvSpPr>
          <p:nvPr>
            <p:ph type="title"/>
          </p:nvPr>
        </p:nvSpPr>
        <p:spPr/>
        <p:txBody>
          <a:bodyPr/>
          <a:lstStyle/>
          <a:p>
            <a:pPr eaLnBrk="1" hangingPunct="1"/>
            <a:r>
              <a:rPr lang="pt-BR">
                <a:latin typeface="Calibri" charset="0"/>
              </a:rPr>
              <a:t>SPRING: Object-oriented modelling for GIS</a:t>
            </a:r>
          </a:p>
        </p:txBody>
      </p:sp>
      <p:sp>
        <p:nvSpPr>
          <p:cNvPr id="4" name="Rectangle 3"/>
          <p:cNvSpPr txBox="1">
            <a:spLocks noChangeArrowheads="1"/>
          </p:cNvSpPr>
          <p:nvPr/>
        </p:nvSpPr>
        <p:spPr bwMode="auto">
          <a:xfrm>
            <a:off x="620713" y="5876925"/>
            <a:ext cx="8501062" cy="720725"/>
          </a:xfrm>
          <a:prstGeom prst="rect">
            <a:avLst/>
          </a:prstGeom>
          <a:solidFill>
            <a:srgbClr val="E1E6F1"/>
          </a:solidFill>
          <a:ln w="9525">
            <a:noFill/>
            <a:miter lim="800000"/>
            <a:headEnd/>
            <a:tailEnd/>
          </a:ln>
        </p:spPr>
        <p:txBody>
          <a:bodyPr/>
          <a:lstStyle>
            <a:lvl1pPr marL="342900" indent="-342900"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marL="54000" indent="0" eaLnBrk="1" hangingPunct="1">
              <a:spcBef>
                <a:spcPct val="20000"/>
              </a:spcBef>
              <a:buClr>
                <a:schemeClr val="bg2"/>
              </a:buClr>
              <a:buSzPct val="75000"/>
              <a:defRPr/>
            </a:pPr>
            <a:r>
              <a:rPr lang="en-US" sz="1800" dirty="0" smtClean="0">
                <a:solidFill>
                  <a:srgbClr val="000066"/>
                </a:solidFill>
                <a:latin typeface="Calibri"/>
                <a:cs typeface="Calibri"/>
              </a:rPr>
              <a:t>G. </a:t>
            </a:r>
            <a:r>
              <a:rPr lang="en-US" sz="1800" dirty="0" err="1" smtClean="0">
                <a:solidFill>
                  <a:srgbClr val="000066"/>
                </a:solidFill>
                <a:latin typeface="Calibri"/>
                <a:cs typeface="Calibri"/>
              </a:rPr>
              <a:t>Câmara</a:t>
            </a:r>
            <a:r>
              <a:rPr lang="en-US" sz="1800" dirty="0" smtClean="0">
                <a:solidFill>
                  <a:srgbClr val="000066"/>
                </a:solidFill>
                <a:latin typeface="Calibri"/>
                <a:cs typeface="Calibri"/>
              </a:rPr>
              <a:t>, R. Souza, U. </a:t>
            </a:r>
            <a:r>
              <a:rPr lang="en-US" sz="1800" dirty="0" err="1" smtClean="0">
                <a:solidFill>
                  <a:srgbClr val="000066"/>
                </a:solidFill>
                <a:latin typeface="Calibri"/>
                <a:cs typeface="Calibri"/>
              </a:rPr>
              <a:t>Freitas</a:t>
            </a:r>
            <a:r>
              <a:rPr lang="en-US" sz="1800" dirty="0" smtClean="0">
                <a:solidFill>
                  <a:srgbClr val="000066"/>
                </a:solidFill>
                <a:latin typeface="Calibri"/>
                <a:cs typeface="Calibri"/>
              </a:rPr>
              <a:t>, J. </a:t>
            </a:r>
            <a:r>
              <a:rPr lang="en-US" sz="1800" dirty="0" err="1" smtClean="0">
                <a:solidFill>
                  <a:srgbClr val="000066"/>
                </a:solidFill>
                <a:latin typeface="Calibri"/>
                <a:cs typeface="Calibri"/>
              </a:rPr>
              <a:t>Garrido</a:t>
            </a:r>
            <a:r>
              <a:rPr lang="en-US" sz="1800" dirty="0" smtClean="0">
                <a:solidFill>
                  <a:srgbClr val="000066"/>
                </a:solidFill>
                <a:latin typeface="Calibri"/>
                <a:cs typeface="Calibri"/>
              </a:rPr>
              <a:t>, F. Ii, </a:t>
            </a:r>
            <a:r>
              <a:rPr lang="ja-JP" altLang="en-US" sz="1800" dirty="0" smtClean="0">
                <a:solidFill>
                  <a:srgbClr val="000066"/>
                </a:solidFill>
                <a:latin typeface="Calibri"/>
                <a:cs typeface="Calibri"/>
              </a:rPr>
              <a:t>“</a:t>
            </a:r>
            <a:r>
              <a:rPr lang="en-US" sz="1800" dirty="0" smtClean="0">
                <a:solidFill>
                  <a:srgbClr val="000066"/>
                </a:solidFill>
                <a:latin typeface="Calibri"/>
                <a:cs typeface="Calibri"/>
              </a:rPr>
              <a:t>SPRING: integrating remote sensing and GIS with object-oriented data </a:t>
            </a:r>
            <a:r>
              <a:rPr lang="en-US" sz="1800" dirty="0" err="1" smtClean="0">
                <a:solidFill>
                  <a:srgbClr val="000066"/>
                </a:solidFill>
                <a:latin typeface="Calibri"/>
                <a:cs typeface="Calibri"/>
              </a:rPr>
              <a:t>modelling</a:t>
            </a:r>
            <a:r>
              <a:rPr lang="en-US" sz="1800" dirty="0" smtClean="0">
                <a:solidFill>
                  <a:srgbClr val="000066"/>
                </a:solidFill>
                <a:latin typeface="Calibri"/>
                <a:cs typeface="Calibri"/>
              </a:rPr>
              <a:t>. </a:t>
            </a:r>
            <a:r>
              <a:rPr lang="en-US" sz="1800" i="1" dirty="0" smtClean="0">
                <a:solidFill>
                  <a:srgbClr val="000066"/>
                </a:solidFill>
                <a:latin typeface="Calibri"/>
                <a:cs typeface="Calibri"/>
              </a:rPr>
              <a:t>Computers and Graphics</a:t>
            </a:r>
            <a:r>
              <a:rPr lang="en-US" sz="1800" dirty="0" smtClean="0">
                <a:solidFill>
                  <a:srgbClr val="000066"/>
                </a:solidFill>
                <a:latin typeface="Calibri"/>
                <a:cs typeface="Calibri"/>
              </a:rPr>
              <a:t>, 15(6):13-22, 1996. </a:t>
            </a:r>
            <a:endParaRPr lang="pt-BR" sz="1800" dirty="0" smtClean="0">
              <a:solidFill>
                <a:srgbClr val="000066"/>
              </a:solidFill>
              <a:latin typeface="Calibri"/>
              <a:cs typeface="Calibri"/>
            </a:endParaRPr>
          </a:p>
          <a:p>
            <a:pPr eaLnBrk="1" hangingPunct="1">
              <a:spcBef>
                <a:spcPct val="20000"/>
              </a:spcBef>
              <a:buClr>
                <a:schemeClr val="bg2"/>
              </a:buClr>
              <a:buSzPct val="75000"/>
              <a:defRPr/>
            </a:pPr>
            <a:endParaRPr lang="pt-BR" sz="1800" dirty="0" smtClean="0">
              <a:solidFill>
                <a:srgbClr val="000066"/>
              </a:solidFill>
              <a:latin typeface="Calibri"/>
              <a:cs typeface="Calibri"/>
            </a:endParaRPr>
          </a:p>
        </p:txBody>
      </p:sp>
      <p:sp>
        <p:nvSpPr>
          <p:cNvPr id="9" name="Rectangle 3"/>
          <p:cNvSpPr txBox="1">
            <a:spLocks noChangeArrowheads="1"/>
          </p:cNvSpPr>
          <p:nvPr/>
        </p:nvSpPr>
        <p:spPr bwMode="auto">
          <a:xfrm>
            <a:off x="611188" y="1484313"/>
            <a:ext cx="4824412" cy="504825"/>
          </a:xfrm>
          <a:prstGeom prst="rect">
            <a:avLst/>
          </a:prstGeom>
          <a:solidFill>
            <a:srgbClr val="E1E6F1"/>
          </a:solidFill>
          <a:ln w="9525">
            <a:noFill/>
            <a:miter lim="800000"/>
            <a:headEnd/>
            <a:tailEnd/>
          </a:ln>
        </p:spPr>
        <p:txBody>
          <a:bodyPr/>
          <a:lstStyle>
            <a:lvl1pPr marL="342900" indent="-342900"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spcBef>
                <a:spcPct val="20000"/>
              </a:spcBef>
              <a:buClr>
                <a:schemeClr val="bg2"/>
              </a:buClr>
              <a:buSzPct val="75000"/>
              <a:buFont typeface="Wingdings" charset="0"/>
              <a:buNone/>
              <a:defRPr/>
            </a:pPr>
            <a:r>
              <a:rPr lang="pt-BR" sz="2000" dirty="0" err="1" smtClean="0">
                <a:solidFill>
                  <a:srgbClr val="000066"/>
                </a:solidFill>
                <a:latin typeface="Calibri" charset="0"/>
                <a:cs typeface="+mn-cs"/>
              </a:rPr>
              <a:t>SPRING´s</a:t>
            </a:r>
            <a:r>
              <a:rPr lang="pt-BR" sz="2000" dirty="0" smtClean="0">
                <a:solidFill>
                  <a:srgbClr val="000066"/>
                </a:solidFill>
                <a:latin typeface="Calibri" charset="0"/>
                <a:cs typeface="+mn-cs"/>
              </a:rPr>
              <a:t> </a:t>
            </a:r>
            <a:r>
              <a:rPr lang="pt-BR" sz="2000" dirty="0" err="1" smtClean="0">
                <a:solidFill>
                  <a:srgbClr val="000066"/>
                </a:solidFill>
                <a:latin typeface="Calibri" charset="0"/>
                <a:cs typeface="+mn-cs"/>
              </a:rPr>
              <a:t>object-oriented</a:t>
            </a:r>
            <a:r>
              <a:rPr lang="pt-BR" sz="2000" dirty="0">
                <a:solidFill>
                  <a:srgbClr val="000066"/>
                </a:solidFill>
                <a:latin typeface="Calibri" charset="0"/>
                <a:cs typeface="+mn-cs"/>
              </a:rPr>
              <a:t> </a:t>
            </a:r>
            <a:r>
              <a:rPr lang="pt-BR" sz="2000" dirty="0" smtClean="0">
                <a:solidFill>
                  <a:srgbClr val="000066"/>
                </a:solidFill>
                <a:latin typeface="Calibri" charset="0"/>
                <a:cs typeface="+mn-cs"/>
              </a:rPr>
              <a:t>data </a:t>
            </a:r>
            <a:r>
              <a:rPr lang="pt-BR" sz="2000" dirty="0" err="1" smtClean="0">
                <a:solidFill>
                  <a:srgbClr val="000066"/>
                </a:solidFill>
                <a:latin typeface="Calibri" charset="0"/>
                <a:cs typeface="+mn-cs"/>
              </a:rPr>
              <a:t>model</a:t>
            </a:r>
            <a:r>
              <a:rPr lang="pt-BR" sz="2000" dirty="0" smtClean="0">
                <a:solidFill>
                  <a:srgbClr val="000066"/>
                </a:solidFill>
                <a:latin typeface="Calibri" charset="0"/>
                <a:cs typeface="+mn-cs"/>
              </a:rPr>
              <a:t> (1995)</a:t>
            </a:r>
          </a:p>
          <a:p>
            <a:pPr algn="ctr" eaLnBrk="1" hangingPunct="1">
              <a:spcBef>
                <a:spcPct val="20000"/>
              </a:spcBef>
              <a:buClr>
                <a:schemeClr val="bg2"/>
              </a:buClr>
              <a:buSzPct val="75000"/>
              <a:buFont typeface="Wingdings" charset="0"/>
              <a:buNone/>
              <a:defRPr/>
            </a:pPr>
            <a:endParaRPr lang="pt-BR" sz="2000" dirty="0" smtClean="0">
              <a:solidFill>
                <a:srgbClr val="000066"/>
              </a:solidFill>
              <a:latin typeface="Calibri" charset="0"/>
              <a:cs typeface="+mn-cs"/>
            </a:endParaRPr>
          </a:p>
          <a:p>
            <a:pPr algn="ctr" eaLnBrk="1" hangingPunct="1">
              <a:spcBef>
                <a:spcPct val="20000"/>
              </a:spcBef>
              <a:buClr>
                <a:schemeClr val="bg2"/>
              </a:buClr>
              <a:buSzPct val="75000"/>
              <a:buFont typeface="Wingdings" charset="0"/>
              <a:buChar char="n"/>
              <a:defRPr/>
            </a:pPr>
            <a:endParaRPr lang="pt-BR" sz="2000" dirty="0" smtClean="0">
              <a:solidFill>
                <a:srgbClr val="000066"/>
              </a:solidFill>
              <a:latin typeface="Calibri" charset="0"/>
              <a:cs typeface="+mn-cs"/>
            </a:endParaRPr>
          </a:p>
        </p:txBody>
      </p:sp>
      <p:pic>
        <p:nvPicPr>
          <p:cNvPr id="77828" name="Imagem 9" descr="arcgis_geodatabase00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43550" y="1989138"/>
            <a:ext cx="360045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3"/>
          <p:cNvSpPr txBox="1">
            <a:spLocks noChangeArrowheads="1"/>
          </p:cNvSpPr>
          <p:nvPr/>
        </p:nvSpPr>
        <p:spPr bwMode="auto">
          <a:xfrm>
            <a:off x="5573713" y="1484313"/>
            <a:ext cx="3570287" cy="504825"/>
          </a:xfrm>
          <a:prstGeom prst="rect">
            <a:avLst/>
          </a:prstGeom>
          <a:solidFill>
            <a:srgbClr val="E1E6F1"/>
          </a:solidFill>
          <a:ln w="9525">
            <a:noFill/>
            <a:miter lim="800000"/>
            <a:headEnd/>
            <a:tailEnd/>
          </a:ln>
        </p:spPr>
        <p:txBody>
          <a:bodyPr/>
          <a:lstStyle>
            <a:lvl1pPr marL="342900" indent="-342900"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spcBef>
                <a:spcPct val="20000"/>
              </a:spcBef>
              <a:buClr>
                <a:schemeClr val="bg2"/>
              </a:buClr>
              <a:buSzPct val="75000"/>
              <a:buFont typeface="Wingdings" charset="0"/>
              <a:buNone/>
              <a:defRPr/>
            </a:pPr>
            <a:r>
              <a:rPr lang="pt-BR" sz="2000" dirty="0" err="1" smtClean="0">
                <a:solidFill>
                  <a:srgbClr val="000066"/>
                </a:solidFill>
                <a:latin typeface="Calibri" charset="0"/>
                <a:cs typeface="+mn-cs"/>
              </a:rPr>
              <a:t>ARCGIS´s</a:t>
            </a:r>
            <a:r>
              <a:rPr lang="pt-BR" sz="2000" dirty="0" smtClean="0">
                <a:solidFill>
                  <a:srgbClr val="000066"/>
                </a:solidFill>
                <a:latin typeface="Calibri" charset="0"/>
                <a:cs typeface="+mn-cs"/>
              </a:rPr>
              <a:t> </a:t>
            </a:r>
            <a:r>
              <a:rPr lang="pt-BR" sz="2000" dirty="0" err="1" smtClean="0">
                <a:solidFill>
                  <a:srgbClr val="000066"/>
                </a:solidFill>
                <a:latin typeface="Calibri" charset="0"/>
                <a:cs typeface="+mn-cs"/>
              </a:rPr>
              <a:t>object</a:t>
            </a:r>
            <a:r>
              <a:rPr lang="pt-BR" sz="2000" dirty="0" smtClean="0">
                <a:solidFill>
                  <a:srgbClr val="000066"/>
                </a:solidFill>
                <a:latin typeface="Calibri" charset="0"/>
                <a:cs typeface="+mn-cs"/>
              </a:rPr>
              <a:t> </a:t>
            </a:r>
            <a:r>
              <a:rPr lang="pt-BR" sz="2000" dirty="0" err="1" smtClean="0">
                <a:solidFill>
                  <a:srgbClr val="000066"/>
                </a:solidFill>
                <a:latin typeface="Calibri" charset="0"/>
                <a:cs typeface="+mn-cs"/>
              </a:rPr>
              <a:t>model</a:t>
            </a:r>
            <a:r>
              <a:rPr lang="pt-BR" sz="2000" dirty="0" smtClean="0">
                <a:solidFill>
                  <a:srgbClr val="000066"/>
                </a:solidFill>
                <a:latin typeface="Calibri" charset="0"/>
                <a:cs typeface="+mn-cs"/>
              </a:rPr>
              <a:t> (2002)</a:t>
            </a:r>
          </a:p>
          <a:p>
            <a:pPr algn="ctr" eaLnBrk="1" hangingPunct="1">
              <a:spcBef>
                <a:spcPct val="20000"/>
              </a:spcBef>
              <a:buClr>
                <a:schemeClr val="bg2"/>
              </a:buClr>
              <a:buSzPct val="75000"/>
              <a:buFont typeface="Wingdings" charset="0"/>
              <a:buNone/>
              <a:defRPr/>
            </a:pPr>
            <a:endParaRPr lang="pt-BR" sz="2000" dirty="0" smtClean="0">
              <a:solidFill>
                <a:srgbClr val="000066"/>
              </a:solidFill>
              <a:latin typeface="Calibri" charset="0"/>
              <a:cs typeface="+mn-cs"/>
            </a:endParaRPr>
          </a:p>
          <a:p>
            <a:pPr algn="ctr" eaLnBrk="1" hangingPunct="1">
              <a:spcBef>
                <a:spcPct val="20000"/>
              </a:spcBef>
              <a:buClr>
                <a:schemeClr val="bg2"/>
              </a:buClr>
              <a:buSzPct val="75000"/>
              <a:buFont typeface="Wingdings" charset="0"/>
              <a:buChar char="n"/>
              <a:defRPr/>
            </a:pPr>
            <a:endParaRPr lang="pt-BR" sz="2000" dirty="0" smtClean="0">
              <a:solidFill>
                <a:srgbClr val="000066"/>
              </a:solidFill>
              <a:latin typeface="Calibri" charset="0"/>
              <a:cs typeface="+mn-cs"/>
            </a:endParaRPr>
          </a:p>
        </p:txBody>
      </p:sp>
      <p:grpSp>
        <p:nvGrpSpPr>
          <p:cNvPr id="77830" name="Grupo 106"/>
          <p:cNvGrpSpPr>
            <a:grpSpLocks/>
          </p:cNvGrpSpPr>
          <p:nvPr/>
        </p:nvGrpSpPr>
        <p:grpSpPr bwMode="auto">
          <a:xfrm>
            <a:off x="827088" y="2133600"/>
            <a:ext cx="4465637" cy="3429000"/>
            <a:chOff x="-36022" y="3214686"/>
            <a:chExt cx="4945504" cy="3643314"/>
          </a:xfrm>
        </p:grpSpPr>
        <p:sp>
          <p:nvSpPr>
            <p:cNvPr id="2" name="Rectangle 2"/>
            <p:cNvSpPr>
              <a:spLocks noChangeArrowheads="1"/>
            </p:cNvSpPr>
            <p:nvPr/>
          </p:nvSpPr>
          <p:spPr bwMode="auto">
            <a:xfrm>
              <a:off x="18478" y="6350298"/>
              <a:ext cx="1221872" cy="507702"/>
            </a:xfrm>
            <a:prstGeom prst="rect">
              <a:avLst/>
            </a:prstGeom>
            <a:solidFill>
              <a:schemeClr val="accent2">
                <a:lumMod val="40000"/>
                <a:lumOff val="60000"/>
              </a:schemeClr>
            </a:solidFill>
            <a:ln w="38100" cmpd="dbl">
              <a:solidFill>
                <a:schemeClr val="tx1"/>
              </a:solidFill>
              <a:miter lim="800000"/>
              <a:headEnd/>
              <a:tailEnd/>
            </a:ln>
          </p:spPr>
          <p:txBody>
            <a:bodyPr wrap="none" anchor="ctr"/>
            <a:lstStyle/>
            <a:p>
              <a:pPr>
                <a:defRPr/>
              </a:pPr>
              <a:endParaRPr lang="pt-BR"/>
            </a:p>
          </p:txBody>
        </p:sp>
        <p:sp>
          <p:nvSpPr>
            <p:cNvPr id="77833" name="Rectangle 4"/>
            <p:cNvSpPr>
              <a:spLocks noChangeArrowheads="1"/>
            </p:cNvSpPr>
            <p:nvPr/>
          </p:nvSpPr>
          <p:spPr bwMode="auto">
            <a:xfrm>
              <a:off x="3712990" y="4438823"/>
              <a:ext cx="1196492" cy="571374"/>
            </a:xfrm>
            <a:prstGeom prst="rect">
              <a:avLst/>
            </a:prstGeom>
            <a:solidFill>
              <a:srgbClr val="D6D6EB"/>
            </a:solidFill>
            <a:ln w="38100" cmpd="dbl">
              <a:solidFill>
                <a:schemeClr val="tx1"/>
              </a:solidFill>
              <a:miter lim="800000"/>
              <a:headEnd/>
              <a:tailEnd/>
            </a:ln>
          </p:spPr>
          <p:txBody>
            <a:bodyPr wrap="none" anchor="ctr"/>
            <a:lstStyle/>
            <a:p>
              <a:endParaRPr lang="pt-BR"/>
            </a:p>
          </p:txBody>
        </p:sp>
        <p:sp>
          <p:nvSpPr>
            <p:cNvPr id="77834" name="Rectangle 5"/>
            <p:cNvSpPr>
              <a:spLocks noChangeArrowheads="1"/>
            </p:cNvSpPr>
            <p:nvPr/>
          </p:nvSpPr>
          <p:spPr bwMode="auto">
            <a:xfrm>
              <a:off x="3712990" y="4523344"/>
              <a:ext cx="1120489" cy="335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895" tIns="44447" rIns="88895" bIns="44447">
              <a:spAutoFit/>
            </a:bodyPr>
            <a:lstStyle/>
            <a:p>
              <a:pPr defTabSz="885825" eaLnBrk="0" hangingPunct="0"/>
              <a:r>
                <a:rPr lang="en-US" sz="1600" b="1">
                  <a:solidFill>
                    <a:schemeClr val="tx2"/>
                  </a:solidFill>
                  <a:latin typeface="Calibri" charset="0"/>
                </a:rPr>
                <a:t>Geo-object</a:t>
              </a:r>
            </a:p>
          </p:txBody>
        </p:sp>
        <p:sp>
          <p:nvSpPr>
            <p:cNvPr id="77835" name="Rectangle 6"/>
            <p:cNvSpPr>
              <a:spLocks noChangeArrowheads="1"/>
            </p:cNvSpPr>
            <p:nvPr/>
          </p:nvSpPr>
          <p:spPr bwMode="auto">
            <a:xfrm>
              <a:off x="2995094" y="5374503"/>
              <a:ext cx="1116726" cy="571373"/>
            </a:xfrm>
            <a:prstGeom prst="rect">
              <a:avLst/>
            </a:prstGeom>
            <a:solidFill>
              <a:srgbClr val="D6D6EB"/>
            </a:solidFill>
            <a:ln w="38100" cmpd="dbl">
              <a:solidFill>
                <a:schemeClr val="tx1"/>
              </a:solidFill>
              <a:miter lim="800000"/>
              <a:headEnd/>
              <a:tailEnd/>
            </a:ln>
          </p:spPr>
          <p:txBody>
            <a:bodyPr wrap="none" anchor="ctr"/>
            <a:lstStyle/>
            <a:p>
              <a:endParaRPr lang="pt-BR"/>
            </a:p>
          </p:txBody>
        </p:sp>
        <p:sp>
          <p:nvSpPr>
            <p:cNvPr id="77836" name="Rectangle 7"/>
            <p:cNvSpPr>
              <a:spLocks noChangeArrowheads="1"/>
            </p:cNvSpPr>
            <p:nvPr/>
          </p:nvSpPr>
          <p:spPr bwMode="auto">
            <a:xfrm>
              <a:off x="3052263" y="5501475"/>
              <a:ext cx="1018667" cy="35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895" tIns="44447" rIns="88895" bIns="44447">
              <a:spAutoFit/>
            </a:bodyPr>
            <a:lstStyle/>
            <a:p>
              <a:pPr algn="ctr" defTabSz="885825" eaLnBrk="0" hangingPunct="0"/>
              <a:r>
                <a:rPr lang="en-US" sz="1700" b="1">
                  <a:solidFill>
                    <a:schemeClr val="tx2"/>
                  </a:solidFill>
                  <a:latin typeface="Calibri" charset="0"/>
                </a:rPr>
                <a:t>Cadastral</a:t>
              </a:r>
            </a:p>
          </p:txBody>
        </p:sp>
        <p:sp>
          <p:nvSpPr>
            <p:cNvPr id="77837" name="Freeform 8"/>
            <p:cNvSpPr>
              <a:spLocks/>
            </p:cNvSpPr>
            <p:nvPr/>
          </p:nvSpPr>
          <p:spPr bwMode="auto">
            <a:xfrm>
              <a:off x="4111821" y="5050891"/>
              <a:ext cx="398831" cy="684160"/>
            </a:xfrm>
            <a:custGeom>
              <a:avLst/>
              <a:gdLst>
                <a:gd name="T0" fmla="*/ 2147483647 w 321"/>
                <a:gd name="T1" fmla="*/ 0 h 417"/>
                <a:gd name="T2" fmla="*/ 2147483647 w 321"/>
                <a:gd name="T3" fmla="*/ 2147483647 h 417"/>
                <a:gd name="T4" fmla="*/ 0 w 321"/>
                <a:gd name="T5" fmla="*/ 2147483647 h 417"/>
                <a:gd name="T6" fmla="*/ 0 60000 65536"/>
                <a:gd name="T7" fmla="*/ 0 60000 65536"/>
                <a:gd name="T8" fmla="*/ 0 60000 65536"/>
                <a:gd name="T9" fmla="*/ 0 w 321"/>
                <a:gd name="T10" fmla="*/ 0 h 417"/>
                <a:gd name="T11" fmla="*/ 321 w 321"/>
                <a:gd name="T12" fmla="*/ 417 h 417"/>
              </a:gdLst>
              <a:ahLst/>
              <a:cxnLst>
                <a:cxn ang="T6">
                  <a:pos x="T0" y="T1"/>
                </a:cxn>
                <a:cxn ang="T7">
                  <a:pos x="T2" y="T3"/>
                </a:cxn>
                <a:cxn ang="T8">
                  <a:pos x="T4" y="T5"/>
                </a:cxn>
              </a:cxnLst>
              <a:rect l="T9" t="T10" r="T11" b="T12"/>
              <a:pathLst>
                <a:path w="321" h="417">
                  <a:moveTo>
                    <a:pt x="320" y="0"/>
                  </a:moveTo>
                  <a:lnTo>
                    <a:pt x="320" y="416"/>
                  </a:lnTo>
                  <a:lnTo>
                    <a:pt x="0" y="416"/>
                  </a:lnTo>
                </a:path>
              </a:pathLst>
            </a:custGeom>
            <a:noFill/>
            <a:ln w="12700" cap="rnd">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77838" name="Group 9"/>
            <p:cNvGrpSpPr>
              <a:grpSpLocks/>
            </p:cNvGrpSpPr>
            <p:nvPr/>
          </p:nvGrpSpPr>
          <p:grpSpPr bwMode="auto">
            <a:xfrm>
              <a:off x="1160837" y="4362585"/>
              <a:ext cx="1276216" cy="567486"/>
              <a:chOff x="977" y="1001"/>
              <a:chExt cx="1050" cy="389"/>
            </a:xfrm>
          </p:grpSpPr>
          <p:sp>
            <p:nvSpPr>
              <p:cNvPr id="77861" name="Rectangle 10"/>
              <p:cNvSpPr>
                <a:spLocks noChangeArrowheads="1"/>
              </p:cNvSpPr>
              <p:nvPr/>
            </p:nvSpPr>
            <p:spPr bwMode="auto">
              <a:xfrm>
                <a:off x="977" y="1001"/>
                <a:ext cx="1050" cy="389"/>
              </a:xfrm>
              <a:prstGeom prst="rect">
                <a:avLst/>
              </a:prstGeom>
              <a:solidFill>
                <a:srgbClr val="D6D6EB"/>
              </a:solidFill>
              <a:ln w="9525">
                <a:solidFill>
                  <a:schemeClr val="tx1"/>
                </a:solidFill>
                <a:miter lim="800000"/>
                <a:headEnd/>
                <a:tailEnd/>
              </a:ln>
            </p:spPr>
            <p:txBody>
              <a:bodyPr lIns="88895" tIns="44447" rIns="88895" bIns="44447">
                <a:spAutoFit/>
              </a:bodyPr>
              <a:lstStyle/>
              <a:p>
                <a:endParaRPr lang="pt-BR"/>
              </a:p>
            </p:txBody>
          </p:sp>
          <p:sp>
            <p:nvSpPr>
              <p:cNvPr id="77862" name="Rectangle 11"/>
              <p:cNvSpPr>
                <a:spLocks noChangeArrowheads="1"/>
              </p:cNvSpPr>
              <p:nvPr/>
            </p:nvSpPr>
            <p:spPr bwMode="auto">
              <a:xfrm>
                <a:off x="1042" y="1053"/>
                <a:ext cx="831"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895" tIns="44447" rIns="88895" bIns="44447">
                <a:spAutoFit/>
              </a:bodyPr>
              <a:lstStyle/>
              <a:p>
                <a:pPr algn="ctr" defTabSz="885825" eaLnBrk="0" hangingPunct="0"/>
                <a:r>
                  <a:rPr lang="en-US" sz="1700" b="1">
                    <a:solidFill>
                      <a:schemeClr val="tx2"/>
                    </a:solidFill>
                    <a:latin typeface="Calibri" charset="0"/>
                  </a:rPr>
                  <a:t>Coverage</a:t>
                </a:r>
              </a:p>
            </p:txBody>
          </p:sp>
        </p:grpSp>
        <p:sp>
          <p:nvSpPr>
            <p:cNvPr id="77839" name="Rectangle 12"/>
            <p:cNvSpPr>
              <a:spLocks noChangeArrowheads="1"/>
            </p:cNvSpPr>
            <p:nvPr/>
          </p:nvSpPr>
          <p:spPr bwMode="auto">
            <a:xfrm>
              <a:off x="2436732" y="3221165"/>
              <a:ext cx="1500484" cy="605589"/>
            </a:xfrm>
            <a:prstGeom prst="rect">
              <a:avLst/>
            </a:prstGeom>
            <a:solidFill>
              <a:srgbClr val="D6D6EB"/>
            </a:solidFill>
            <a:ln w="57150" cmpd="thickThin">
              <a:solidFill>
                <a:schemeClr val="tx1"/>
              </a:solidFill>
              <a:miter lim="800000"/>
              <a:headEnd/>
              <a:tailEnd/>
            </a:ln>
          </p:spPr>
          <p:txBody>
            <a:bodyPr lIns="88895" tIns="44447" rIns="88895" bIns="44447">
              <a:spAutoFit/>
            </a:bodyPr>
            <a:lstStyle/>
            <a:p>
              <a:endParaRPr lang="pt-BR"/>
            </a:p>
          </p:txBody>
        </p:sp>
        <p:sp>
          <p:nvSpPr>
            <p:cNvPr id="77840" name="Rectangle 13"/>
            <p:cNvSpPr>
              <a:spLocks noChangeArrowheads="1"/>
            </p:cNvSpPr>
            <p:nvPr/>
          </p:nvSpPr>
          <p:spPr bwMode="auto">
            <a:xfrm>
              <a:off x="2699686" y="3214686"/>
              <a:ext cx="1098760" cy="61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8895" tIns="44447" rIns="88895" bIns="44447">
              <a:spAutoFit/>
            </a:bodyPr>
            <a:lstStyle/>
            <a:p>
              <a:pPr algn="ctr" defTabSz="885825" eaLnBrk="0" hangingPunct="0"/>
              <a:r>
                <a:rPr lang="en-US" sz="1600" b="1">
                  <a:solidFill>
                    <a:schemeClr val="tx2"/>
                  </a:solidFill>
                  <a:latin typeface="Calibri" charset="0"/>
                </a:rPr>
                <a:t>Spatial </a:t>
              </a:r>
            </a:p>
            <a:p>
              <a:pPr algn="ctr" defTabSz="885825" eaLnBrk="0" hangingPunct="0"/>
              <a:r>
                <a:rPr lang="en-US" sz="1600" b="1">
                  <a:solidFill>
                    <a:schemeClr val="tx2"/>
                  </a:solidFill>
                  <a:latin typeface="Calibri" charset="0"/>
                </a:rPr>
                <a:t>database</a:t>
              </a:r>
            </a:p>
          </p:txBody>
        </p:sp>
        <p:sp>
          <p:nvSpPr>
            <p:cNvPr id="77841" name="Freeform 14"/>
            <p:cNvSpPr>
              <a:spLocks/>
            </p:cNvSpPr>
            <p:nvPr/>
          </p:nvSpPr>
          <p:spPr bwMode="auto">
            <a:xfrm>
              <a:off x="4032055" y="3444212"/>
              <a:ext cx="438482" cy="996340"/>
            </a:xfrm>
            <a:custGeom>
              <a:avLst/>
              <a:gdLst>
                <a:gd name="T0" fmla="*/ 0 w 361"/>
                <a:gd name="T1" fmla="*/ 0 h 684"/>
                <a:gd name="T2" fmla="*/ 2147483647 w 361"/>
                <a:gd name="T3" fmla="*/ 0 h 684"/>
                <a:gd name="T4" fmla="*/ 2147483647 w 361"/>
                <a:gd name="T5" fmla="*/ 2147483647 h 684"/>
                <a:gd name="T6" fmla="*/ 0 60000 65536"/>
                <a:gd name="T7" fmla="*/ 0 60000 65536"/>
                <a:gd name="T8" fmla="*/ 0 60000 65536"/>
                <a:gd name="T9" fmla="*/ 0 w 361"/>
                <a:gd name="T10" fmla="*/ 0 h 684"/>
                <a:gd name="T11" fmla="*/ 361 w 361"/>
                <a:gd name="T12" fmla="*/ 684 h 684"/>
              </a:gdLst>
              <a:ahLst/>
              <a:cxnLst>
                <a:cxn ang="T6">
                  <a:pos x="T0" y="T1"/>
                </a:cxn>
                <a:cxn ang="T7">
                  <a:pos x="T2" y="T3"/>
                </a:cxn>
                <a:cxn ang="T8">
                  <a:pos x="T4" y="T5"/>
                </a:cxn>
              </a:cxnLst>
              <a:rect l="T9" t="T10" r="T11" b="T12"/>
              <a:pathLst>
                <a:path w="361" h="684">
                  <a:moveTo>
                    <a:pt x="0" y="0"/>
                  </a:moveTo>
                  <a:lnTo>
                    <a:pt x="360" y="0"/>
                  </a:lnTo>
                  <a:lnTo>
                    <a:pt x="360" y="683"/>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42" name="Rectangle 16"/>
            <p:cNvSpPr>
              <a:spLocks noChangeArrowheads="1"/>
            </p:cNvSpPr>
            <p:nvPr/>
          </p:nvSpPr>
          <p:spPr bwMode="auto">
            <a:xfrm>
              <a:off x="-36022" y="6426225"/>
              <a:ext cx="1170568" cy="335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895" tIns="44447" rIns="88895" bIns="44447">
              <a:spAutoFit/>
            </a:bodyPr>
            <a:lstStyle/>
            <a:p>
              <a:pPr defTabSz="885825" eaLnBrk="0" hangingPunct="0"/>
              <a:r>
                <a:rPr lang="en-US" sz="1600" b="1">
                  <a:solidFill>
                    <a:schemeClr val="tx2"/>
                  </a:solidFill>
                  <a:latin typeface="Calibri" charset="0"/>
                </a:rPr>
                <a:t> Categorical</a:t>
              </a:r>
            </a:p>
          </p:txBody>
        </p:sp>
        <p:sp>
          <p:nvSpPr>
            <p:cNvPr id="77843" name="Rectangle 17"/>
            <p:cNvSpPr>
              <a:spLocks noChangeArrowheads="1"/>
            </p:cNvSpPr>
            <p:nvPr/>
          </p:nvSpPr>
          <p:spPr bwMode="auto">
            <a:xfrm>
              <a:off x="1576709" y="6293105"/>
              <a:ext cx="1099319" cy="564895"/>
            </a:xfrm>
            <a:prstGeom prst="rect">
              <a:avLst/>
            </a:prstGeom>
            <a:solidFill>
              <a:srgbClr val="D6D6EB"/>
            </a:solidFill>
            <a:ln w="38100" cmpd="dbl">
              <a:solidFill>
                <a:schemeClr val="tx1"/>
              </a:solidFill>
              <a:miter lim="800000"/>
              <a:headEnd/>
              <a:tailEnd/>
            </a:ln>
          </p:spPr>
          <p:txBody>
            <a:bodyPr wrap="none" anchor="ctr"/>
            <a:lstStyle/>
            <a:p>
              <a:endParaRPr lang="pt-BR"/>
            </a:p>
          </p:txBody>
        </p:sp>
        <p:grpSp>
          <p:nvGrpSpPr>
            <p:cNvPr id="77844" name="Group 18"/>
            <p:cNvGrpSpPr>
              <a:grpSpLocks/>
            </p:cNvGrpSpPr>
            <p:nvPr/>
          </p:nvGrpSpPr>
          <p:grpSpPr bwMode="auto">
            <a:xfrm>
              <a:off x="681925" y="5354615"/>
              <a:ext cx="1079089" cy="564895"/>
              <a:chOff x="583" y="1681"/>
              <a:chExt cx="888" cy="388"/>
            </a:xfrm>
          </p:grpSpPr>
          <p:sp>
            <p:nvSpPr>
              <p:cNvPr id="77859" name="Rectangle 19"/>
              <p:cNvSpPr>
                <a:spLocks noChangeArrowheads="1"/>
              </p:cNvSpPr>
              <p:nvPr/>
            </p:nvSpPr>
            <p:spPr bwMode="auto">
              <a:xfrm>
                <a:off x="583" y="1681"/>
                <a:ext cx="888" cy="388"/>
              </a:xfrm>
              <a:prstGeom prst="rect">
                <a:avLst/>
              </a:prstGeom>
              <a:solidFill>
                <a:srgbClr val="D6D6EB"/>
              </a:solidFill>
              <a:ln w="38100" cmpd="dbl">
                <a:solidFill>
                  <a:schemeClr val="tx1"/>
                </a:solidFill>
                <a:miter lim="800000"/>
                <a:headEnd/>
                <a:tailEnd/>
              </a:ln>
            </p:spPr>
            <p:txBody>
              <a:bodyPr lIns="88895" tIns="44447" rIns="88895" bIns="44447">
                <a:spAutoFit/>
              </a:bodyPr>
              <a:lstStyle/>
              <a:p>
                <a:endParaRPr lang="pt-BR"/>
              </a:p>
            </p:txBody>
          </p:sp>
          <p:sp>
            <p:nvSpPr>
              <p:cNvPr id="77860" name="Rectangle 20"/>
              <p:cNvSpPr>
                <a:spLocks noChangeArrowheads="1"/>
              </p:cNvSpPr>
              <p:nvPr/>
            </p:nvSpPr>
            <p:spPr bwMode="auto">
              <a:xfrm>
                <a:off x="603" y="1767"/>
                <a:ext cx="834"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895" tIns="44447" rIns="88895" bIns="44447">
                <a:spAutoFit/>
              </a:bodyPr>
              <a:lstStyle/>
              <a:p>
                <a:pPr algn="ctr" defTabSz="885825" eaLnBrk="0" hangingPunct="0"/>
                <a:r>
                  <a:rPr lang="en-US" sz="1700" b="1">
                    <a:solidFill>
                      <a:schemeClr val="tx2"/>
                    </a:solidFill>
                    <a:latin typeface="Calibri" charset="0"/>
                  </a:rPr>
                  <a:t>Geo-field</a:t>
                </a:r>
              </a:p>
            </p:txBody>
          </p:sp>
        </p:grpSp>
        <p:sp>
          <p:nvSpPr>
            <p:cNvPr id="77845" name="Rectangle 21"/>
            <p:cNvSpPr>
              <a:spLocks noChangeArrowheads="1"/>
            </p:cNvSpPr>
            <p:nvPr/>
          </p:nvSpPr>
          <p:spPr bwMode="auto">
            <a:xfrm>
              <a:off x="1559302" y="6426225"/>
              <a:ext cx="1107986" cy="35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895" tIns="44447" rIns="88895" bIns="44447">
              <a:spAutoFit/>
            </a:bodyPr>
            <a:lstStyle/>
            <a:p>
              <a:pPr algn="ctr" defTabSz="885825" eaLnBrk="0" hangingPunct="0"/>
              <a:r>
                <a:rPr lang="en-US" sz="1700" b="1">
                  <a:solidFill>
                    <a:schemeClr val="tx2"/>
                  </a:solidFill>
                  <a:latin typeface="Calibri" charset="0"/>
                </a:rPr>
                <a:t>Numerical</a:t>
              </a:r>
            </a:p>
          </p:txBody>
        </p:sp>
        <p:sp>
          <p:nvSpPr>
            <p:cNvPr id="77846" name="Rectangle 22"/>
            <p:cNvSpPr>
              <a:spLocks noChangeArrowheads="1"/>
            </p:cNvSpPr>
            <p:nvPr/>
          </p:nvSpPr>
          <p:spPr bwMode="auto">
            <a:xfrm>
              <a:off x="311736" y="5814157"/>
              <a:ext cx="587847" cy="35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895" tIns="44447" rIns="88895" bIns="44447">
              <a:spAutoFit/>
            </a:bodyPr>
            <a:lstStyle/>
            <a:p>
              <a:pPr algn="ctr" defTabSz="885825" eaLnBrk="0" hangingPunct="0"/>
              <a:r>
                <a:rPr lang="en-US" sz="1600" b="1" i="1">
                  <a:solidFill>
                    <a:schemeClr val="tx2"/>
                  </a:solidFill>
                  <a:latin typeface="Calibri" charset="0"/>
                </a:rPr>
                <a:t>is-a</a:t>
              </a:r>
            </a:p>
          </p:txBody>
        </p:sp>
        <p:sp>
          <p:nvSpPr>
            <p:cNvPr id="77847" name="Rectangle 23"/>
            <p:cNvSpPr>
              <a:spLocks noChangeArrowheads="1"/>
            </p:cNvSpPr>
            <p:nvPr/>
          </p:nvSpPr>
          <p:spPr bwMode="auto">
            <a:xfrm>
              <a:off x="1907061" y="5814157"/>
              <a:ext cx="587847" cy="35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895" tIns="44447" rIns="88895" bIns="44447">
              <a:spAutoFit/>
            </a:bodyPr>
            <a:lstStyle/>
            <a:p>
              <a:pPr algn="ctr" defTabSz="885825" eaLnBrk="0" hangingPunct="0"/>
              <a:r>
                <a:rPr lang="en-US" sz="1600" b="1" i="1">
                  <a:solidFill>
                    <a:schemeClr val="tx2"/>
                  </a:solidFill>
                  <a:latin typeface="Calibri" charset="0"/>
                </a:rPr>
                <a:t>is-a</a:t>
              </a:r>
            </a:p>
          </p:txBody>
        </p:sp>
        <p:sp>
          <p:nvSpPr>
            <p:cNvPr id="77848" name="Rectangle 24"/>
            <p:cNvSpPr>
              <a:spLocks noChangeArrowheads="1"/>
            </p:cNvSpPr>
            <p:nvPr/>
          </p:nvSpPr>
          <p:spPr bwMode="auto">
            <a:xfrm>
              <a:off x="1997543" y="3918214"/>
              <a:ext cx="894594" cy="335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895" tIns="44447" rIns="88895" bIns="44447">
              <a:spAutoFit/>
            </a:bodyPr>
            <a:lstStyle/>
            <a:p>
              <a:pPr algn="ctr" defTabSz="885825" eaLnBrk="0" hangingPunct="0"/>
              <a:r>
                <a:rPr lang="en-US" sz="1600" b="1" i="1">
                  <a:solidFill>
                    <a:schemeClr val="tx2"/>
                  </a:solidFill>
                  <a:latin typeface="Calibri" charset="0"/>
                </a:rPr>
                <a:t>contains</a:t>
              </a:r>
              <a:endParaRPr lang="en-US" sz="1700" b="1" i="1">
                <a:solidFill>
                  <a:schemeClr val="tx2"/>
                </a:solidFill>
                <a:latin typeface="Calibri" charset="0"/>
              </a:endParaRPr>
            </a:p>
          </p:txBody>
        </p:sp>
        <p:sp>
          <p:nvSpPr>
            <p:cNvPr id="77849" name="Freeform 27"/>
            <p:cNvSpPr>
              <a:spLocks/>
            </p:cNvSpPr>
            <p:nvPr/>
          </p:nvSpPr>
          <p:spPr bwMode="auto">
            <a:xfrm>
              <a:off x="1000939" y="5203908"/>
              <a:ext cx="2396962" cy="152884"/>
            </a:xfrm>
            <a:custGeom>
              <a:avLst/>
              <a:gdLst>
                <a:gd name="T0" fmla="*/ 0 w 1973"/>
                <a:gd name="T1" fmla="*/ 2147483647 h 105"/>
                <a:gd name="T2" fmla="*/ 0 w 1973"/>
                <a:gd name="T3" fmla="*/ 0 h 105"/>
                <a:gd name="T4" fmla="*/ 2147483647 w 1973"/>
                <a:gd name="T5" fmla="*/ 0 h 105"/>
                <a:gd name="T6" fmla="*/ 2147483647 w 1973"/>
                <a:gd name="T7" fmla="*/ 2147483647 h 105"/>
                <a:gd name="T8" fmla="*/ 0 60000 65536"/>
                <a:gd name="T9" fmla="*/ 0 60000 65536"/>
                <a:gd name="T10" fmla="*/ 0 60000 65536"/>
                <a:gd name="T11" fmla="*/ 0 60000 65536"/>
                <a:gd name="T12" fmla="*/ 0 w 1973"/>
                <a:gd name="T13" fmla="*/ 0 h 105"/>
                <a:gd name="T14" fmla="*/ 1973 w 1973"/>
                <a:gd name="T15" fmla="*/ 105 h 105"/>
              </a:gdLst>
              <a:ahLst/>
              <a:cxnLst>
                <a:cxn ang="T8">
                  <a:pos x="T0" y="T1"/>
                </a:cxn>
                <a:cxn ang="T9">
                  <a:pos x="T2" y="T3"/>
                </a:cxn>
                <a:cxn ang="T10">
                  <a:pos x="T4" y="T5"/>
                </a:cxn>
                <a:cxn ang="T11">
                  <a:pos x="T6" y="T7"/>
                </a:cxn>
              </a:cxnLst>
              <a:rect l="T12" t="T13" r="T14" b="T15"/>
              <a:pathLst>
                <a:path w="1973" h="105">
                  <a:moveTo>
                    <a:pt x="0" y="104"/>
                  </a:moveTo>
                  <a:lnTo>
                    <a:pt x="0" y="0"/>
                  </a:lnTo>
                  <a:lnTo>
                    <a:pt x="1972" y="0"/>
                  </a:lnTo>
                  <a:lnTo>
                    <a:pt x="1972" y="93"/>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50" name="Freeform 28"/>
            <p:cNvSpPr>
              <a:spLocks/>
            </p:cNvSpPr>
            <p:nvPr/>
          </p:nvSpPr>
          <p:spPr bwMode="auto">
            <a:xfrm>
              <a:off x="1639068" y="4974382"/>
              <a:ext cx="370634" cy="229526"/>
            </a:xfrm>
            <a:custGeom>
              <a:avLst/>
              <a:gdLst>
                <a:gd name="T0" fmla="*/ 0 w 305"/>
                <a:gd name="T1" fmla="*/ 2147483647 h 136"/>
                <a:gd name="T2" fmla="*/ 2147483647 w 305"/>
                <a:gd name="T3" fmla="*/ 0 h 136"/>
                <a:gd name="T4" fmla="*/ 2147483647 w 305"/>
                <a:gd name="T5" fmla="*/ 2147483647 h 136"/>
                <a:gd name="T6" fmla="*/ 0 w 305"/>
                <a:gd name="T7" fmla="*/ 2147483647 h 136"/>
                <a:gd name="T8" fmla="*/ 0 60000 65536"/>
                <a:gd name="T9" fmla="*/ 0 60000 65536"/>
                <a:gd name="T10" fmla="*/ 0 60000 65536"/>
                <a:gd name="T11" fmla="*/ 0 60000 65536"/>
                <a:gd name="T12" fmla="*/ 0 w 305"/>
                <a:gd name="T13" fmla="*/ 0 h 136"/>
                <a:gd name="T14" fmla="*/ 305 w 305"/>
                <a:gd name="T15" fmla="*/ 136 h 136"/>
              </a:gdLst>
              <a:ahLst/>
              <a:cxnLst>
                <a:cxn ang="T8">
                  <a:pos x="T0" y="T1"/>
                </a:cxn>
                <a:cxn ang="T9">
                  <a:pos x="T2" y="T3"/>
                </a:cxn>
                <a:cxn ang="T10">
                  <a:pos x="T4" y="T5"/>
                </a:cxn>
                <a:cxn ang="T11">
                  <a:pos x="T6" y="T7"/>
                </a:cxn>
              </a:cxnLst>
              <a:rect l="T12" t="T13" r="T14" b="T15"/>
              <a:pathLst>
                <a:path w="305" h="136">
                  <a:moveTo>
                    <a:pt x="0" y="135"/>
                  </a:moveTo>
                  <a:lnTo>
                    <a:pt x="157" y="0"/>
                  </a:lnTo>
                  <a:lnTo>
                    <a:pt x="304" y="131"/>
                  </a:lnTo>
                  <a:lnTo>
                    <a:pt x="0" y="135"/>
                  </a:lnTo>
                </a:path>
              </a:pathLst>
            </a:custGeom>
            <a:solidFill>
              <a:srgbClr val="D6D6EB"/>
            </a:solidFill>
            <a:ln w="12700" cap="rnd">
              <a:solidFill>
                <a:schemeClr val="tx1"/>
              </a:solidFill>
              <a:round/>
              <a:headEnd/>
              <a:tailEnd/>
            </a:ln>
          </p:spPr>
          <p:txBody>
            <a:bodyPr/>
            <a:lstStyle/>
            <a:p>
              <a:endParaRPr lang="en-US"/>
            </a:p>
          </p:txBody>
        </p:sp>
        <p:sp>
          <p:nvSpPr>
            <p:cNvPr id="77851" name="Freeform 29"/>
            <p:cNvSpPr>
              <a:spLocks/>
            </p:cNvSpPr>
            <p:nvPr/>
          </p:nvSpPr>
          <p:spPr bwMode="auto">
            <a:xfrm>
              <a:off x="1798601" y="3444212"/>
              <a:ext cx="584303" cy="934150"/>
            </a:xfrm>
            <a:custGeom>
              <a:avLst/>
              <a:gdLst>
                <a:gd name="T0" fmla="*/ 2147483647 w 481"/>
                <a:gd name="T1" fmla="*/ 0 h 641"/>
                <a:gd name="T2" fmla="*/ 0 w 481"/>
                <a:gd name="T3" fmla="*/ 0 h 641"/>
                <a:gd name="T4" fmla="*/ 0 w 481"/>
                <a:gd name="T5" fmla="*/ 2147483647 h 641"/>
                <a:gd name="T6" fmla="*/ 0 60000 65536"/>
                <a:gd name="T7" fmla="*/ 0 60000 65536"/>
                <a:gd name="T8" fmla="*/ 0 60000 65536"/>
                <a:gd name="T9" fmla="*/ 0 w 481"/>
                <a:gd name="T10" fmla="*/ 0 h 641"/>
                <a:gd name="T11" fmla="*/ 481 w 481"/>
                <a:gd name="T12" fmla="*/ 641 h 641"/>
              </a:gdLst>
              <a:ahLst/>
              <a:cxnLst>
                <a:cxn ang="T6">
                  <a:pos x="T0" y="T1"/>
                </a:cxn>
                <a:cxn ang="T7">
                  <a:pos x="T2" y="T3"/>
                </a:cxn>
                <a:cxn ang="T8">
                  <a:pos x="T4" y="T5"/>
                </a:cxn>
              </a:cxnLst>
              <a:rect l="T9" t="T10" r="T11" b="T12"/>
              <a:pathLst>
                <a:path w="481" h="641">
                  <a:moveTo>
                    <a:pt x="480" y="0"/>
                  </a:moveTo>
                  <a:lnTo>
                    <a:pt x="0" y="0"/>
                  </a:lnTo>
                  <a:lnTo>
                    <a:pt x="0" y="64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52" name="Freeform 31"/>
            <p:cNvSpPr>
              <a:spLocks/>
            </p:cNvSpPr>
            <p:nvPr/>
          </p:nvSpPr>
          <p:spPr bwMode="auto">
            <a:xfrm>
              <a:off x="318989" y="6113013"/>
              <a:ext cx="1771139" cy="152884"/>
            </a:xfrm>
            <a:custGeom>
              <a:avLst/>
              <a:gdLst>
                <a:gd name="T0" fmla="*/ 0 w 1973"/>
                <a:gd name="T1" fmla="*/ 2147483647 h 105"/>
                <a:gd name="T2" fmla="*/ 0 w 1973"/>
                <a:gd name="T3" fmla="*/ 0 h 105"/>
                <a:gd name="T4" fmla="*/ 2147483647 w 1973"/>
                <a:gd name="T5" fmla="*/ 0 h 105"/>
                <a:gd name="T6" fmla="*/ 2147483647 w 1973"/>
                <a:gd name="T7" fmla="*/ 2147483647 h 105"/>
                <a:gd name="T8" fmla="*/ 0 60000 65536"/>
                <a:gd name="T9" fmla="*/ 0 60000 65536"/>
                <a:gd name="T10" fmla="*/ 0 60000 65536"/>
                <a:gd name="T11" fmla="*/ 0 60000 65536"/>
                <a:gd name="T12" fmla="*/ 0 w 1973"/>
                <a:gd name="T13" fmla="*/ 0 h 105"/>
                <a:gd name="T14" fmla="*/ 1973 w 1973"/>
                <a:gd name="T15" fmla="*/ 105 h 105"/>
              </a:gdLst>
              <a:ahLst/>
              <a:cxnLst>
                <a:cxn ang="T8">
                  <a:pos x="T0" y="T1"/>
                </a:cxn>
                <a:cxn ang="T9">
                  <a:pos x="T2" y="T3"/>
                </a:cxn>
                <a:cxn ang="T10">
                  <a:pos x="T4" y="T5"/>
                </a:cxn>
                <a:cxn ang="T11">
                  <a:pos x="T6" y="T7"/>
                </a:cxn>
              </a:cxnLst>
              <a:rect l="T12" t="T13" r="T14" b="T15"/>
              <a:pathLst>
                <a:path w="1973" h="105">
                  <a:moveTo>
                    <a:pt x="0" y="104"/>
                  </a:moveTo>
                  <a:lnTo>
                    <a:pt x="0" y="0"/>
                  </a:lnTo>
                  <a:lnTo>
                    <a:pt x="1972" y="0"/>
                  </a:lnTo>
                  <a:lnTo>
                    <a:pt x="1972" y="93"/>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53" name="Freeform 32"/>
            <p:cNvSpPr>
              <a:spLocks/>
            </p:cNvSpPr>
            <p:nvPr/>
          </p:nvSpPr>
          <p:spPr bwMode="auto">
            <a:xfrm>
              <a:off x="1008608" y="5912189"/>
              <a:ext cx="370633" cy="198232"/>
            </a:xfrm>
            <a:custGeom>
              <a:avLst/>
              <a:gdLst>
                <a:gd name="T0" fmla="*/ 0 w 305"/>
                <a:gd name="T1" fmla="*/ 2147483647 h 136"/>
                <a:gd name="T2" fmla="*/ 2147483647 w 305"/>
                <a:gd name="T3" fmla="*/ 0 h 136"/>
                <a:gd name="T4" fmla="*/ 2147483647 w 305"/>
                <a:gd name="T5" fmla="*/ 2147483647 h 136"/>
                <a:gd name="T6" fmla="*/ 0 w 305"/>
                <a:gd name="T7" fmla="*/ 2147483647 h 136"/>
                <a:gd name="T8" fmla="*/ 0 60000 65536"/>
                <a:gd name="T9" fmla="*/ 0 60000 65536"/>
                <a:gd name="T10" fmla="*/ 0 60000 65536"/>
                <a:gd name="T11" fmla="*/ 0 60000 65536"/>
                <a:gd name="T12" fmla="*/ 0 w 305"/>
                <a:gd name="T13" fmla="*/ 0 h 136"/>
                <a:gd name="T14" fmla="*/ 305 w 305"/>
                <a:gd name="T15" fmla="*/ 136 h 136"/>
              </a:gdLst>
              <a:ahLst/>
              <a:cxnLst>
                <a:cxn ang="T8">
                  <a:pos x="T0" y="T1"/>
                </a:cxn>
                <a:cxn ang="T9">
                  <a:pos x="T2" y="T3"/>
                </a:cxn>
                <a:cxn ang="T10">
                  <a:pos x="T4" y="T5"/>
                </a:cxn>
                <a:cxn ang="T11">
                  <a:pos x="T6" y="T7"/>
                </a:cxn>
              </a:cxnLst>
              <a:rect l="T12" t="T13" r="T14" b="T15"/>
              <a:pathLst>
                <a:path w="305" h="136">
                  <a:moveTo>
                    <a:pt x="0" y="135"/>
                  </a:moveTo>
                  <a:lnTo>
                    <a:pt x="157" y="0"/>
                  </a:lnTo>
                  <a:lnTo>
                    <a:pt x="304" y="131"/>
                  </a:lnTo>
                  <a:lnTo>
                    <a:pt x="0" y="135"/>
                  </a:lnTo>
                </a:path>
              </a:pathLst>
            </a:custGeom>
            <a:solidFill>
              <a:srgbClr val="D6D6EB"/>
            </a:solidFill>
            <a:ln w="12700" cap="rnd">
              <a:solidFill>
                <a:schemeClr val="tx1"/>
              </a:solidFill>
              <a:round/>
              <a:headEnd/>
              <a:tailEnd/>
            </a:ln>
          </p:spPr>
          <p:txBody>
            <a:bodyPr/>
            <a:lstStyle/>
            <a:p>
              <a:endParaRPr lang="en-US"/>
            </a:p>
          </p:txBody>
        </p:sp>
        <p:sp>
          <p:nvSpPr>
            <p:cNvPr id="77854" name="AutoShape 33"/>
            <p:cNvSpPr>
              <a:spLocks noChangeArrowheads="1"/>
            </p:cNvSpPr>
            <p:nvPr/>
          </p:nvSpPr>
          <p:spPr bwMode="auto">
            <a:xfrm>
              <a:off x="2362532" y="3384414"/>
              <a:ext cx="201519" cy="139928"/>
            </a:xfrm>
            <a:prstGeom prst="diamond">
              <a:avLst/>
            </a:prstGeom>
            <a:solidFill>
              <a:schemeClr val="accent1"/>
            </a:solidFill>
            <a:ln w="12700" cap="sq">
              <a:solidFill>
                <a:schemeClr val="tx1"/>
              </a:solidFill>
              <a:miter lim="800000"/>
              <a:headEnd type="none" w="sm" len="sm"/>
              <a:tailEnd type="none" w="sm" len="sm"/>
            </a:ln>
          </p:spPr>
          <p:txBody>
            <a:bodyPr wrap="none" anchor="ctr"/>
            <a:lstStyle/>
            <a:p>
              <a:endParaRPr lang="pt-BR"/>
            </a:p>
          </p:txBody>
        </p:sp>
        <p:sp>
          <p:nvSpPr>
            <p:cNvPr id="77855" name="AutoShape 34"/>
            <p:cNvSpPr>
              <a:spLocks noChangeArrowheads="1"/>
            </p:cNvSpPr>
            <p:nvPr/>
          </p:nvSpPr>
          <p:spPr bwMode="auto">
            <a:xfrm>
              <a:off x="3952289" y="3367703"/>
              <a:ext cx="201519" cy="139928"/>
            </a:xfrm>
            <a:prstGeom prst="diamond">
              <a:avLst/>
            </a:prstGeom>
            <a:solidFill>
              <a:schemeClr val="accent1"/>
            </a:solidFill>
            <a:ln w="12700" cap="sq">
              <a:solidFill>
                <a:schemeClr val="tx1"/>
              </a:solidFill>
              <a:miter lim="800000"/>
              <a:headEnd type="none" w="sm" len="sm"/>
              <a:tailEnd type="none" w="sm" len="sm"/>
            </a:ln>
          </p:spPr>
          <p:txBody>
            <a:bodyPr wrap="none" anchor="ctr"/>
            <a:lstStyle/>
            <a:p>
              <a:endParaRPr lang="pt-BR"/>
            </a:p>
          </p:txBody>
        </p:sp>
        <p:sp>
          <p:nvSpPr>
            <p:cNvPr id="77856" name="Rectangle 24"/>
            <p:cNvSpPr>
              <a:spLocks noChangeArrowheads="1"/>
            </p:cNvSpPr>
            <p:nvPr/>
          </p:nvSpPr>
          <p:spPr bwMode="auto">
            <a:xfrm>
              <a:off x="3553458" y="3903263"/>
              <a:ext cx="894594" cy="335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895" tIns="44447" rIns="88895" bIns="44447">
              <a:spAutoFit/>
            </a:bodyPr>
            <a:lstStyle/>
            <a:p>
              <a:pPr algn="ctr" defTabSz="885825" eaLnBrk="0" hangingPunct="0"/>
              <a:r>
                <a:rPr lang="en-US" sz="1600" b="1" i="1">
                  <a:solidFill>
                    <a:schemeClr val="tx2"/>
                  </a:solidFill>
                  <a:latin typeface="Calibri" charset="0"/>
                </a:rPr>
                <a:t>contains</a:t>
              </a:r>
            </a:p>
          </p:txBody>
        </p:sp>
        <p:sp>
          <p:nvSpPr>
            <p:cNvPr id="77857" name="Rectangle 23"/>
            <p:cNvSpPr>
              <a:spLocks noChangeArrowheads="1"/>
            </p:cNvSpPr>
            <p:nvPr/>
          </p:nvSpPr>
          <p:spPr bwMode="auto">
            <a:xfrm>
              <a:off x="2755795" y="4897874"/>
              <a:ext cx="587847" cy="35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895" tIns="44447" rIns="88895" bIns="44447">
              <a:spAutoFit/>
            </a:bodyPr>
            <a:lstStyle/>
            <a:p>
              <a:pPr algn="ctr" defTabSz="885825" eaLnBrk="0" hangingPunct="0"/>
              <a:r>
                <a:rPr lang="en-US" sz="1600" b="1" i="1">
                  <a:solidFill>
                    <a:schemeClr val="tx2"/>
                  </a:solidFill>
                  <a:latin typeface="Calibri" charset="0"/>
                </a:rPr>
                <a:t>is-a</a:t>
              </a:r>
            </a:p>
          </p:txBody>
        </p:sp>
        <p:sp>
          <p:nvSpPr>
            <p:cNvPr id="77858" name="Rectangle 23"/>
            <p:cNvSpPr>
              <a:spLocks noChangeArrowheads="1"/>
            </p:cNvSpPr>
            <p:nvPr/>
          </p:nvSpPr>
          <p:spPr bwMode="auto">
            <a:xfrm>
              <a:off x="1080705" y="4897874"/>
              <a:ext cx="587847" cy="35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895" tIns="44447" rIns="88895" bIns="44447">
              <a:spAutoFit/>
            </a:bodyPr>
            <a:lstStyle/>
            <a:p>
              <a:pPr algn="ctr" defTabSz="885825" eaLnBrk="0" hangingPunct="0"/>
              <a:r>
                <a:rPr lang="en-US" sz="1600" b="1" i="1">
                  <a:solidFill>
                    <a:schemeClr val="tx2"/>
                  </a:solidFill>
                  <a:latin typeface="Calibri" charset="0"/>
                </a:rPr>
                <a:t>is-a</a:t>
              </a:r>
            </a:p>
          </p:txBody>
        </p:sp>
      </p:grpSp>
      <p:sp>
        <p:nvSpPr>
          <p:cNvPr id="77831" name="Rectangle 1"/>
          <p:cNvSpPr>
            <a:spLocks noChangeArrowheads="1"/>
          </p:cNvSpPr>
          <p:nvPr/>
        </p:nvSpPr>
        <p:spPr bwMode="auto">
          <a:xfrm>
            <a:off x="611188" y="1989138"/>
            <a:ext cx="4824412" cy="3600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nfetes pequeno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4213" y="1343025"/>
            <a:ext cx="7443787" cy="550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75458" name="Rectangle 2"/>
          <p:cNvSpPr>
            <a:spLocks noChangeArrowheads="1"/>
          </p:cNvSpPr>
          <p:nvPr/>
        </p:nvSpPr>
        <p:spPr bwMode="auto">
          <a:xfrm>
            <a:off x="381000" y="63230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75459" name="Rectangle 3"/>
          <p:cNvSpPr>
            <a:spLocks noChangeArrowheads="1"/>
          </p:cNvSpPr>
          <p:nvPr/>
        </p:nvSpPr>
        <p:spPr bwMode="auto">
          <a:xfrm>
            <a:off x="3124200" y="632301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8852" name="AutoShape 4"/>
          <p:cNvSpPr>
            <a:spLocks noGrp="1" noChangeArrowheads="1"/>
          </p:cNvSpPr>
          <p:nvPr>
            <p:ph type="title"/>
          </p:nvPr>
        </p:nvSpPr>
        <p:spPr>
          <a:xfrm>
            <a:off x="654050" y="333375"/>
            <a:ext cx="8489950" cy="909638"/>
          </a:xfrm>
          <a:noFill/>
          <a:extLst>
            <a:ext uri="{91240B29-F687-4f45-9708-019B960494DF}">
              <a14:hiddenLine xmlns:a14="http://schemas.microsoft.com/office/drawing/2010/main" w="12700">
                <a:solidFill>
                  <a:schemeClr val="tx1"/>
                </a:solidFill>
                <a:round/>
                <a:headEnd/>
                <a:tailEnd/>
              </a14:hiddenLine>
            </a:ext>
          </a:extLst>
        </p:spPr>
        <p:txBody>
          <a:bodyPr lIns="88876" tIns="44438" rIns="88876" bIns="44438"/>
          <a:lstStyle/>
          <a:p>
            <a:r>
              <a:rPr lang="pt-BR" sz="3300">
                <a:latin typeface="Calibri" charset="0"/>
              </a:rPr>
              <a:t>SPRING: still strong after all these years (170.000+ downloads)....</a:t>
            </a:r>
            <a:endParaRPr lang="pt-BR" sz="2700">
              <a:latin typeface="Calibri" charset="0"/>
            </a:endParaRPr>
          </a:p>
        </p:txBody>
      </p:sp>
      <p:graphicFrame>
        <p:nvGraphicFramePr>
          <p:cNvPr id="78853" name="Object 5" descr="Confetes pequenos"/>
          <p:cNvGraphicFramePr>
            <a:graphicFrameLocks noChangeAspect="1"/>
          </p:cNvGraphicFramePr>
          <p:nvPr/>
        </p:nvGraphicFramePr>
        <p:xfrm>
          <a:off x="4846638" y="4095750"/>
          <a:ext cx="26987" cy="25400"/>
        </p:xfrm>
        <a:graphic>
          <a:graphicData uri="http://schemas.openxmlformats.org/presentationml/2006/ole">
            <mc:AlternateContent xmlns:mc="http://schemas.openxmlformats.org/markup-compatibility/2006">
              <mc:Choice xmlns:v="urn:schemas-microsoft-com:vml" Requires="v">
                <p:oleObj spid="_x0000_s78856" name="Bitmap Image" r:id="rId5" imgW="25400" imgH="25400" progId="Paint.Picture">
                  <p:embed/>
                </p:oleObj>
              </mc:Choice>
              <mc:Fallback>
                <p:oleObj name="Bitmap Image" r:id="rId5" imgW="25400" imgH="25400" progId="Paint.Picture">
                  <p:embed/>
                  <p:pic>
                    <p:nvPicPr>
                      <p:cNvPr id="0" name="Object 5" descr="Confetes pequen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6638" y="4095750"/>
                        <a:ext cx="26987" cy="2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8854"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97375" y="4508500"/>
            <a:ext cx="4713288"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3" descr="hs_base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6888" y="1484313"/>
            <a:ext cx="3459162" cy="2165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0898" name="Picture 3" descr="Terra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484313"/>
            <a:ext cx="3071812"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58"/>
          <p:cNvSpPr>
            <a:spLocks noGrp="1" noChangeArrowheads="1"/>
          </p:cNvSpPr>
          <p:nvPr>
            <p:ph type="title"/>
          </p:nvPr>
        </p:nvSpPr>
        <p:spPr>
          <a:xfrm>
            <a:off x="714375" y="428625"/>
            <a:ext cx="8153400" cy="762000"/>
          </a:xfrm>
        </p:spPr>
        <p:txBody>
          <a:bodyPr/>
          <a:lstStyle/>
          <a:p>
            <a:pPr eaLnBrk="1" hangingPunct="1"/>
            <a:r>
              <a:rPr lang="pt-BR">
                <a:latin typeface="Calibri" charset="0"/>
              </a:rPr>
              <a:t>TerraLib: spatio-temporal database as a basis for innovation</a:t>
            </a:r>
          </a:p>
        </p:txBody>
      </p:sp>
      <p:sp>
        <p:nvSpPr>
          <p:cNvPr id="80900" name="Rectangle 60"/>
          <p:cNvSpPr>
            <a:spLocks noChangeArrowheads="1"/>
          </p:cNvSpPr>
          <p:nvPr/>
        </p:nvSpPr>
        <p:spPr bwMode="auto">
          <a:xfrm>
            <a:off x="684213" y="1484313"/>
            <a:ext cx="1366837" cy="400050"/>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0" hangingPunct="0"/>
            <a:r>
              <a:rPr kumimoji="1" lang="en-US" sz="2000">
                <a:solidFill>
                  <a:srgbClr val="00005E"/>
                </a:solidFill>
                <a:latin typeface="Calibri" charset="0"/>
              </a:rPr>
              <a:t>TerraView</a:t>
            </a:r>
            <a:endParaRPr kumimoji="1" lang="pt-BR" sz="2000">
              <a:solidFill>
                <a:srgbClr val="00005E"/>
              </a:solidFill>
              <a:latin typeface="Calibri" charset="0"/>
            </a:endParaRPr>
          </a:p>
        </p:txBody>
      </p:sp>
      <p:pic>
        <p:nvPicPr>
          <p:cNvPr id="80901" name="Picture 5" descr="npo0000d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3933825"/>
            <a:ext cx="3187700" cy="1992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0902" name="Rectangle 60"/>
          <p:cNvSpPr>
            <a:spLocks noChangeArrowheads="1"/>
          </p:cNvSpPr>
          <p:nvPr/>
        </p:nvSpPr>
        <p:spPr bwMode="auto">
          <a:xfrm>
            <a:off x="6673850" y="1484313"/>
            <a:ext cx="2362200" cy="400050"/>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eaLnBrk="0" hangingPunct="0"/>
            <a:r>
              <a:rPr kumimoji="1" lang="en-US" sz="2000">
                <a:solidFill>
                  <a:srgbClr val="00005E"/>
                </a:solidFill>
                <a:latin typeface="Calibri" charset="0"/>
              </a:rPr>
              <a:t>Modelling (TerraME)</a:t>
            </a:r>
            <a:endParaRPr kumimoji="1" lang="pt-BR" sz="2000">
              <a:solidFill>
                <a:srgbClr val="00005E"/>
              </a:solidFill>
              <a:latin typeface="Calibri" charset="0"/>
            </a:endParaRPr>
          </a:p>
        </p:txBody>
      </p:sp>
      <p:sp>
        <p:nvSpPr>
          <p:cNvPr id="80903" name="Rectangle 60"/>
          <p:cNvSpPr>
            <a:spLocks noChangeArrowheads="1"/>
          </p:cNvSpPr>
          <p:nvPr/>
        </p:nvSpPr>
        <p:spPr bwMode="auto">
          <a:xfrm>
            <a:off x="684213" y="3933825"/>
            <a:ext cx="1798637" cy="400050"/>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kumimoji="1" lang="en-US" sz="2000">
                <a:solidFill>
                  <a:srgbClr val="00005E"/>
                </a:solidFill>
                <a:latin typeface="Calibri" charset="0"/>
              </a:rPr>
              <a:t>Statistics (aRT)</a:t>
            </a:r>
            <a:endParaRPr kumimoji="1" lang="pt-BR" sz="2000">
              <a:solidFill>
                <a:srgbClr val="00005E"/>
              </a:solidFill>
              <a:latin typeface="Calibri" charset="0"/>
            </a:endParaRPr>
          </a:p>
        </p:txBody>
      </p:sp>
      <p:pic>
        <p:nvPicPr>
          <p:cNvPr id="80904" name="Imagem 18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3933825"/>
            <a:ext cx="3455987"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5" name="AutoShape 5"/>
          <p:cNvSpPr>
            <a:spLocks noChangeArrowheads="1"/>
          </p:cNvSpPr>
          <p:nvPr/>
        </p:nvSpPr>
        <p:spPr bwMode="auto">
          <a:xfrm>
            <a:off x="3059113" y="3500438"/>
            <a:ext cx="2736850" cy="1219200"/>
          </a:xfrm>
          <a:prstGeom prst="can">
            <a:avLst>
              <a:gd name="adj" fmla="val 25000"/>
            </a:avLst>
          </a:prstGeom>
          <a:solidFill>
            <a:srgbClr val="E1E6F1"/>
          </a:solidFill>
          <a:ln w="9525">
            <a:solidFill>
              <a:schemeClr val="tx1"/>
            </a:solidFill>
            <a:miter lim="800000"/>
            <a:headEnd/>
            <a:tailEnd/>
          </a:ln>
        </p:spPr>
        <p:txBody>
          <a:bodyPr wrap="none" anchor="ctr"/>
          <a:lstStyle/>
          <a:p>
            <a:pPr algn="ctr"/>
            <a:r>
              <a:rPr lang="en-US" sz="2000">
                <a:solidFill>
                  <a:srgbClr val="00005E"/>
                </a:solidFill>
                <a:latin typeface="Calibri" charset="0"/>
              </a:rPr>
              <a:t>Spatio-temporal</a:t>
            </a:r>
          </a:p>
          <a:p>
            <a:pPr algn="ctr"/>
            <a:r>
              <a:rPr lang="en-US" sz="2000">
                <a:solidFill>
                  <a:srgbClr val="00005E"/>
                </a:solidFill>
                <a:latin typeface="Calibri" charset="0"/>
              </a:rPr>
              <a:t>Database (TerraLib)</a:t>
            </a:r>
          </a:p>
        </p:txBody>
      </p:sp>
      <p:sp>
        <p:nvSpPr>
          <p:cNvPr id="80906" name="Rectangle 60"/>
          <p:cNvSpPr>
            <a:spLocks noChangeArrowheads="1"/>
          </p:cNvSpPr>
          <p:nvPr/>
        </p:nvSpPr>
        <p:spPr bwMode="auto">
          <a:xfrm>
            <a:off x="6372225" y="3933825"/>
            <a:ext cx="2663825" cy="400050"/>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eaLnBrk="0" hangingPunct="0"/>
            <a:r>
              <a:rPr kumimoji="1" lang="en-US" sz="2000">
                <a:solidFill>
                  <a:srgbClr val="00005E"/>
                </a:solidFill>
                <a:latin typeface="Calibri" charset="0"/>
              </a:rPr>
              <a:t>Data mining (GeoDMA)</a:t>
            </a:r>
            <a:endParaRPr kumimoji="1" lang="pt-BR" sz="2000">
              <a:solidFill>
                <a:srgbClr val="00005E"/>
              </a:solidFill>
              <a:latin typeface="Calibri" charset="0"/>
            </a:endParaRPr>
          </a:p>
        </p:txBody>
      </p:sp>
      <p:sp>
        <p:nvSpPr>
          <p:cNvPr id="12" name="Rectangle 3"/>
          <p:cNvSpPr txBox="1">
            <a:spLocks noChangeArrowheads="1"/>
          </p:cNvSpPr>
          <p:nvPr/>
        </p:nvSpPr>
        <p:spPr bwMode="auto">
          <a:xfrm>
            <a:off x="684213" y="5949950"/>
            <a:ext cx="8351837" cy="908050"/>
          </a:xfrm>
          <a:prstGeom prst="rect">
            <a:avLst/>
          </a:prstGeom>
          <a:solidFill>
            <a:srgbClr val="E1E6F1"/>
          </a:solidFill>
          <a:ln w="9525">
            <a:noFill/>
            <a:miter lim="800000"/>
            <a:headEnd/>
            <a:tailEnd/>
          </a:ln>
        </p:spPr>
        <p:txBody>
          <a:bodyPr/>
          <a:lstStyle>
            <a:lvl1pPr marL="342900" indent="-342900"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marL="54000" indent="0" eaLnBrk="1" hangingPunct="1">
              <a:spcBef>
                <a:spcPct val="20000"/>
              </a:spcBef>
              <a:buClr>
                <a:schemeClr val="bg2"/>
              </a:buClr>
              <a:buSzPct val="75000"/>
              <a:defRPr/>
            </a:pPr>
            <a:r>
              <a:rPr lang="en-US" sz="1800" dirty="0" smtClean="0">
                <a:solidFill>
                  <a:srgbClr val="000066"/>
                </a:solidFill>
                <a:latin typeface="Calibri" charset="0"/>
                <a:cs typeface="+mn-cs"/>
              </a:rPr>
              <a:t>G. </a:t>
            </a:r>
            <a:r>
              <a:rPr lang="en-US" sz="1800" dirty="0" err="1" smtClean="0">
                <a:solidFill>
                  <a:srgbClr val="000066"/>
                </a:solidFill>
                <a:latin typeface="Calibri" charset="0"/>
                <a:cs typeface="+mn-cs"/>
              </a:rPr>
              <a:t>Câmara</a:t>
            </a:r>
            <a:r>
              <a:rPr lang="en-US" sz="1800" dirty="0" smtClean="0">
                <a:solidFill>
                  <a:srgbClr val="000066"/>
                </a:solidFill>
                <a:latin typeface="Calibri" charset="0"/>
                <a:cs typeface="+mn-cs"/>
              </a:rPr>
              <a:t>, L. </a:t>
            </a:r>
            <a:r>
              <a:rPr lang="en-US" sz="1800" dirty="0" err="1" smtClean="0">
                <a:solidFill>
                  <a:srgbClr val="000066"/>
                </a:solidFill>
                <a:latin typeface="Calibri" charset="0"/>
                <a:cs typeface="+mn-cs"/>
              </a:rPr>
              <a:t>Vinhas</a:t>
            </a:r>
            <a:r>
              <a:rPr lang="en-US" sz="1800" dirty="0" smtClean="0">
                <a:solidFill>
                  <a:srgbClr val="000066"/>
                </a:solidFill>
                <a:latin typeface="Calibri" charset="0"/>
                <a:cs typeface="+mn-cs"/>
              </a:rPr>
              <a:t> et al. “</a:t>
            </a:r>
            <a:r>
              <a:rPr lang="en-US" sz="1800" dirty="0" err="1" smtClean="0">
                <a:solidFill>
                  <a:srgbClr val="000066"/>
                </a:solidFill>
                <a:latin typeface="Calibri" charset="0"/>
                <a:cs typeface="+mn-cs"/>
              </a:rPr>
              <a:t>TerraLib</a:t>
            </a:r>
            <a:r>
              <a:rPr lang="en-US" sz="1800" dirty="0">
                <a:solidFill>
                  <a:srgbClr val="000066"/>
                </a:solidFill>
                <a:latin typeface="Calibri" charset="0"/>
                <a:cs typeface="+mn-cs"/>
              </a:rPr>
              <a:t>: An open-source GIS library for large-scale environmental and socio-economic </a:t>
            </a:r>
            <a:r>
              <a:rPr lang="en-US" sz="1800" dirty="0" smtClean="0">
                <a:solidFill>
                  <a:srgbClr val="000066"/>
                </a:solidFill>
                <a:latin typeface="Calibri" charset="0"/>
                <a:cs typeface="+mn-cs"/>
              </a:rPr>
              <a:t>applications”.  In</a:t>
            </a:r>
            <a:r>
              <a:rPr lang="en-US" sz="1800" dirty="0">
                <a:solidFill>
                  <a:srgbClr val="000066"/>
                </a:solidFill>
                <a:latin typeface="Calibri" charset="0"/>
                <a:cs typeface="+mn-cs"/>
              </a:rPr>
              <a:t>: B. </a:t>
            </a:r>
            <a:r>
              <a:rPr lang="en-US" sz="1800" dirty="0" smtClean="0">
                <a:solidFill>
                  <a:srgbClr val="000066"/>
                </a:solidFill>
                <a:latin typeface="Calibri" charset="0"/>
                <a:cs typeface="+mn-cs"/>
              </a:rPr>
              <a:t>Hall and </a:t>
            </a:r>
            <a:r>
              <a:rPr lang="en-US" sz="1800" dirty="0">
                <a:solidFill>
                  <a:srgbClr val="000066"/>
                </a:solidFill>
                <a:latin typeface="Calibri" charset="0"/>
                <a:cs typeface="+mn-cs"/>
              </a:rPr>
              <a:t>M. Leahy (eds.), “Open Source Approaches to Spatial Data Handling”. </a:t>
            </a:r>
            <a:r>
              <a:rPr lang="en-US" sz="1800" dirty="0" smtClean="0">
                <a:solidFill>
                  <a:srgbClr val="000066"/>
                </a:solidFill>
                <a:latin typeface="Calibri" charset="0"/>
                <a:cs typeface="+mn-cs"/>
              </a:rPr>
              <a:t>Springer</a:t>
            </a:r>
            <a:r>
              <a:rPr lang="en-US" sz="1800" dirty="0">
                <a:solidFill>
                  <a:srgbClr val="000066"/>
                </a:solidFill>
                <a:latin typeface="Calibri" charset="0"/>
                <a:cs typeface="+mn-cs"/>
              </a:rPr>
              <a:t>, 2008.</a:t>
            </a:r>
            <a:endParaRPr lang="pt-BR" sz="1800" dirty="0" smtClean="0">
              <a:solidFill>
                <a:srgbClr val="000066"/>
              </a:solidFill>
              <a:latin typeface="Calibri" charset="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2420938"/>
            <a:ext cx="60706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Rectangle 2"/>
          <p:cNvSpPr>
            <a:spLocks noGrp="1" noChangeArrowheads="1"/>
          </p:cNvSpPr>
          <p:nvPr>
            <p:ph type="title"/>
          </p:nvPr>
        </p:nvSpPr>
        <p:spPr/>
        <p:txBody>
          <a:bodyPr/>
          <a:lstStyle/>
          <a:p>
            <a:r>
              <a:rPr lang="en-US">
                <a:latin typeface="Calibri" charset="0"/>
              </a:rPr>
              <a:t>Raster data handling in Terralib</a:t>
            </a:r>
          </a:p>
        </p:txBody>
      </p:sp>
      <p:grpSp>
        <p:nvGrpSpPr>
          <p:cNvPr id="14425" name="Group 89"/>
          <p:cNvGrpSpPr>
            <a:grpSpLocks/>
          </p:cNvGrpSpPr>
          <p:nvPr/>
        </p:nvGrpSpPr>
        <p:grpSpPr bwMode="auto">
          <a:xfrm>
            <a:off x="971550" y="1989138"/>
            <a:ext cx="7162800" cy="3714750"/>
            <a:chOff x="624" y="1440"/>
            <a:chExt cx="4512" cy="2340"/>
          </a:xfrm>
        </p:grpSpPr>
        <p:grpSp>
          <p:nvGrpSpPr>
            <p:cNvPr id="82957" name="Group 6"/>
            <p:cNvGrpSpPr>
              <a:grpSpLocks/>
            </p:cNvGrpSpPr>
            <p:nvPr/>
          </p:nvGrpSpPr>
          <p:grpSpPr bwMode="auto">
            <a:xfrm>
              <a:off x="624" y="1440"/>
              <a:ext cx="2256" cy="1872"/>
              <a:chOff x="480" y="1728"/>
              <a:chExt cx="2688" cy="2496"/>
            </a:xfrm>
          </p:grpSpPr>
          <p:sp>
            <p:nvSpPr>
              <p:cNvPr id="14343" name="Rectangle 7"/>
              <p:cNvSpPr>
                <a:spLocks noChangeArrowheads="1"/>
              </p:cNvSpPr>
              <p:nvPr/>
            </p:nvSpPr>
            <p:spPr bwMode="auto">
              <a:xfrm>
                <a:off x="1824" y="2976"/>
                <a:ext cx="672" cy="624"/>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44" name="Rectangle 8"/>
              <p:cNvSpPr>
                <a:spLocks noChangeArrowheads="1"/>
              </p:cNvSpPr>
              <p:nvPr/>
            </p:nvSpPr>
            <p:spPr bwMode="auto">
              <a:xfrm>
                <a:off x="480" y="2352"/>
                <a:ext cx="672" cy="624"/>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45" name="Rectangle 9"/>
              <p:cNvSpPr>
                <a:spLocks noChangeArrowheads="1"/>
              </p:cNvSpPr>
              <p:nvPr/>
            </p:nvSpPr>
            <p:spPr bwMode="auto">
              <a:xfrm>
                <a:off x="480" y="1728"/>
                <a:ext cx="672" cy="624"/>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46" name="Rectangle 10"/>
              <p:cNvSpPr>
                <a:spLocks noChangeArrowheads="1"/>
              </p:cNvSpPr>
              <p:nvPr/>
            </p:nvSpPr>
            <p:spPr bwMode="auto">
              <a:xfrm>
                <a:off x="1152" y="1728"/>
                <a:ext cx="672" cy="624"/>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47" name="Rectangle 11"/>
              <p:cNvSpPr>
                <a:spLocks noChangeArrowheads="1"/>
              </p:cNvSpPr>
              <p:nvPr/>
            </p:nvSpPr>
            <p:spPr bwMode="auto">
              <a:xfrm>
                <a:off x="1152" y="2352"/>
                <a:ext cx="672" cy="624"/>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48" name="Rectangle 12"/>
              <p:cNvSpPr>
                <a:spLocks noChangeArrowheads="1"/>
              </p:cNvSpPr>
              <p:nvPr/>
            </p:nvSpPr>
            <p:spPr bwMode="auto">
              <a:xfrm>
                <a:off x="480" y="2976"/>
                <a:ext cx="672" cy="624"/>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49" name="Rectangle 13"/>
              <p:cNvSpPr>
                <a:spLocks noChangeArrowheads="1"/>
              </p:cNvSpPr>
              <p:nvPr/>
            </p:nvSpPr>
            <p:spPr bwMode="auto">
              <a:xfrm>
                <a:off x="480" y="3600"/>
                <a:ext cx="672" cy="624"/>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50" name="Rectangle 14"/>
              <p:cNvSpPr>
                <a:spLocks noChangeArrowheads="1"/>
              </p:cNvSpPr>
              <p:nvPr/>
            </p:nvSpPr>
            <p:spPr bwMode="auto">
              <a:xfrm>
                <a:off x="2496" y="1728"/>
                <a:ext cx="672" cy="624"/>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51" name="Rectangle 15"/>
              <p:cNvSpPr>
                <a:spLocks noChangeArrowheads="1"/>
              </p:cNvSpPr>
              <p:nvPr/>
            </p:nvSpPr>
            <p:spPr bwMode="auto">
              <a:xfrm>
                <a:off x="1824" y="1728"/>
                <a:ext cx="672" cy="624"/>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52" name="Rectangle 16"/>
              <p:cNvSpPr>
                <a:spLocks noChangeArrowheads="1"/>
              </p:cNvSpPr>
              <p:nvPr/>
            </p:nvSpPr>
            <p:spPr bwMode="auto">
              <a:xfrm>
                <a:off x="1152" y="3600"/>
                <a:ext cx="672" cy="624"/>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53" name="Rectangle 17"/>
              <p:cNvSpPr>
                <a:spLocks noChangeArrowheads="1"/>
              </p:cNvSpPr>
              <p:nvPr/>
            </p:nvSpPr>
            <p:spPr bwMode="auto">
              <a:xfrm>
                <a:off x="1824" y="3600"/>
                <a:ext cx="672" cy="624"/>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54" name="Rectangle 18"/>
              <p:cNvSpPr>
                <a:spLocks noChangeArrowheads="1"/>
              </p:cNvSpPr>
              <p:nvPr/>
            </p:nvSpPr>
            <p:spPr bwMode="auto">
              <a:xfrm>
                <a:off x="2496" y="2976"/>
                <a:ext cx="672" cy="624"/>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55" name="Rectangle 19"/>
              <p:cNvSpPr>
                <a:spLocks noChangeArrowheads="1"/>
              </p:cNvSpPr>
              <p:nvPr/>
            </p:nvSpPr>
            <p:spPr bwMode="auto">
              <a:xfrm>
                <a:off x="2496" y="2352"/>
                <a:ext cx="672" cy="624"/>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56" name="Rectangle 20"/>
              <p:cNvSpPr>
                <a:spLocks noChangeArrowheads="1"/>
              </p:cNvSpPr>
              <p:nvPr/>
            </p:nvSpPr>
            <p:spPr bwMode="auto">
              <a:xfrm>
                <a:off x="2496" y="3600"/>
                <a:ext cx="672" cy="624"/>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82958" name="Group 57"/>
            <p:cNvGrpSpPr>
              <a:grpSpLocks/>
            </p:cNvGrpSpPr>
            <p:nvPr/>
          </p:nvGrpSpPr>
          <p:grpSpPr bwMode="auto">
            <a:xfrm>
              <a:off x="2880" y="1440"/>
              <a:ext cx="2256" cy="1872"/>
              <a:chOff x="2880" y="1440"/>
              <a:chExt cx="2256" cy="1872"/>
            </a:xfrm>
          </p:grpSpPr>
          <p:sp>
            <p:nvSpPr>
              <p:cNvPr id="14358" name="Rectangle 22"/>
              <p:cNvSpPr>
                <a:spLocks noChangeArrowheads="1"/>
              </p:cNvSpPr>
              <p:nvPr/>
            </p:nvSpPr>
            <p:spPr bwMode="auto">
              <a:xfrm>
                <a:off x="4008" y="2376"/>
                <a:ext cx="564" cy="46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59" name="Rectangle 23"/>
              <p:cNvSpPr>
                <a:spLocks noChangeArrowheads="1"/>
              </p:cNvSpPr>
              <p:nvPr/>
            </p:nvSpPr>
            <p:spPr bwMode="auto">
              <a:xfrm>
                <a:off x="2880" y="1908"/>
                <a:ext cx="564" cy="46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60" name="Rectangle 24"/>
              <p:cNvSpPr>
                <a:spLocks noChangeArrowheads="1"/>
              </p:cNvSpPr>
              <p:nvPr/>
            </p:nvSpPr>
            <p:spPr bwMode="auto">
              <a:xfrm>
                <a:off x="2880" y="1440"/>
                <a:ext cx="564" cy="46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61" name="Rectangle 25"/>
              <p:cNvSpPr>
                <a:spLocks noChangeArrowheads="1"/>
              </p:cNvSpPr>
              <p:nvPr/>
            </p:nvSpPr>
            <p:spPr bwMode="auto">
              <a:xfrm>
                <a:off x="3444" y="1440"/>
                <a:ext cx="564" cy="46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62" name="Rectangle 26"/>
              <p:cNvSpPr>
                <a:spLocks noChangeArrowheads="1"/>
              </p:cNvSpPr>
              <p:nvPr/>
            </p:nvSpPr>
            <p:spPr bwMode="auto">
              <a:xfrm>
                <a:off x="3444" y="1908"/>
                <a:ext cx="564" cy="46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63" name="Rectangle 27"/>
              <p:cNvSpPr>
                <a:spLocks noChangeArrowheads="1"/>
              </p:cNvSpPr>
              <p:nvPr/>
            </p:nvSpPr>
            <p:spPr bwMode="auto">
              <a:xfrm>
                <a:off x="2880" y="2376"/>
                <a:ext cx="564" cy="46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64" name="Rectangle 28"/>
              <p:cNvSpPr>
                <a:spLocks noChangeArrowheads="1"/>
              </p:cNvSpPr>
              <p:nvPr/>
            </p:nvSpPr>
            <p:spPr bwMode="auto">
              <a:xfrm>
                <a:off x="2880" y="2844"/>
                <a:ext cx="564" cy="46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65" name="Rectangle 29"/>
              <p:cNvSpPr>
                <a:spLocks noChangeArrowheads="1"/>
              </p:cNvSpPr>
              <p:nvPr/>
            </p:nvSpPr>
            <p:spPr bwMode="auto">
              <a:xfrm>
                <a:off x="4572" y="1440"/>
                <a:ext cx="564" cy="46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66" name="Rectangle 30"/>
              <p:cNvSpPr>
                <a:spLocks noChangeArrowheads="1"/>
              </p:cNvSpPr>
              <p:nvPr/>
            </p:nvSpPr>
            <p:spPr bwMode="auto">
              <a:xfrm>
                <a:off x="4008" y="1440"/>
                <a:ext cx="564" cy="46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67" name="Rectangle 31"/>
              <p:cNvSpPr>
                <a:spLocks noChangeArrowheads="1"/>
              </p:cNvSpPr>
              <p:nvPr/>
            </p:nvSpPr>
            <p:spPr bwMode="auto">
              <a:xfrm>
                <a:off x="3444" y="2844"/>
                <a:ext cx="564" cy="46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68" name="Rectangle 32"/>
              <p:cNvSpPr>
                <a:spLocks noChangeArrowheads="1"/>
              </p:cNvSpPr>
              <p:nvPr/>
            </p:nvSpPr>
            <p:spPr bwMode="auto">
              <a:xfrm>
                <a:off x="4008" y="2844"/>
                <a:ext cx="564" cy="46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69" name="Rectangle 33"/>
              <p:cNvSpPr>
                <a:spLocks noChangeArrowheads="1"/>
              </p:cNvSpPr>
              <p:nvPr/>
            </p:nvSpPr>
            <p:spPr bwMode="auto">
              <a:xfrm>
                <a:off x="4572" y="2376"/>
                <a:ext cx="564" cy="46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70" name="Rectangle 34"/>
              <p:cNvSpPr>
                <a:spLocks noChangeArrowheads="1"/>
              </p:cNvSpPr>
              <p:nvPr/>
            </p:nvSpPr>
            <p:spPr bwMode="auto">
              <a:xfrm>
                <a:off x="4572" y="1908"/>
                <a:ext cx="564" cy="46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71" name="Rectangle 35"/>
              <p:cNvSpPr>
                <a:spLocks noChangeArrowheads="1"/>
              </p:cNvSpPr>
              <p:nvPr/>
            </p:nvSpPr>
            <p:spPr bwMode="auto">
              <a:xfrm>
                <a:off x="4572" y="2844"/>
                <a:ext cx="564" cy="46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82959" name="Group 88"/>
            <p:cNvGrpSpPr>
              <a:grpSpLocks/>
            </p:cNvGrpSpPr>
            <p:nvPr/>
          </p:nvGrpSpPr>
          <p:grpSpPr bwMode="auto">
            <a:xfrm>
              <a:off x="624" y="3312"/>
              <a:ext cx="4512" cy="468"/>
              <a:chOff x="720" y="2940"/>
              <a:chExt cx="4512" cy="468"/>
            </a:xfrm>
          </p:grpSpPr>
          <p:sp>
            <p:nvSpPr>
              <p:cNvPr id="14401" name="Rectangle 65"/>
              <p:cNvSpPr>
                <a:spLocks noChangeArrowheads="1"/>
              </p:cNvSpPr>
              <p:nvPr/>
            </p:nvSpPr>
            <p:spPr bwMode="auto">
              <a:xfrm>
                <a:off x="720" y="2940"/>
                <a:ext cx="564" cy="46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404" name="Rectangle 68"/>
              <p:cNvSpPr>
                <a:spLocks noChangeArrowheads="1"/>
              </p:cNvSpPr>
              <p:nvPr/>
            </p:nvSpPr>
            <p:spPr bwMode="auto">
              <a:xfrm>
                <a:off x="1284" y="2940"/>
                <a:ext cx="564" cy="46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405" name="Rectangle 69"/>
              <p:cNvSpPr>
                <a:spLocks noChangeArrowheads="1"/>
              </p:cNvSpPr>
              <p:nvPr/>
            </p:nvSpPr>
            <p:spPr bwMode="auto">
              <a:xfrm>
                <a:off x="1848" y="2940"/>
                <a:ext cx="564" cy="46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408" name="Rectangle 72"/>
              <p:cNvSpPr>
                <a:spLocks noChangeArrowheads="1"/>
              </p:cNvSpPr>
              <p:nvPr/>
            </p:nvSpPr>
            <p:spPr bwMode="auto">
              <a:xfrm>
                <a:off x="2412" y="2940"/>
                <a:ext cx="564" cy="46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416" name="Rectangle 80"/>
              <p:cNvSpPr>
                <a:spLocks noChangeArrowheads="1"/>
              </p:cNvSpPr>
              <p:nvPr/>
            </p:nvSpPr>
            <p:spPr bwMode="auto">
              <a:xfrm>
                <a:off x="2976" y="2940"/>
                <a:ext cx="564" cy="46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419" name="Rectangle 83"/>
              <p:cNvSpPr>
                <a:spLocks noChangeArrowheads="1"/>
              </p:cNvSpPr>
              <p:nvPr/>
            </p:nvSpPr>
            <p:spPr bwMode="auto">
              <a:xfrm>
                <a:off x="3540" y="2940"/>
                <a:ext cx="564" cy="46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420" name="Rectangle 84"/>
              <p:cNvSpPr>
                <a:spLocks noChangeArrowheads="1"/>
              </p:cNvSpPr>
              <p:nvPr/>
            </p:nvSpPr>
            <p:spPr bwMode="auto">
              <a:xfrm>
                <a:off x="4104" y="2940"/>
                <a:ext cx="564" cy="46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423" name="Rectangle 87"/>
              <p:cNvSpPr>
                <a:spLocks noChangeArrowheads="1"/>
              </p:cNvSpPr>
              <p:nvPr/>
            </p:nvSpPr>
            <p:spPr bwMode="auto">
              <a:xfrm>
                <a:off x="4668" y="2940"/>
                <a:ext cx="564" cy="46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14441" name="Text Box 105"/>
          <p:cNvSpPr txBox="1">
            <a:spLocks noChangeArrowheads="1"/>
          </p:cNvSpPr>
          <p:nvPr/>
        </p:nvSpPr>
        <p:spPr bwMode="auto">
          <a:xfrm>
            <a:off x="827088" y="1228725"/>
            <a:ext cx="8001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dirty="0">
                <a:latin typeface="Calibri"/>
                <a:cs typeface="Calibri"/>
              </a:rPr>
              <a:t>A generic API for </a:t>
            </a:r>
            <a:r>
              <a:rPr lang="en-US" sz="2000" dirty="0" err="1">
                <a:latin typeface="Calibri"/>
                <a:cs typeface="Calibri"/>
              </a:rPr>
              <a:t>multiresolution</a:t>
            </a:r>
            <a:r>
              <a:rPr lang="en-US" sz="2000" dirty="0">
                <a:latin typeface="Calibri"/>
                <a:cs typeface="Calibri"/>
              </a:rPr>
              <a:t> image handling</a:t>
            </a:r>
          </a:p>
        </p:txBody>
      </p:sp>
      <p:grpSp>
        <p:nvGrpSpPr>
          <p:cNvPr id="14482" name="Group 146"/>
          <p:cNvGrpSpPr>
            <a:grpSpLocks/>
          </p:cNvGrpSpPr>
          <p:nvPr/>
        </p:nvGrpSpPr>
        <p:grpSpPr bwMode="auto">
          <a:xfrm>
            <a:off x="1371600" y="2438400"/>
            <a:ext cx="7010400" cy="3460750"/>
            <a:chOff x="864" y="1536"/>
            <a:chExt cx="4416" cy="2180"/>
          </a:xfrm>
        </p:grpSpPr>
        <p:sp>
          <p:nvSpPr>
            <p:cNvPr id="14476" name="Text Box 140"/>
            <p:cNvSpPr txBox="1">
              <a:spLocks noChangeArrowheads="1"/>
            </p:cNvSpPr>
            <p:nvPr/>
          </p:nvSpPr>
          <p:spPr bwMode="auto">
            <a:xfrm>
              <a:off x="864" y="3504"/>
              <a:ext cx="384" cy="2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pt-BR" sz="1600"/>
                <a:t>B</a:t>
              </a:r>
              <a:r>
                <a:rPr lang="pt-BR" sz="1600" baseline="-25000"/>
                <a:t>j,i</a:t>
              </a:r>
            </a:p>
          </p:txBody>
        </p:sp>
        <p:sp>
          <p:nvSpPr>
            <p:cNvPr id="14477" name="Text Box 141"/>
            <p:cNvSpPr txBox="1">
              <a:spLocks noChangeArrowheads="1"/>
            </p:cNvSpPr>
            <p:nvPr/>
          </p:nvSpPr>
          <p:spPr bwMode="auto">
            <a:xfrm>
              <a:off x="864" y="2976"/>
              <a:ext cx="480" cy="21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pt-BR" sz="1600"/>
                <a:t>B</a:t>
              </a:r>
              <a:r>
                <a:rPr lang="pt-BR" sz="1600" baseline="-25000"/>
                <a:t>j+1,i</a:t>
              </a:r>
            </a:p>
          </p:txBody>
        </p:sp>
        <p:sp>
          <p:nvSpPr>
            <p:cNvPr id="14478" name="Text Box 142"/>
            <p:cNvSpPr txBox="1">
              <a:spLocks noChangeArrowheads="1"/>
            </p:cNvSpPr>
            <p:nvPr/>
          </p:nvSpPr>
          <p:spPr bwMode="auto">
            <a:xfrm>
              <a:off x="864" y="2496"/>
              <a:ext cx="480" cy="2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pt-BR" sz="1600"/>
                <a:t>B</a:t>
              </a:r>
              <a:r>
                <a:rPr lang="pt-BR" sz="1600" baseline="-25000"/>
                <a:t>j+2,i</a:t>
              </a:r>
            </a:p>
          </p:txBody>
        </p:sp>
        <p:sp>
          <p:nvSpPr>
            <p:cNvPr id="14479" name="Text Box 143"/>
            <p:cNvSpPr txBox="1">
              <a:spLocks noChangeArrowheads="1"/>
            </p:cNvSpPr>
            <p:nvPr/>
          </p:nvSpPr>
          <p:spPr bwMode="auto">
            <a:xfrm>
              <a:off x="864" y="1536"/>
              <a:ext cx="480" cy="2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pt-BR" sz="1600"/>
                <a:t>B</a:t>
              </a:r>
              <a:r>
                <a:rPr lang="pt-BR" sz="1600" baseline="-25000"/>
                <a:t>j+N,i</a:t>
              </a:r>
            </a:p>
          </p:txBody>
        </p:sp>
        <p:sp>
          <p:nvSpPr>
            <p:cNvPr id="14480" name="Text Box 144"/>
            <p:cNvSpPr txBox="1">
              <a:spLocks noChangeArrowheads="1"/>
            </p:cNvSpPr>
            <p:nvPr/>
          </p:nvSpPr>
          <p:spPr bwMode="auto">
            <a:xfrm>
              <a:off x="1440" y="3504"/>
              <a:ext cx="384" cy="2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pt-BR" sz="1600"/>
                <a:t>B</a:t>
              </a:r>
              <a:r>
                <a:rPr lang="pt-BR" sz="1600" baseline="-25000"/>
                <a:t>j,i+1</a:t>
              </a:r>
            </a:p>
          </p:txBody>
        </p:sp>
        <p:sp>
          <p:nvSpPr>
            <p:cNvPr id="14481" name="Text Box 145"/>
            <p:cNvSpPr txBox="1">
              <a:spLocks noChangeArrowheads="1"/>
            </p:cNvSpPr>
            <p:nvPr/>
          </p:nvSpPr>
          <p:spPr bwMode="auto">
            <a:xfrm>
              <a:off x="4800" y="3504"/>
              <a:ext cx="480" cy="2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pt-BR" sz="1600"/>
                <a:t>B</a:t>
              </a:r>
              <a:r>
                <a:rPr lang="pt-BR" sz="1600" baseline="-25000"/>
                <a:t>j,i+M</a:t>
              </a:r>
            </a:p>
          </p:txBody>
        </p:sp>
      </p:grpSp>
      <p:sp>
        <p:nvSpPr>
          <p:cNvPr id="58" name="CaixaDeTexto 3"/>
          <p:cNvSpPr txBox="1">
            <a:spLocks noChangeArrowheads="1"/>
          </p:cNvSpPr>
          <p:nvPr/>
        </p:nvSpPr>
        <p:spPr bwMode="auto">
          <a:xfrm>
            <a:off x="611188" y="6165850"/>
            <a:ext cx="8143875" cy="400050"/>
          </a:xfrm>
          <a:prstGeom prst="rect">
            <a:avLst/>
          </a:prstGeom>
          <a:solidFill>
            <a:schemeClr val="accent2">
              <a:lumMod val="40000"/>
              <a:lumOff val="60000"/>
            </a:schemeClr>
          </a:solidFill>
          <a:ln>
            <a:noFill/>
          </a:ln>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defRPr/>
            </a:pPr>
            <a:r>
              <a:rPr lang="pt-BR" sz="2000" dirty="0" smtClean="0">
                <a:solidFill>
                  <a:srgbClr val="000066"/>
                </a:solidFill>
                <a:latin typeface="Calibri" charset="0"/>
              </a:rPr>
              <a:t>L. Vinhas et al., , “</a:t>
            </a:r>
            <a:r>
              <a:rPr lang="pt-BR" sz="2000" dirty="0" err="1" smtClean="0">
                <a:solidFill>
                  <a:srgbClr val="000066"/>
                </a:solidFill>
                <a:latin typeface="Calibri" charset="0"/>
              </a:rPr>
              <a:t>Image</a:t>
            </a:r>
            <a:r>
              <a:rPr lang="pt-BR" sz="2000" dirty="0" smtClean="0">
                <a:solidFill>
                  <a:srgbClr val="000066"/>
                </a:solidFill>
                <a:latin typeface="Calibri" charset="0"/>
              </a:rPr>
              <a:t> data </a:t>
            </a:r>
            <a:r>
              <a:rPr lang="pt-BR" sz="2000" dirty="0" err="1" smtClean="0">
                <a:solidFill>
                  <a:srgbClr val="000066"/>
                </a:solidFill>
                <a:latin typeface="Calibri" charset="0"/>
              </a:rPr>
              <a:t>handling</a:t>
            </a:r>
            <a:r>
              <a:rPr lang="pt-BR" sz="2000" dirty="0" smtClean="0">
                <a:solidFill>
                  <a:srgbClr val="000066"/>
                </a:solidFill>
                <a:latin typeface="Calibri" charset="0"/>
              </a:rPr>
              <a:t> in </a:t>
            </a:r>
            <a:r>
              <a:rPr lang="pt-BR" sz="2000" dirty="0" err="1" smtClean="0">
                <a:solidFill>
                  <a:srgbClr val="000066"/>
                </a:solidFill>
                <a:latin typeface="Calibri" charset="0"/>
              </a:rPr>
              <a:t>spatial</a:t>
            </a:r>
            <a:r>
              <a:rPr lang="pt-BR" sz="2000" dirty="0" smtClean="0">
                <a:solidFill>
                  <a:srgbClr val="000066"/>
                </a:solidFill>
                <a:latin typeface="Calibri" charset="0"/>
              </a:rPr>
              <a:t> </a:t>
            </a:r>
            <a:r>
              <a:rPr lang="pt-BR" sz="2000" dirty="0" err="1" smtClean="0">
                <a:solidFill>
                  <a:srgbClr val="000066"/>
                </a:solidFill>
                <a:latin typeface="Calibri" charset="0"/>
              </a:rPr>
              <a:t>databases</a:t>
            </a:r>
            <a:r>
              <a:rPr lang="pt-BR" sz="2000" dirty="0" smtClean="0">
                <a:solidFill>
                  <a:srgbClr val="000066"/>
                </a:solidFill>
                <a:latin typeface="Calibri" charset="0"/>
              </a:rPr>
              <a:t>”. </a:t>
            </a:r>
            <a:r>
              <a:rPr lang="pt-BR" sz="2000" dirty="0" err="1" smtClean="0">
                <a:solidFill>
                  <a:srgbClr val="000066"/>
                </a:solidFill>
                <a:latin typeface="Calibri" charset="0"/>
              </a:rPr>
              <a:t>GeoInfo</a:t>
            </a:r>
            <a:r>
              <a:rPr lang="pt-BR" sz="2000" dirty="0" smtClean="0">
                <a:solidFill>
                  <a:srgbClr val="000066"/>
                </a:solidFill>
                <a:latin typeface="Calibri" charset="0"/>
              </a:rPr>
              <a:t> 2003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44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4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ítulo 1"/>
          <p:cNvSpPr>
            <a:spLocks noGrp="1"/>
          </p:cNvSpPr>
          <p:nvPr>
            <p:ph type="title"/>
          </p:nvPr>
        </p:nvSpPr>
        <p:spPr/>
        <p:txBody>
          <a:bodyPr/>
          <a:lstStyle/>
          <a:p>
            <a:pPr eaLnBrk="1" hangingPunct="1"/>
            <a:r>
              <a:rPr lang="pt-BR">
                <a:latin typeface="Calibri" charset="0"/>
              </a:rPr>
              <a:t>Spatial analysis in SPRING and TerraLib</a:t>
            </a:r>
          </a:p>
        </p:txBody>
      </p:sp>
      <p:sp>
        <p:nvSpPr>
          <p:cNvPr id="4" name="Rectangle 3"/>
          <p:cNvSpPr txBox="1">
            <a:spLocks noChangeArrowheads="1"/>
          </p:cNvSpPr>
          <p:nvPr/>
        </p:nvSpPr>
        <p:spPr bwMode="auto">
          <a:xfrm>
            <a:off x="688975" y="5516563"/>
            <a:ext cx="8429625" cy="1328737"/>
          </a:xfrm>
          <a:prstGeom prst="rect">
            <a:avLst/>
          </a:prstGeom>
          <a:solidFill>
            <a:srgbClr val="E1E6F1"/>
          </a:solidFill>
          <a:ln w="9525">
            <a:noFill/>
            <a:miter lim="800000"/>
            <a:headEnd/>
            <a:tailEnd/>
          </a:ln>
        </p:spPr>
        <p:txBody>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spcBef>
                <a:spcPct val="20000"/>
              </a:spcBef>
              <a:spcAft>
                <a:spcPts val="600"/>
              </a:spcAft>
              <a:buClr>
                <a:schemeClr val="bg2"/>
              </a:buClr>
              <a:buSzPct val="75000"/>
              <a:defRPr/>
            </a:pPr>
            <a:r>
              <a:rPr lang="pt-BR" sz="1800" dirty="0" smtClean="0">
                <a:solidFill>
                  <a:srgbClr val="00007D"/>
                </a:solidFill>
                <a:latin typeface="Calibri" charset="0"/>
                <a:cs typeface="+mn-cs"/>
              </a:rPr>
              <a:t>E. Camargo et al. “</a:t>
            </a:r>
            <a:r>
              <a:rPr lang="pt-BR" sz="1800" dirty="0" err="1" smtClean="0">
                <a:solidFill>
                  <a:srgbClr val="00007D"/>
                </a:solidFill>
                <a:latin typeface="Calibri" charset="0"/>
                <a:cs typeface="+mn-cs"/>
              </a:rPr>
              <a:t>Mapping</a:t>
            </a:r>
            <a:r>
              <a:rPr lang="pt-BR" sz="1800" dirty="0" smtClean="0">
                <a:solidFill>
                  <a:srgbClr val="00007D"/>
                </a:solidFill>
                <a:latin typeface="Calibri" charset="0"/>
                <a:cs typeface="+mn-cs"/>
              </a:rPr>
              <a:t> </a:t>
            </a:r>
            <a:r>
              <a:rPr lang="pt-BR" sz="1800" dirty="0" err="1" smtClean="0">
                <a:solidFill>
                  <a:srgbClr val="00007D"/>
                </a:solidFill>
                <a:latin typeface="Calibri" charset="0"/>
                <a:cs typeface="+mn-cs"/>
              </a:rPr>
              <a:t>homicide</a:t>
            </a:r>
            <a:r>
              <a:rPr lang="pt-BR" sz="1800" dirty="0" smtClean="0">
                <a:solidFill>
                  <a:srgbClr val="00007D"/>
                </a:solidFill>
                <a:latin typeface="Calibri" charset="0"/>
                <a:cs typeface="+mn-cs"/>
              </a:rPr>
              <a:t> </a:t>
            </a:r>
            <a:r>
              <a:rPr lang="pt-BR" sz="1800" dirty="0" err="1" smtClean="0">
                <a:solidFill>
                  <a:srgbClr val="00007D"/>
                </a:solidFill>
                <a:latin typeface="Calibri" charset="0"/>
                <a:cs typeface="+mn-cs"/>
              </a:rPr>
              <a:t>risk</a:t>
            </a:r>
            <a:r>
              <a:rPr lang="pt-BR" sz="1800" dirty="0" smtClean="0">
                <a:solidFill>
                  <a:srgbClr val="00007D"/>
                </a:solidFill>
                <a:latin typeface="Calibri" charset="0"/>
                <a:cs typeface="+mn-cs"/>
              </a:rPr>
              <a:t> </a:t>
            </a:r>
            <a:r>
              <a:rPr lang="pt-BR" sz="1800" dirty="0" err="1" smtClean="0">
                <a:solidFill>
                  <a:srgbClr val="00007D"/>
                </a:solidFill>
                <a:latin typeface="Calibri" charset="0"/>
                <a:cs typeface="+mn-cs"/>
              </a:rPr>
              <a:t>using</a:t>
            </a:r>
            <a:r>
              <a:rPr lang="pt-BR" sz="1800" dirty="0" smtClean="0">
                <a:solidFill>
                  <a:srgbClr val="00007D"/>
                </a:solidFill>
                <a:latin typeface="Calibri" charset="0"/>
                <a:cs typeface="+mn-cs"/>
              </a:rPr>
              <a:t> binomial </a:t>
            </a:r>
            <a:r>
              <a:rPr lang="pt-BR" sz="1800" dirty="0" err="1" smtClean="0">
                <a:solidFill>
                  <a:srgbClr val="00007D"/>
                </a:solidFill>
                <a:latin typeface="Calibri" charset="0"/>
                <a:cs typeface="+mn-cs"/>
              </a:rPr>
              <a:t>co-kriging</a:t>
            </a:r>
            <a:r>
              <a:rPr lang="pt-BR" sz="1800" dirty="0" smtClean="0">
                <a:solidFill>
                  <a:srgbClr val="00007D"/>
                </a:solidFill>
                <a:latin typeface="Calibri" charset="0"/>
                <a:cs typeface="+mn-cs"/>
              </a:rPr>
              <a:t> </a:t>
            </a:r>
            <a:r>
              <a:rPr lang="pt-BR" sz="1800" dirty="0" err="1" smtClean="0">
                <a:solidFill>
                  <a:srgbClr val="00007D"/>
                </a:solidFill>
                <a:latin typeface="Calibri" charset="0"/>
                <a:cs typeface="+mn-cs"/>
              </a:rPr>
              <a:t>and</a:t>
            </a:r>
            <a:r>
              <a:rPr lang="pt-BR" sz="1800" dirty="0" smtClean="0">
                <a:solidFill>
                  <a:srgbClr val="00007D"/>
                </a:solidFill>
                <a:latin typeface="Calibri" charset="0"/>
                <a:cs typeface="+mn-cs"/>
              </a:rPr>
              <a:t> </a:t>
            </a:r>
            <a:r>
              <a:rPr lang="pt-BR" sz="1800" dirty="0" err="1" smtClean="0">
                <a:solidFill>
                  <a:srgbClr val="00007D"/>
                </a:solidFill>
                <a:latin typeface="Calibri" charset="0"/>
                <a:cs typeface="+mn-cs"/>
              </a:rPr>
              <a:t>simulation</a:t>
            </a:r>
            <a:r>
              <a:rPr lang="pt-BR" sz="1800" dirty="0" smtClean="0">
                <a:solidFill>
                  <a:srgbClr val="00007D"/>
                </a:solidFill>
                <a:latin typeface="Calibri" charset="0"/>
                <a:cs typeface="+mn-cs"/>
              </a:rPr>
              <a:t>: a case </a:t>
            </a:r>
            <a:r>
              <a:rPr lang="pt-BR" sz="1800" dirty="0" err="1" smtClean="0">
                <a:solidFill>
                  <a:srgbClr val="00007D"/>
                </a:solidFill>
                <a:latin typeface="Calibri" charset="0"/>
                <a:cs typeface="+mn-cs"/>
              </a:rPr>
              <a:t>study</a:t>
            </a:r>
            <a:r>
              <a:rPr lang="pt-BR" sz="1800" dirty="0" smtClean="0">
                <a:solidFill>
                  <a:srgbClr val="00007D"/>
                </a:solidFill>
                <a:latin typeface="Calibri" charset="0"/>
                <a:cs typeface="+mn-cs"/>
              </a:rPr>
              <a:t> for São Paulo”, </a:t>
            </a:r>
            <a:r>
              <a:rPr lang="pt-BR" sz="1800" i="1" dirty="0" smtClean="0">
                <a:solidFill>
                  <a:srgbClr val="00007D"/>
                </a:solidFill>
                <a:latin typeface="Calibri" charset="0"/>
                <a:cs typeface="+mn-cs"/>
              </a:rPr>
              <a:t>Cadernos de Saúde Pública</a:t>
            </a:r>
            <a:r>
              <a:rPr lang="pt-BR" sz="1800" dirty="0" smtClean="0">
                <a:solidFill>
                  <a:srgbClr val="00007D"/>
                </a:solidFill>
                <a:latin typeface="Calibri" charset="0"/>
                <a:cs typeface="+mn-cs"/>
              </a:rPr>
              <a:t>, 24(7):1493-1508, 2008.</a:t>
            </a:r>
          </a:p>
          <a:p>
            <a:pPr>
              <a:defRPr/>
            </a:pPr>
            <a:r>
              <a:rPr lang="en-US" sz="1800" dirty="0" smtClean="0">
                <a:solidFill>
                  <a:srgbClr val="00007D"/>
                </a:solidFill>
                <a:latin typeface="Calibri"/>
                <a:cs typeface="Calibri"/>
              </a:rPr>
              <a:t>R. </a:t>
            </a:r>
            <a:r>
              <a:rPr lang="en-US" sz="1800" dirty="0" err="1" smtClean="0">
                <a:solidFill>
                  <a:srgbClr val="00007D"/>
                </a:solidFill>
                <a:latin typeface="Calibri"/>
                <a:cs typeface="Calibri"/>
              </a:rPr>
              <a:t>Assunção</a:t>
            </a:r>
            <a:r>
              <a:rPr lang="en-US" sz="1800" dirty="0">
                <a:solidFill>
                  <a:srgbClr val="00007D"/>
                </a:solidFill>
                <a:latin typeface="Calibri"/>
                <a:cs typeface="Calibri"/>
              </a:rPr>
              <a:t> </a:t>
            </a:r>
            <a:r>
              <a:rPr lang="en-US" sz="1800" dirty="0" smtClean="0">
                <a:solidFill>
                  <a:srgbClr val="00007D"/>
                </a:solidFill>
                <a:latin typeface="Calibri"/>
                <a:cs typeface="Calibri"/>
              </a:rPr>
              <a:t>et al. “Efficient </a:t>
            </a:r>
            <a:r>
              <a:rPr lang="en-US" sz="1800" dirty="0" err="1">
                <a:solidFill>
                  <a:srgbClr val="00007D"/>
                </a:solidFill>
                <a:latin typeface="Calibri"/>
                <a:cs typeface="Calibri"/>
              </a:rPr>
              <a:t>regionalisation</a:t>
            </a:r>
            <a:r>
              <a:rPr lang="en-US" sz="1800" dirty="0">
                <a:solidFill>
                  <a:srgbClr val="00007D"/>
                </a:solidFill>
                <a:latin typeface="Calibri"/>
                <a:cs typeface="Calibri"/>
              </a:rPr>
              <a:t> techniques for socio-economic geographical units using minimum spanning </a:t>
            </a:r>
            <a:r>
              <a:rPr lang="en-US" sz="1800" dirty="0" smtClean="0">
                <a:solidFill>
                  <a:srgbClr val="00007D"/>
                </a:solidFill>
                <a:latin typeface="Calibri"/>
                <a:cs typeface="Calibri"/>
              </a:rPr>
              <a:t>trees”, </a:t>
            </a:r>
            <a:r>
              <a:rPr lang="en-US" sz="1800" i="1" dirty="0" smtClean="0">
                <a:solidFill>
                  <a:srgbClr val="00007D"/>
                </a:solidFill>
                <a:latin typeface="Calibri"/>
                <a:cs typeface="Calibri"/>
              </a:rPr>
              <a:t>IJGIS</a:t>
            </a:r>
            <a:r>
              <a:rPr lang="en-US" sz="1800" dirty="0" smtClean="0">
                <a:solidFill>
                  <a:srgbClr val="00007D"/>
                </a:solidFill>
                <a:latin typeface="Calibri"/>
                <a:cs typeface="Calibri"/>
              </a:rPr>
              <a:t>,  20</a:t>
            </a:r>
            <a:r>
              <a:rPr lang="en-US" sz="1800" dirty="0">
                <a:solidFill>
                  <a:srgbClr val="00007D"/>
                </a:solidFill>
                <a:latin typeface="Calibri"/>
                <a:cs typeface="Calibri"/>
              </a:rPr>
              <a:t>(7):797-812, </a:t>
            </a:r>
            <a:r>
              <a:rPr lang="en-US" sz="1800" dirty="0" smtClean="0">
                <a:solidFill>
                  <a:srgbClr val="00007D"/>
                </a:solidFill>
                <a:latin typeface="Calibri"/>
                <a:cs typeface="Calibri"/>
              </a:rPr>
              <a:t>2006.</a:t>
            </a:r>
            <a:endParaRPr lang="en-US" sz="1800" dirty="0">
              <a:solidFill>
                <a:srgbClr val="00007D"/>
              </a:solidFill>
              <a:latin typeface="Calibri"/>
              <a:cs typeface="Calibri"/>
            </a:endParaRPr>
          </a:p>
          <a:p>
            <a:pPr eaLnBrk="1" hangingPunct="1">
              <a:spcBef>
                <a:spcPct val="20000"/>
              </a:spcBef>
              <a:buClr>
                <a:schemeClr val="bg2"/>
              </a:buClr>
              <a:buSzPct val="75000"/>
              <a:defRPr/>
            </a:pPr>
            <a:endParaRPr lang="pt-BR" sz="1800" dirty="0" smtClean="0">
              <a:solidFill>
                <a:srgbClr val="00007D"/>
              </a:solidFill>
              <a:latin typeface="Calibri" charset="0"/>
              <a:cs typeface="+mn-cs"/>
            </a:endParaRPr>
          </a:p>
          <a:p>
            <a:pPr eaLnBrk="1" hangingPunct="1">
              <a:spcBef>
                <a:spcPct val="20000"/>
              </a:spcBef>
              <a:buClr>
                <a:schemeClr val="bg2"/>
              </a:buClr>
              <a:buSzPct val="75000"/>
              <a:defRPr/>
            </a:pPr>
            <a:endParaRPr lang="pt-BR" sz="1800" dirty="0" smtClean="0">
              <a:solidFill>
                <a:srgbClr val="00007D"/>
              </a:solidFill>
              <a:latin typeface="Calibri" charset="0"/>
              <a:cs typeface="+mn-cs"/>
            </a:endParaRPr>
          </a:p>
        </p:txBody>
      </p:sp>
      <p:pic>
        <p:nvPicPr>
          <p:cNvPr id="36868" name="Picture 3" descr="IEX_2002"/>
          <p:cNvPicPr>
            <a:picLocks noChangeAspect="1" noChangeArrowheads="1"/>
          </p:cNvPicPr>
          <p:nvPr/>
        </p:nvPicPr>
        <p:blipFill>
          <a:blip r:embed="rId2"/>
          <a:srcRect/>
          <a:stretch>
            <a:fillRect/>
          </a:stretch>
        </p:blipFill>
        <p:spPr bwMode="auto">
          <a:xfrm>
            <a:off x="684213" y="1700213"/>
            <a:ext cx="3068637" cy="3673475"/>
          </a:xfrm>
          <a:prstGeom prst="rect">
            <a:avLst/>
          </a:prstGeom>
          <a:solidFill>
            <a:schemeClr val="accent2">
              <a:lumMod val="40000"/>
              <a:lumOff val="60000"/>
            </a:schemeClr>
          </a:solidFill>
          <a:ln w="9525">
            <a:solidFill>
              <a:srgbClr val="000000"/>
            </a:solidFill>
            <a:miter lim="800000"/>
            <a:headEnd/>
            <a:tailEnd/>
          </a:ln>
        </p:spPr>
      </p:pic>
      <p:sp>
        <p:nvSpPr>
          <p:cNvPr id="7" name="Rectangle 3"/>
          <p:cNvSpPr txBox="1">
            <a:spLocks noChangeArrowheads="1"/>
          </p:cNvSpPr>
          <p:nvPr/>
        </p:nvSpPr>
        <p:spPr bwMode="auto">
          <a:xfrm>
            <a:off x="684213" y="1196975"/>
            <a:ext cx="3095625" cy="431800"/>
          </a:xfrm>
          <a:prstGeom prst="rect">
            <a:avLst/>
          </a:prstGeom>
          <a:solidFill>
            <a:srgbClr val="E1E6F1"/>
          </a:solidFill>
          <a:ln w="9525">
            <a:noFill/>
            <a:miter lim="800000"/>
            <a:headEnd/>
            <a:tailEnd/>
          </a:ln>
        </p:spPr>
        <p:txBody>
          <a:bodyPr/>
          <a:lstStyle>
            <a:lvl1pPr marL="342900" indent="-342900"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spcBef>
                <a:spcPct val="20000"/>
              </a:spcBef>
              <a:buClr>
                <a:schemeClr val="bg2"/>
              </a:buClr>
              <a:buSzPct val="75000"/>
              <a:defRPr/>
            </a:pPr>
            <a:r>
              <a:rPr lang="en-US" sz="2000" dirty="0" err="1" smtClean="0">
                <a:solidFill>
                  <a:srgbClr val="000066"/>
                </a:solidFill>
                <a:latin typeface="Calibri" charset="0"/>
                <a:cs typeface="+mn-cs"/>
              </a:rPr>
              <a:t>Geostatistics</a:t>
            </a:r>
            <a:r>
              <a:rPr lang="en-US" sz="2000" dirty="0" smtClean="0">
                <a:solidFill>
                  <a:srgbClr val="000066"/>
                </a:solidFill>
                <a:latin typeface="Calibri" charset="0"/>
                <a:cs typeface="+mn-cs"/>
              </a:rPr>
              <a:t> in SPRING</a:t>
            </a:r>
            <a:endParaRPr lang="pt-BR" sz="2000" dirty="0" smtClean="0">
              <a:solidFill>
                <a:srgbClr val="000066"/>
              </a:solidFill>
              <a:latin typeface="Calibri" charset="0"/>
              <a:cs typeface="+mn-cs"/>
            </a:endParaRPr>
          </a:p>
        </p:txBody>
      </p:sp>
      <p:pic>
        <p:nvPicPr>
          <p:cNvPr id="8397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1700213"/>
            <a:ext cx="3097212" cy="3673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3"/>
          <p:cNvSpPr txBox="1">
            <a:spLocks noChangeArrowheads="1"/>
          </p:cNvSpPr>
          <p:nvPr/>
        </p:nvSpPr>
        <p:spPr bwMode="auto">
          <a:xfrm>
            <a:off x="5795963" y="1196975"/>
            <a:ext cx="3060700" cy="434975"/>
          </a:xfrm>
          <a:prstGeom prst="rect">
            <a:avLst/>
          </a:prstGeom>
          <a:solidFill>
            <a:srgbClr val="E1E6F1"/>
          </a:solidFill>
          <a:ln w="9525">
            <a:noFill/>
            <a:miter lim="800000"/>
            <a:headEnd/>
            <a:tailEnd/>
          </a:ln>
        </p:spPr>
        <p:txBody>
          <a:bodyPr/>
          <a:lstStyle>
            <a:lvl1pPr marL="342900" indent="-342900"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r" eaLnBrk="1" hangingPunct="1">
              <a:spcBef>
                <a:spcPct val="20000"/>
              </a:spcBef>
              <a:buClr>
                <a:schemeClr val="bg2"/>
              </a:buClr>
              <a:buSzPct val="75000"/>
              <a:defRPr/>
            </a:pPr>
            <a:r>
              <a:rPr lang="en-US" sz="2000" dirty="0" smtClean="0">
                <a:solidFill>
                  <a:srgbClr val="000066"/>
                </a:solidFill>
                <a:latin typeface="Calibri" charset="0"/>
                <a:cs typeface="+mn-cs"/>
              </a:rPr>
              <a:t>Regionalization in </a:t>
            </a:r>
            <a:r>
              <a:rPr lang="en-US" sz="2000" dirty="0" err="1" smtClean="0">
                <a:solidFill>
                  <a:srgbClr val="000066"/>
                </a:solidFill>
                <a:latin typeface="Calibri" charset="0"/>
                <a:cs typeface="+mn-cs"/>
              </a:rPr>
              <a:t>TerraLib</a:t>
            </a:r>
            <a:endParaRPr lang="pt-BR" sz="2000" dirty="0" smtClean="0">
              <a:solidFill>
                <a:srgbClr val="000066"/>
              </a:solidFill>
              <a:latin typeface="Calibri" charset="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ítulo 1"/>
          <p:cNvSpPr>
            <a:spLocks noGrp="1"/>
          </p:cNvSpPr>
          <p:nvPr>
            <p:ph type="title"/>
          </p:nvPr>
        </p:nvSpPr>
        <p:spPr/>
        <p:txBody>
          <a:bodyPr/>
          <a:lstStyle/>
          <a:p>
            <a:pPr eaLnBrk="1" hangingPunct="1"/>
            <a:r>
              <a:rPr lang="pt-BR">
                <a:latin typeface="Calibri" charset="0"/>
              </a:rPr>
              <a:t>Spatial analysis: dealing with uncertainty</a:t>
            </a:r>
          </a:p>
        </p:txBody>
      </p:sp>
      <p:sp>
        <p:nvSpPr>
          <p:cNvPr id="4" name="Rectangle 3"/>
          <p:cNvSpPr txBox="1">
            <a:spLocks noChangeArrowheads="1"/>
          </p:cNvSpPr>
          <p:nvPr/>
        </p:nvSpPr>
        <p:spPr bwMode="auto">
          <a:xfrm>
            <a:off x="420688" y="5661025"/>
            <a:ext cx="8723312" cy="1081088"/>
          </a:xfrm>
          <a:prstGeom prst="rect">
            <a:avLst/>
          </a:prstGeom>
          <a:solidFill>
            <a:srgbClr val="E1E6F1"/>
          </a:solidFill>
          <a:ln w="9525">
            <a:noFill/>
            <a:miter lim="800000"/>
            <a:headEnd/>
            <a:tailEnd/>
          </a:ln>
        </p:spPr>
        <p:txBody>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spcBef>
                <a:spcPct val="20000"/>
              </a:spcBef>
              <a:spcAft>
                <a:spcPts val="600"/>
              </a:spcAft>
              <a:buClr>
                <a:schemeClr val="bg2"/>
              </a:buClr>
              <a:buSzPct val="75000"/>
              <a:defRPr/>
            </a:pPr>
            <a:r>
              <a:rPr lang="en-US" sz="1800" dirty="0" smtClean="0">
                <a:solidFill>
                  <a:srgbClr val="00007D"/>
                </a:solidFill>
                <a:latin typeface="Calibri"/>
                <a:cs typeface="Calibri"/>
              </a:rPr>
              <a:t>C </a:t>
            </a:r>
            <a:r>
              <a:rPr lang="en-US" sz="1800" dirty="0" err="1" smtClean="0">
                <a:solidFill>
                  <a:srgbClr val="00007D"/>
                </a:solidFill>
                <a:latin typeface="Calibri"/>
                <a:cs typeface="Calibri"/>
              </a:rPr>
              <a:t>Felgueiras</a:t>
            </a:r>
            <a:r>
              <a:rPr lang="en-US" sz="1800" dirty="0" smtClean="0">
                <a:solidFill>
                  <a:srgbClr val="00007D"/>
                </a:solidFill>
                <a:latin typeface="Calibri"/>
                <a:cs typeface="Calibri"/>
              </a:rPr>
              <a:t>, “Environmental </a:t>
            </a:r>
            <a:r>
              <a:rPr lang="en-US" sz="1800" dirty="0" err="1" smtClean="0">
                <a:solidFill>
                  <a:srgbClr val="00007D"/>
                </a:solidFill>
                <a:latin typeface="Calibri"/>
                <a:cs typeface="Calibri"/>
              </a:rPr>
              <a:t>modelling</a:t>
            </a:r>
            <a:r>
              <a:rPr lang="en-US" sz="1800" dirty="0" smtClean="0">
                <a:solidFill>
                  <a:srgbClr val="00007D"/>
                </a:solidFill>
                <a:latin typeface="Calibri"/>
                <a:cs typeface="Calibri"/>
              </a:rPr>
              <a:t> with uncertainty estimation”, </a:t>
            </a:r>
            <a:r>
              <a:rPr lang="en-US" sz="1800" i="1" dirty="0" smtClean="0">
                <a:solidFill>
                  <a:srgbClr val="00007D"/>
                </a:solidFill>
                <a:latin typeface="Calibri"/>
                <a:cs typeface="Calibri"/>
              </a:rPr>
              <a:t>INPE </a:t>
            </a:r>
            <a:r>
              <a:rPr lang="en-US" sz="1800" i="1" dirty="0" err="1" smtClean="0">
                <a:solidFill>
                  <a:srgbClr val="00007D"/>
                </a:solidFill>
                <a:latin typeface="Calibri"/>
                <a:cs typeface="Calibri"/>
              </a:rPr>
              <a:t>Dr</a:t>
            </a:r>
            <a:r>
              <a:rPr lang="en-US" sz="1800" i="1" dirty="0" smtClean="0">
                <a:solidFill>
                  <a:srgbClr val="00007D"/>
                </a:solidFill>
                <a:latin typeface="Calibri"/>
                <a:cs typeface="Calibri"/>
              </a:rPr>
              <a:t> thesis, 1999.</a:t>
            </a:r>
            <a:endParaRPr lang="en-US" sz="1800" dirty="0">
              <a:solidFill>
                <a:srgbClr val="00007D"/>
              </a:solidFill>
              <a:latin typeface="Calibri"/>
              <a:cs typeface="Calibri"/>
            </a:endParaRPr>
          </a:p>
          <a:p>
            <a:pPr eaLnBrk="1" hangingPunct="1">
              <a:spcBef>
                <a:spcPct val="20000"/>
              </a:spcBef>
              <a:buClr>
                <a:schemeClr val="bg2"/>
              </a:buClr>
              <a:buSzPct val="75000"/>
              <a:defRPr/>
            </a:pPr>
            <a:r>
              <a:rPr lang="pt-BR" sz="1800" dirty="0" smtClean="0">
                <a:solidFill>
                  <a:srgbClr val="00007D"/>
                </a:solidFill>
                <a:latin typeface="Calibri" charset="0"/>
                <a:cs typeface="+mn-cs"/>
              </a:rPr>
              <a:t>S. </a:t>
            </a:r>
            <a:r>
              <a:rPr lang="pt-BR" sz="1800" dirty="0" err="1" smtClean="0">
                <a:solidFill>
                  <a:srgbClr val="00007D"/>
                </a:solidFill>
                <a:latin typeface="Calibri" charset="0"/>
                <a:cs typeface="+mn-cs"/>
              </a:rPr>
              <a:t>Bonisch</a:t>
            </a:r>
            <a:r>
              <a:rPr lang="pt-BR" sz="1800" dirty="0" smtClean="0">
                <a:solidFill>
                  <a:srgbClr val="00007D"/>
                </a:solidFill>
                <a:latin typeface="Calibri" charset="0"/>
                <a:cs typeface="+mn-cs"/>
              </a:rPr>
              <a:t>, L. Assad, </a:t>
            </a:r>
            <a:r>
              <a:rPr lang="pt-BR" sz="1800" dirty="0" err="1" smtClean="0">
                <a:solidFill>
                  <a:srgbClr val="00007D"/>
                </a:solidFill>
                <a:latin typeface="Calibri" charset="0"/>
                <a:cs typeface="+mn-cs"/>
              </a:rPr>
              <a:t>G</a:t>
            </a:r>
            <a:r>
              <a:rPr lang="pt-BR" sz="1800" dirty="0" smtClean="0">
                <a:solidFill>
                  <a:srgbClr val="00007D"/>
                </a:solidFill>
                <a:latin typeface="Calibri" charset="0"/>
                <a:cs typeface="+mn-cs"/>
              </a:rPr>
              <a:t> Camara, AV Monteiro, “</a:t>
            </a:r>
            <a:r>
              <a:rPr lang="pt-BR" sz="1800" dirty="0" err="1" smtClean="0">
                <a:solidFill>
                  <a:srgbClr val="00007D"/>
                </a:solidFill>
                <a:latin typeface="Calibri" charset="0"/>
                <a:cs typeface="+mn-cs"/>
              </a:rPr>
              <a:t>Representing</a:t>
            </a:r>
            <a:r>
              <a:rPr lang="pt-BR" sz="1800" dirty="0" smtClean="0">
                <a:solidFill>
                  <a:srgbClr val="00007D"/>
                </a:solidFill>
                <a:latin typeface="Calibri" charset="0"/>
                <a:cs typeface="+mn-cs"/>
              </a:rPr>
              <a:t> </a:t>
            </a:r>
            <a:r>
              <a:rPr lang="pt-BR" sz="1800" dirty="0" err="1" smtClean="0">
                <a:solidFill>
                  <a:srgbClr val="00007D"/>
                </a:solidFill>
                <a:latin typeface="Calibri" charset="0"/>
                <a:cs typeface="+mn-cs"/>
              </a:rPr>
              <a:t>and</a:t>
            </a:r>
            <a:r>
              <a:rPr lang="pt-BR" sz="1800" dirty="0" smtClean="0">
                <a:solidFill>
                  <a:srgbClr val="00007D"/>
                </a:solidFill>
                <a:latin typeface="Calibri" charset="0"/>
                <a:cs typeface="+mn-cs"/>
              </a:rPr>
              <a:t> </a:t>
            </a:r>
            <a:r>
              <a:rPr lang="pt-BR" sz="1800" dirty="0" err="1" smtClean="0">
                <a:solidFill>
                  <a:srgbClr val="00007D"/>
                </a:solidFill>
                <a:latin typeface="Calibri" charset="0"/>
                <a:cs typeface="+mn-cs"/>
              </a:rPr>
              <a:t>propagating</a:t>
            </a:r>
            <a:r>
              <a:rPr lang="pt-BR" sz="1800" dirty="0" smtClean="0">
                <a:solidFill>
                  <a:srgbClr val="00007D"/>
                </a:solidFill>
                <a:latin typeface="Calibri" charset="0"/>
                <a:cs typeface="+mn-cs"/>
              </a:rPr>
              <a:t> </a:t>
            </a:r>
            <a:r>
              <a:rPr lang="pt-BR" sz="1800" dirty="0" err="1" smtClean="0">
                <a:solidFill>
                  <a:srgbClr val="00007D"/>
                </a:solidFill>
                <a:latin typeface="Calibri" charset="0"/>
                <a:cs typeface="+mn-cs"/>
              </a:rPr>
              <a:t>uncertainity</a:t>
            </a:r>
            <a:r>
              <a:rPr lang="pt-BR" sz="1800" dirty="0" smtClean="0">
                <a:solidFill>
                  <a:srgbClr val="00007D"/>
                </a:solidFill>
                <a:latin typeface="Calibri" charset="0"/>
                <a:cs typeface="+mn-cs"/>
              </a:rPr>
              <a:t> in </a:t>
            </a:r>
            <a:r>
              <a:rPr lang="pt-BR" sz="1800" dirty="0" err="1" smtClean="0">
                <a:solidFill>
                  <a:srgbClr val="00007D"/>
                </a:solidFill>
                <a:latin typeface="Calibri" charset="0"/>
                <a:cs typeface="+mn-cs"/>
              </a:rPr>
              <a:t>soil</a:t>
            </a:r>
            <a:r>
              <a:rPr lang="pt-BR" sz="1800" dirty="0" smtClean="0">
                <a:solidFill>
                  <a:srgbClr val="00007D"/>
                </a:solidFill>
                <a:latin typeface="Calibri" charset="0"/>
                <a:cs typeface="+mn-cs"/>
              </a:rPr>
              <a:t> data”, Revista Brasileira de </a:t>
            </a:r>
            <a:r>
              <a:rPr lang="pt-BR" sz="1800" dirty="0" err="1" smtClean="0">
                <a:solidFill>
                  <a:srgbClr val="00007D"/>
                </a:solidFill>
                <a:latin typeface="Calibri" charset="0"/>
                <a:cs typeface="+mn-cs"/>
              </a:rPr>
              <a:t>Ciencia</a:t>
            </a:r>
            <a:r>
              <a:rPr lang="pt-BR" sz="1800" dirty="0" smtClean="0">
                <a:solidFill>
                  <a:srgbClr val="00007D"/>
                </a:solidFill>
                <a:latin typeface="Calibri" charset="0"/>
                <a:cs typeface="+mn-cs"/>
              </a:rPr>
              <a:t> dos Solos, 28(1): 1-32.</a:t>
            </a:r>
          </a:p>
          <a:p>
            <a:pPr eaLnBrk="1" hangingPunct="1">
              <a:spcBef>
                <a:spcPct val="20000"/>
              </a:spcBef>
              <a:buClr>
                <a:schemeClr val="bg2"/>
              </a:buClr>
              <a:buSzPct val="75000"/>
              <a:defRPr/>
            </a:pPr>
            <a:endParaRPr lang="pt-BR" sz="1800" dirty="0" smtClean="0">
              <a:solidFill>
                <a:srgbClr val="00007D"/>
              </a:solidFill>
              <a:latin typeface="Calibri" charset="0"/>
              <a:cs typeface="+mn-cs"/>
            </a:endParaRPr>
          </a:p>
        </p:txBody>
      </p:sp>
      <p:sp>
        <p:nvSpPr>
          <p:cNvPr id="7" name="Rectangle 3"/>
          <p:cNvSpPr txBox="1">
            <a:spLocks noChangeArrowheads="1"/>
          </p:cNvSpPr>
          <p:nvPr/>
        </p:nvSpPr>
        <p:spPr bwMode="auto">
          <a:xfrm>
            <a:off x="827088" y="1125538"/>
            <a:ext cx="3024187" cy="431800"/>
          </a:xfrm>
          <a:prstGeom prst="rect">
            <a:avLst/>
          </a:prstGeom>
          <a:solidFill>
            <a:srgbClr val="E1E6F1"/>
          </a:solidFill>
          <a:ln w="9525">
            <a:noFill/>
            <a:miter lim="800000"/>
            <a:headEnd/>
            <a:tailEnd/>
          </a:ln>
        </p:spPr>
        <p:txBody>
          <a:bodyPr/>
          <a:lstStyle>
            <a:lvl1pPr marL="342900" indent="-342900"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20000"/>
              </a:spcBef>
              <a:buClr>
                <a:schemeClr val="bg2"/>
              </a:buClr>
              <a:buSzPct val="75000"/>
              <a:defRPr/>
            </a:pPr>
            <a:r>
              <a:rPr lang="en-US" sz="2000" dirty="0" smtClean="0">
                <a:solidFill>
                  <a:srgbClr val="000066"/>
                </a:solidFill>
                <a:latin typeface="Calibri" charset="0"/>
                <a:cs typeface="+mn-cs"/>
              </a:rPr>
              <a:t>DTM estimation</a:t>
            </a:r>
            <a:endParaRPr lang="pt-BR" sz="2000" dirty="0" smtClean="0">
              <a:solidFill>
                <a:srgbClr val="000066"/>
              </a:solidFill>
              <a:latin typeface="Calibri" charset="0"/>
              <a:cs typeface="+mn-cs"/>
            </a:endParaRPr>
          </a:p>
        </p:txBody>
      </p:sp>
      <p:sp>
        <p:nvSpPr>
          <p:cNvPr id="13" name="Rectangle 3"/>
          <p:cNvSpPr txBox="1">
            <a:spLocks noChangeArrowheads="1"/>
          </p:cNvSpPr>
          <p:nvPr/>
        </p:nvSpPr>
        <p:spPr bwMode="auto">
          <a:xfrm>
            <a:off x="5435600" y="1125538"/>
            <a:ext cx="3097213" cy="434975"/>
          </a:xfrm>
          <a:prstGeom prst="rect">
            <a:avLst/>
          </a:prstGeom>
          <a:solidFill>
            <a:srgbClr val="E1E6F1"/>
          </a:solidFill>
          <a:ln w="9525">
            <a:noFill/>
            <a:miter lim="800000"/>
            <a:headEnd/>
            <a:tailEnd/>
          </a:ln>
        </p:spPr>
        <p:txBody>
          <a:bodyPr/>
          <a:lstStyle>
            <a:lvl1pPr marL="342900" indent="-342900"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20000"/>
              </a:spcBef>
              <a:buClr>
                <a:schemeClr val="bg2"/>
              </a:buClr>
              <a:buSzPct val="75000"/>
              <a:defRPr/>
            </a:pPr>
            <a:r>
              <a:rPr lang="en-US" sz="2000" dirty="0" err="1" smtClean="0">
                <a:solidFill>
                  <a:srgbClr val="000066"/>
                </a:solidFill>
                <a:latin typeface="Calibri" charset="0"/>
                <a:cs typeface="+mn-cs"/>
              </a:rPr>
              <a:t>Uncertainity</a:t>
            </a:r>
            <a:r>
              <a:rPr lang="en-US" sz="2000" dirty="0" smtClean="0">
                <a:solidFill>
                  <a:srgbClr val="000066"/>
                </a:solidFill>
                <a:latin typeface="Calibri" charset="0"/>
                <a:cs typeface="+mn-cs"/>
              </a:rPr>
              <a:t> estimate</a:t>
            </a:r>
            <a:endParaRPr lang="pt-BR" sz="2000" dirty="0" smtClean="0">
              <a:solidFill>
                <a:srgbClr val="000066"/>
              </a:solidFill>
              <a:latin typeface="Calibri" charset="0"/>
              <a:cs typeface="+mn-cs"/>
            </a:endParaRPr>
          </a:p>
        </p:txBody>
      </p:sp>
      <p:grpSp>
        <p:nvGrpSpPr>
          <p:cNvPr id="84997" name="Group 7"/>
          <p:cNvGrpSpPr>
            <a:grpSpLocks/>
          </p:cNvGrpSpPr>
          <p:nvPr/>
        </p:nvGrpSpPr>
        <p:grpSpPr bwMode="auto">
          <a:xfrm>
            <a:off x="827088" y="1628775"/>
            <a:ext cx="3024187" cy="3816350"/>
            <a:chOff x="3669" y="3153"/>
            <a:chExt cx="5004" cy="7116"/>
          </a:xfrm>
        </p:grpSpPr>
        <p:pic>
          <p:nvPicPr>
            <p:cNvPr id="85004" name="Picture 8" descr="C:\carlos\PHDPROGS\krig\ik3dnumer\alts12viz\media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9" y="3153"/>
              <a:ext cx="5004" cy="7116"/>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85005" name="Group 9"/>
            <p:cNvGrpSpPr>
              <a:grpSpLocks noChangeAspect="1"/>
            </p:cNvGrpSpPr>
            <p:nvPr/>
          </p:nvGrpSpPr>
          <p:grpSpPr bwMode="auto">
            <a:xfrm>
              <a:off x="6887" y="7422"/>
              <a:ext cx="1602" cy="2763"/>
              <a:chOff x="4860" y="10589"/>
              <a:chExt cx="1260" cy="2172"/>
            </a:xfrm>
          </p:grpSpPr>
          <p:sp>
            <p:nvSpPr>
              <p:cNvPr id="85006" name="Text Box 10"/>
              <p:cNvSpPr txBox="1">
                <a:spLocks noChangeAspect="1" noChangeArrowheads="1"/>
              </p:cNvSpPr>
              <p:nvPr/>
            </p:nvSpPr>
            <p:spPr bwMode="auto">
              <a:xfrm>
                <a:off x="5268" y="12389"/>
                <a:ext cx="852" cy="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pt-BR" sz="1000">
                    <a:solidFill>
                      <a:srgbClr val="000000"/>
                    </a:solidFill>
                  </a:rPr>
                  <a:t>695.6</a:t>
                </a:r>
              </a:p>
            </p:txBody>
          </p:sp>
          <p:sp>
            <p:nvSpPr>
              <p:cNvPr id="85007" name="Text Box 11"/>
              <p:cNvSpPr txBox="1">
                <a:spLocks noChangeAspect="1" noChangeArrowheads="1"/>
              </p:cNvSpPr>
              <p:nvPr/>
            </p:nvSpPr>
            <p:spPr bwMode="auto">
              <a:xfrm>
                <a:off x="5208" y="10589"/>
                <a:ext cx="768" cy="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pt-BR" sz="1000">
                    <a:solidFill>
                      <a:srgbClr val="000000"/>
                    </a:solidFill>
                  </a:rPr>
                  <a:t>  894.0</a:t>
                </a:r>
              </a:p>
            </p:txBody>
          </p:sp>
          <p:pic>
            <p:nvPicPr>
              <p:cNvPr id="85008" name="Picture 12" descr="C:\CARLOS\PHDPROGS\SIMULA\sisimcont\new\NCINZA.PC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 y="10721"/>
                <a:ext cx="508" cy="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84998" name="Group 1038"/>
          <p:cNvGrpSpPr>
            <a:grpSpLocks/>
          </p:cNvGrpSpPr>
          <p:nvPr/>
        </p:nvGrpSpPr>
        <p:grpSpPr bwMode="auto">
          <a:xfrm>
            <a:off x="5435600" y="1628775"/>
            <a:ext cx="3106738" cy="3887788"/>
            <a:chOff x="3589" y="2639"/>
            <a:chExt cx="4968" cy="7116"/>
          </a:xfrm>
        </p:grpSpPr>
        <p:pic>
          <p:nvPicPr>
            <p:cNvPr id="84999" name="Picture 1039" descr="C:\carlos\PHDPROGS\krig\ik3dnumer\alts12viz\intquart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9" y="2639"/>
              <a:ext cx="4968" cy="711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85000" name="Group 1040"/>
            <p:cNvGrpSpPr>
              <a:grpSpLocks noChangeAspect="1"/>
            </p:cNvGrpSpPr>
            <p:nvPr/>
          </p:nvGrpSpPr>
          <p:grpSpPr bwMode="auto">
            <a:xfrm>
              <a:off x="6823" y="6862"/>
              <a:ext cx="1602" cy="2763"/>
              <a:chOff x="4860" y="10589"/>
              <a:chExt cx="1260" cy="2172"/>
            </a:xfrm>
          </p:grpSpPr>
          <p:sp>
            <p:nvSpPr>
              <p:cNvPr id="85001" name="Text Box 1041"/>
              <p:cNvSpPr txBox="1">
                <a:spLocks noChangeAspect="1" noChangeArrowheads="1"/>
              </p:cNvSpPr>
              <p:nvPr/>
            </p:nvSpPr>
            <p:spPr bwMode="auto">
              <a:xfrm>
                <a:off x="5268" y="12389"/>
                <a:ext cx="852" cy="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pt-BR" sz="1000">
                    <a:solidFill>
                      <a:srgbClr val="000000"/>
                    </a:solidFill>
                  </a:rPr>
                  <a:t>5.05</a:t>
                </a:r>
              </a:p>
            </p:txBody>
          </p:sp>
          <p:sp>
            <p:nvSpPr>
              <p:cNvPr id="85002" name="Text Box 1042"/>
              <p:cNvSpPr txBox="1">
                <a:spLocks noChangeAspect="1" noChangeArrowheads="1"/>
              </p:cNvSpPr>
              <p:nvPr/>
            </p:nvSpPr>
            <p:spPr bwMode="auto">
              <a:xfrm>
                <a:off x="5208" y="10589"/>
                <a:ext cx="768" cy="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pt-BR" sz="1000">
                    <a:solidFill>
                      <a:srgbClr val="000000"/>
                    </a:solidFill>
                  </a:rPr>
                  <a:t>  100.3</a:t>
                </a:r>
              </a:p>
            </p:txBody>
          </p:sp>
          <p:pic>
            <p:nvPicPr>
              <p:cNvPr id="85003" name="Picture 1043" descr="C:\CARLOS\PHDPROGS\SIMULA\sisimcont\new\NCINZA.PC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 y="10721"/>
                <a:ext cx="508" cy="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ítulo 1"/>
          <p:cNvSpPr>
            <a:spLocks noGrp="1"/>
          </p:cNvSpPr>
          <p:nvPr>
            <p:ph type="title"/>
          </p:nvPr>
        </p:nvSpPr>
        <p:spPr/>
        <p:txBody>
          <a:bodyPr/>
          <a:lstStyle/>
          <a:p>
            <a:pPr eaLnBrk="1" hangingPunct="1"/>
            <a:r>
              <a:rPr lang="pt-BR">
                <a:latin typeface="Calibri" charset="0"/>
              </a:rPr>
              <a:t>Spatial analysis in SPRING and TerraLib</a:t>
            </a:r>
          </a:p>
        </p:txBody>
      </p:sp>
      <p:sp>
        <p:nvSpPr>
          <p:cNvPr id="4" name="Rectangle 3"/>
          <p:cNvSpPr txBox="1">
            <a:spLocks noChangeArrowheads="1"/>
          </p:cNvSpPr>
          <p:nvPr/>
        </p:nvSpPr>
        <p:spPr bwMode="auto">
          <a:xfrm>
            <a:off x="685800" y="5445125"/>
            <a:ext cx="8429625" cy="1204913"/>
          </a:xfrm>
          <a:prstGeom prst="rect">
            <a:avLst/>
          </a:prstGeom>
          <a:solidFill>
            <a:srgbClr val="E1E6F1"/>
          </a:solidFill>
          <a:ln w="9525">
            <a:noFill/>
            <a:miter lim="800000"/>
            <a:headEnd/>
            <a:tailEnd/>
          </a:ln>
        </p:spPr>
        <p:txBody>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defRPr/>
            </a:pPr>
            <a:r>
              <a:rPr lang="en-US" sz="1800" dirty="0" smtClean="0">
                <a:solidFill>
                  <a:srgbClr val="000090"/>
                </a:solidFill>
                <a:latin typeface="Calibri"/>
                <a:cs typeface="Calibri"/>
              </a:rPr>
              <a:t>F. </a:t>
            </a:r>
            <a:r>
              <a:rPr lang="en-US" sz="1800" dirty="0" err="1" smtClean="0">
                <a:solidFill>
                  <a:srgbClr val="000090"/>
                </a:solidFill>
                <a:latin typeface="Calibri"/>
                <a:cs typeface="Calibri"/>
              </a:rPr>
              <a:t>Feitosa</a:t>
            </a:r>
            <a:r>
              <a:rPr lang="en-US" sz="1800" dirty="0" smtClean="0">
                <a:solidFill>
                  <a:srgbClr val="000090"/>
                </a:solidFill>
                <a:latin typeface="Calibri"/>
                <a:cs typeface="Calibri"/>
              </a:rPr>
              <a:t> et al., “Global and local spatial indices </a:t>
            </a:r>
            <a:r>
              <a:rPr lang="en-US" sz="1800" dirty="0">
                <a:solidFill>
                  <a:srgbClr val="000090"/>
                </a:solidFill>
                <a:latin typeface="Calibri"/>
                <a:cs typeface="Calibri"/>
              </a:rPr>
              <a:t>of </a:t>
            </a:r>
            <a:r>
              <a:rPr lang="en-US" sz="1800" dirty="0" smtClean="0">
                <a:solidFill>
                  <a:srgbClr val="000090"/>
                </a:solidFill>
                <a:latin typeface="Calibri"/>
                <a:cs typeface="Calibri"/>
              </a:rPr>
              <a:t>urban </a:t>
            </a:r>
            <a:r>
              <a:rPr lang="en-US" sz="1800" dirty="0">
                <a:solidFill>
                  <a:srgbClr val="000090"/>
                </a:solidFill>
                <a:latin typeface="Calibri"/>
                <a:cs typeface="Calibri"/>
              </a:rPr>
              <a:t>s</a:t>
            </a:r>
            <a:r>
              <a:rPr lang="en-US" sz="1800" dirty="0" smtClean="0">
                <a:solidFill>
                  <a:srgbClr val="000090"/>
                </a:solidFill>
                <a:latin typeface="Calibri"/>
                <a:cs typeface="Calibri"/>
              </a:rPr>
              <a:t>egregation”. </a:t>
            </a:r>
            <a:endParaRPr lang="en-US" sz="1800" dirty="0">
              <a:solidFill>
                <a:srgbClr val="000090"/>
              </a:solidFill>
              <a:latin typeface="Calibri"/>
              <a:cs typeface="Calibri"/>
            </a:endParaRPr>
          </a:p>
          <a:p>
            <a:pPr>
              <a:defRPr/>
            </a:pPr>
            <a:r>
              <a:rPr lang="en-US" sz="1800" dirty="0" smtClean="0">
                <a:solidFill>
                  <a:srgbClr val="000090"/>
                </a:solidFill>
                <a:latin typeface="Calibri"/>
                <a:cs typeface="Calibri"/>
              </a:rPr>
              <a:t>IJGIS, 21</a:t>
            </a:r>
            <a:r>
              <a:rPr lang="en-US" sz="1800" dirty="0">
                <a:solidFill>
                  <a:srgbClr val="000090"/>
                </a:solidFill>
                <a:latin typeface="Calibri"/>
                <a:cs typeface="Calibri"/>
              </a:rPr>
              <a:t>(3):299-</a:t>
            </a:r>
            <a:r>
              <a:rPr lang="en-US" sz="1800" dirty="0" smtClean="0">
                <a:solidFill>
                  <a:srgbClr val="000090"/>
                </a:solidFill>
                <a:latin typeface="Calibri"/>
                <a:cs typeface="Calibri"/>
              </a:rPr>
              <a:t>323, 2007</a:t>
            </a:r>
            <a:r>
              <a:rPr lang="en-US" sz="1800" dirty="0">
                <a:solidFill>
                  <a:srgbClr val="000090"/>
                </a:solidFill>
                <a:latin typeface="Calibri"/>
                <a:cs typeface="Calibri"/>
              </a:rPr>
              <a:t>.</a:t>
            </a:r>
            <a:endParaRPr lang="pt-BR" sz="1800" dirty="0" smtClean="0">
              <a:solidFill>
                <a:srgbClr val="000090"/>
              </a:solidFill>
              <a:latin typeface="Calibri" charset="0"/>
              <a:cs typeface="+mn-cs"/>
            </a:endParaRPr>
          </a:p>
          <a:p>
            <a:pPr eaLnBrk="1" hangingPunct="1">
              <a:spcBef>
                <a:spcPct val="20000"/>
              </a:spcBef>
              <a:buClr>
                <a:schemeClr val="bg2"/>
              </a:buClr>
              <a:buSzPct val="75000"/>
              <a:defRPr/>
            </a:pPr>
            <a:r>
              <a:rPr lang="pt-BR" sz="1800" dirty="0" smtClean="0">
                <a:solidFill>
                  <a:srgbClr val="000090"/>
                </a:solidFill>
                <a:latin typeface="Calibri" charset="0"/>
                <a:cs typeface="+mn-cs"/>
              </a:rPr>
              <a:t>P. Andrade, P. Ribeiro, “A </a:t>
            </a:r>
            <a:r>
              <a:rPr lang="pt-BR" sz="1800" dirty="0" err="1" smtClean="0">
                <a:solidFill>
                  <a:srgbClr val="000090"/>
                </a:solidFill>
                <a:latin typeface="Calibri" charset="0"/>
                <a:cs typeface="+mn-cs"/>
              </a:rPr>
              <a:t>process</a:t>
            </a:r>
            <a:r>
              <a:rPr lang="pt-BR" sz="1800" dirty="0" smtClean="0">
                <a:solidFill>
                  <a:srgbClr val="000090"/>
                </a:solidFill>
                <a:latin typeface="Calibri" charset="0"/>
                <a:cs typeface="+mn-cs"/>
              </a:rPr>
              <a:t> </a:t>
            </a:r>
            <a:r>
              <a:rPr lang="pt-BR" sz="1800" dirty="0" err="1">
                <a:solidFill>
                  <a:srgbClr val="000090"/>
                </a:solidFill>
                <a:latin typeface="Calibri" charset="0"/>
                <a:cs typeface="+mn-cs"/>
              </a:rPr>
              <a:t>and</a:t>
            </a:r>
            <a:r>
              <a:rPr lang="pt-BR" sz="1800" dirty="0">
                <a:solidFill>
                  <a:srgbClr val="000090"/>
                </a:solidFill>
                <a:latin typeface="Calibri" charset="0"/>
                <a:cs typeface="+mn-cs"/>
              </a:rPr>
              <a:t> </a:t>
            </a:r>
            <a:r>
              <a:rPr lang="pt-BR" sz="1800" dirty="0" err="1" smtClean="0">
                <a:solidFill>
                  <a:srgbClr val="000090"/>
                </a:solidFill>
                <a:latin typeface="Calibri" charset="0"/>
                <a:cs typeface="+mn-cs"/>
              </a:rPr>
              <a:t>environment</a:t>
            </a:r>
            <a:r>
              <a:rPr lang="pt-BR" sz="1800" dirty="0" smtClean="0">
                <a:solidFill>
                  <a:srgbClr val="000090"/>
                </a:solidFill>
                <a:latin typeface="Calibri" charset="0"/>
                <a:cs typeface="+mn-cs"/>
              </a:rPr>
              <a:t> </a:t>
            </a:r>
            <a:r>
              <a:rPr lang="pt-BR" sz="1800" dirty="0">
                <a:solidFill>
                  <a:srgbClr val="000090"/>
                </a:solidFill>
                <a:latin typeface="Calibri" charset="0"/>
                <a:cs typeface="+mn-cs"/>
              </a:rPr>
              <a:t>for </a:t>
            </a:r>
            <a:r>
              <a:rPr lang="pt-BR" sz="1800" dirty="0" err="1">
                <a:solidFill>
                  <a:srgbClr val="000090"/>
                </a:solidFill>
                <a:latin typeface="Calibri" charset="0"/>
                <a:cs typeface="+mn-cs"/>
              </a:rPr>
              <a:t>e</a:t>
            </a:r>
            <a:r>
              <a:rPr lang="pt-BR" sz="1800" dirty="0" err="1" smtClean="0">
                <a:solidFill>
                  <a:srgbClr val="000090"/>
                </a:solidFill>
                <a:latin typeface="Calibri" charset="0"/>
                <a:cs typeface="+mn-cs"/>
              </a:rPr>
              <a:t>mbedding</a:t>
            </a:r>
            <a:r>
              <a:rPr lang="pt-BR" sz="1800" dirty="0" smtClean="0">
                <a:solidFill>
                  <a:srgbClr val="000090"/>
                </a:solidFill>
                <a:latin typeface="Calibri" charset="0"/>
                <a:cs typeface="+mn-cs"/>
              </a:rPr>
              <a:t> </a:t>
            </a:r>
            <a:r>
              <a:rPr lang="pt-BR" sz="1800" dirty="0" err="1" smtClean="0">
                <a:solidFill>
                  <a:srgbClr val="000090"/>
                </a:solidFill>
                <a:latin typeface="Calibri" charset="0"/>
                <a:cs typeface="+mn-cs"/>
              </a:rPr>
              <a:t>the</a:t>
            </a:r>
            <a:r>
              <a:rPr lang="pt-BR" sz="1800" dirty="0" smtClean="0">
                <a:solidFill>
                  <a:srgbClr val="000090"/>
                </a:solidFill>
                <a:latin typeface="Calibri" charset="0"/>
                <a:cs typeface="+mn-cs"/>
              </a:rPr>
              <a:t> </a:t>
            </a:r>
            <a:r>
              <a:rPr lang="pt-BR" sz="1800" dirty="0" err="1">
                <a:solidFill>
                  <a:srgbClr val="000090"/>
                </a:solidFill>
                <a:latin typeface="Calibri" charset="0"/>
                <a:cs typeface="+mn-cs"/>
              </a:rPr>
              <a:t>R</a:t>
            </a:r>
            <a:r>
              <a:rPr lang="pt-BR" sz="1800" dirty="0">
                <a:solidFill>
                  <a:srgbClr val="000090"/>
                </a:solidFill>
                <a:latin typeface="Calibri" charset="0"/>
                <a:cs typeface="+mn-cs"/>
              </a:rPr>
              <a:t> </a:t>
            </a:r>
            <a:r>
              <a:rPr lang="pt-BR" sz="1800" dirty="0" smtClean="0">
                <a:solidFill>
                  <a:srgbClr val="000090"/>
                </a:solidFill>
                <a:latin typeface="Calibri" charset="0"/>
                <a:cs typeface="+mn-cs"/>
              </a:rPr>
              <a:t>software </a:t>
            </a:r>
            <a:r>
              <a:rPr lang="pt-BR" sz="1800" dirty="0" err="1">
                <a:solidFill>
                  <a:srgbClr val="000090"/>
                </a:solidFill>
                <a:latin typeface="Calibri" charset="0"/>
                <a:cs typeface="+mn-cs"/>
              </a:rPr>
              <a:t>into</a:t>
            </a:r>
            <a:r>
              <a:rPr lang="pt-BR" sz="1800" dirty="0">
                <a:solidFill>
                  <a:srgbClr val="000090"/>
                </a:solidFill>
                <a:latin typeface="Calibri" charset="0"/>
                <a:cs typeface="+mn-cs"/>
              </a:rPr>
              <a:t> </a:t>
            </a:r>
            <a:r>
              <a:rPr lang="pt-BR" sz="1800" dirty="0" err="1" smtClean="0">
                <a:solidFill>
                  <a:srgbClr val="000090"/>
                </a:solidFill>
                <a:latin typeface="Calibri" charset="0"/>
                <a:cs typeface="+mn-cs"/>
              </a:rPr>
              <a:t>TerraLib</a:t>
            </a:r>
            <a:r>
              <a:rPr lang="pt-BR" sz="1800" dirty="0" smtClean="0">
                <a:solidFill>
                  <a:srgbClr val="000090"/>
                </a:solidFill>
                <a:latin typeface="Calibri" charset="0"/>
                <a:cs typeface="+mn-cs"/>
              </a:rPr>
              <a:t>”. </a:t>
            </a:r>
            <a:r>
              <a:rPr lang="pt-BR" sz="1800" dirty="0" err="1">
                <a:solidFill>
                  <a:srgbClr val="000090"/>
                </a:solidFill>
                <a:latin typeface="Calibri" charset="0"/>
                <a:cs typeface="+mn-cs"/>
              </a:rPr>
              <a:t>GeoInfo</a:t>
            </a:r>
            <a:r>
              <a:rPr lang="pt-BR" sz="1800" dirty="0">
                <a:solidFill>
                  <a:srgbClr val="000090"/>
                </a:solidFill>
                <a:latin typeface="Calibri" charset="0"/>
                <a:cs typeface="+mn-cs"/>
              </a:rPr>
              <a:t> </a:t>
            </a:r>
            <a:r>
              <a:rPr lang="pt-BR" sz="1800" dirty="0" smtClean="0">
                <a:solidFill>
                  <a:srgbClr val="000090"/>
                </a:solidFill>
                <a:latin typeface="Calibri" charset="0"/>
                <a:cs typeface="+mn-cs"/>
              </a:rPr>
              <a:t>2005.  </a:t>
            </a:r>
          </a:p>
        </p:txBody>
      </p:sp>
      <p:sp>
        <p:nvSpPr>
          <p:cNvPr id="7" name="Rectangle 3"/>
          <p:cNvSpPr txBox="1">
            <a:spLocks noChangeArrowheads="1"/>
          </p:cNvSpPr>
          <p:nvPr/>
        </p:nvSpPr>
        <p:spPr bwMode="auto">
          <a:xfrm>
            <a:off x="684213" y="1341438"/>
            <a:ext cx="3500437" cy="500062"/>
          </a:xfrm>
          <a:prstGeom prst="rect">
            <a:avLst/>
          </a:prstGeom>
          <a:solidFill>
            <a:srgbClr val="E1E6F1"/>
          </a:solidFill>
          <a:ln w="9525">
            <a:noFill/>
            <a:miter lim="800000"/>
            <a:headEnd/>
            <a:tailEnd/>
          </a:ln>
        </p:spPr>
        <p:txBody>
          <a:bodyPr/>
          <a:lstStyle>
            <a:lvl1pPr marL="342900" indent="-342900"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spcBef>
                <a:spcPct val="20000"/>
              </a:spcBef>
              <a:buClr>
                <a:schemeClr val="bg2"/>
              </a:buClr>
              <a:buSzPct val="75000"/>
              <a:defRPr/>
            </a:pPr>
            <a:r>
              <a:rPr lang="en-US" sz="2000" dirty="0" smtClean="0">
                <a:solidFill>
                  <a:srgbClr val="000066"/>
                </a:solidFill>
                <a:latin typeface="Calibri" charset="0"/>
                <a:cs typeface="+mn-cs"/>
              </a:rPr>
              <a:t>Spatial segregation indexes</a:t>
            </a:r>
            <a:endParaRPr lang="pt-BR" sz="2000" dirty="0" smtClean="0">
              <a:solidFill>
                <a:srgbClr val="000066"/>
              </a:solidFill>
              <a:latin typeface="Calibri" charset="0"/>
              <a:cs typeface="+mn-cs"/>
            </a:endParaRPr>
          </a:p>
        </p:txBody>
      </p:sp>
      <p:sp>
        <p:nvSpPr>
          <p:cNvPr id="13" name="Rectangle 3"/>
          <p:cNvSpPr txBox="1">
            <a:spLocks noChangeArrowheads="1"/>
          </p:cNvSpPr>
          <p:nvPr/>
        </p:nvSpPr>
        <p:spPr bwMode="auto">
          <a:xfrm>
            <a:off x="6516688" y="1341438"/>
            <a:ext cx="2627312" cy="434975"/>
          </a:xfrm>
          <a:prstGeom prst="rect">
            <a:avLst/>
          </a:prstGeom>
          <a:solidFill>
            <a:srgbClr val="E1E6F1"/>
          </a:solidFill>
          <a:ln w="9525">
            <a:noFill/>
            <a:miter lim="800000"/>
            <a:headEnd/>
            <a:tailEnd/>
          </a:ln>
        </p:spPr>
        <p:txBody>
          <a:bodyPr/>
          <a:lstStyle>
            <a:lvl1pPr marL="342900" indent="-342900"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r" eaLnBrk="1" hangingPunct="1">
              <a:spcBef>
                <a:spcPct val="20000"/>
              </a:spcBef>
              <a:buClr>
                <a:schemeClr val="bg2"/>
              </a:buClr>
              <a:buSzPct val="75000"/>
              <a:defRPr/>
            </a:pPr>
            <a:r>
              <a:rPr lang="pt-BR" sz="2000" dirty="0" err="1" smtClean="0">
                <a:solidFill>
                  <a:srgbClr val="000066"/>
                </a:solidFill>
                <a:latin typeface="Calibri" charset="0"/>
                <a:cs typeface="+mn-cs"/>
              </a:rPr>
              <a:t>R-Terralib</a:t>
            </a:r>
            <a:r>
              <a:rPr lang="pt-BR" sz="2000" dirty="0" smtClean="0">
                <a:solidFill>
                  <a:srgbClr val="000066"/>
                </a:solidFill>
                <a:latin typeface="Calibri" charset="0"/>
                <a:cs typeface="+mn-cs"/>
              </a:rPr>
              <a:t> interface</a:t>
            </a:r>
          </a:p>
        </p:txBody>
      </p:sp>
      <p:pic>
        <p:nvPicPr>
          <p:cNvPr id="86021" name="Picture 24" descr="npo0001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773238"/>
            <a:ext cx="3497262" cy="3467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60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3888" y="1773238"/>
            <a:ext cx="4710112"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ítulo 1"/>
          <p:cNvSpPr>
            <a:spLocks noGrp="1"/>
          </p:cNvSpPr>
          <p:nvPr>
            <p:ph type="title"/>
          </p:nvPr>
        </p:nvSpPr>
        <p:spPr/>
        <p:txBody>
          <a:bodyPr/>
          <a:lstStyle/>
          <a:p>
            <a:pPr eaLnBrk="1" hangingPunct="1"/>
            <a:r>
              <a:rPr lang="pt-BR">
                <a:latin typeface="Calibri" charset="0"/>
              </a:rPr>
              <a:t>Generalized map algebra</a:t>
            </a:r>
          </a:p>
        </p:txBody>
      </p:sp>
      <p:sp>
        <p:nvSpPr>
          <p:cNvPr id="4" name="Rectangle 3"/>
          <p:cNvSpPr txBox="1">
            <a:spLocks noChangeArrowheads="1"/>
          </p:cNvSpPr>
          <p:nvPr/>
        </p:nvSpPr>
        <p:spPr bwMode="auto">
          <a:xfrm>
            <a:off x="685800" y="5445125"/>
            <a:ext cx="8429625" cy="1204913"/>
          </a:xfrm>
          <a:prstGeom prst="rect">
            <a:avLst/>
          </a:prstGeom>
          <a:solidFill>
            <a:srgbClr val="E1E6F1"/>
          </a:solidFill>
          <a:ln w="9525">
            <a:noFill/>
            <a:miter lim="800000"/>
            <a:headEnd/>
            <a:tailEnd/>
          </a:ln>
        </p:spPr>
        <p:txBody>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defRPr/>
            </a:pPr>
            <a:r>
              <a:rPr lang="en-US" sz="1800" dirty="0" smtClean="0">
                <a:solidFill>
                  <a:srgbClr val="000090"/>
                </a:solidFill>
                <a:latin typeface="Calibri"/>
                <a:cs typeface="Calibri"/>
              </a:rPr>
              <a:t>J.P. </a:t>
            </a:r>
            <a:r>
              <a:rPr lang="en-US" sz="1800" dirty="0" err="1">
                <a:solidFill>
                  <a:srgbClr val="000090"/>
                </a:solidFill>
                <a:latin typeface="Calibri"/>
                <a:cs typeface="Calibri"/>
              </a:rPr>
              <a:t>Cordeiro</a:t>
            </a:r>
            <a:r>
              <a:rPr lang="en-US" sz="1800" dirty="0">
                <a:solidFill>
                  <a:srgbClr val="000090"/>
                </a:solidFill>
                <a:latin typeface="Calibri"/>
                <a:cs typeface="Calibri"/>
              </a:rPr>
              <a:t>, </a:t>
            </a:r>
            <a:r>
              <a:rPr lang="en-US" sz="1800" dirty="0" smtClean="0">
                <a:solidFill>
                  <a:srgbClr val="000090"/>
                </a:solidFill>
                <a:latin typeface="Calibri"/>
                <a:cs typeface="Calibri"/>
              </a:rPr>
              <a:t>G. </a:t>
            </a:r>
            <a:r>
              <a:rPr lang="en-US" sz="1800" dirty="0" err="1">
                <a:solidFill>
                  <a:srgbClr val="000090"/>
                </a:solidFill>
                <a:latin typeface="Calibri"/>
                <a:cs typeface="Calibri"/>
              </a:rPr>
              <a:t>Câmara</a:t>
            </a:r>
            <a:r>
              <a:rPr lang="en-US" sz="1800" dirty="0">
                <a:solidFill>
                  <a:srgbClr val="000090"/>
                </a:solidFill>
                <a:latin typeface="Calibri"/>
                <a:cs typeface="Calibri"/>
              </a:rPr>
              <a:t>, </a:t>
            </a:r>
            <a:r>
              <a:rPr lang="en-US" sz="1800" dirty="0" smtClean="0">
                <a:solidFill>
                  <a:srgbClr val="000090"/>
                </a:solidFill>
                <a:latin typeface="Calibri"/>
                <a:cs typeface="Calibri"/>
              </a:rPr>
              <a:t>F. Almeida</a:t>
            </a:r>
            <a:r>
              <a:rPr lang="en-US" sz="1800" dirty="0">
                <a:solidFill>
                  <a:srgbClr val="000090"/>
                </a:solidFill>
                <a:latin typeface="Calibri"/>
                <a:cs typeface="Calibri"/>
              </a:rPr>
              <a:t>, "Yet Another Map Algebra", </a:t>
            </a:r>
            <a:r>
              <a:rPr lang="en-US" sz="1800" dirty="0" err="1">
                <a:solidFill>
                  <a:srgbClr val="000090"/>
                </a:solidFill>
                <a:latin typeface="Calibri"/>
                <a:cs typeface="Calibri"/>
              </a:rPr>
              <a:t>Geoinformatica</a:t>
            </a:r>
            <a:r>
              <a:rPr lang="en-US" sz="1800" dirty="0">
                <a:solidFill>
                  <a:srgbClr val="000090"/>
                </a:solidFill>
                <a:latin typeface="Calibri"/>
                <a:cs typeface="Calibri"/>
              </a:rPr>
              <a:t>, </a:t>
            </a:r>
            <a:r>
              <a:rPr lang="en-US" sz="1800" dirty="0" smtClean="0">
                <a:solidFill>
                  <a:srgbClr val="000090"/>
                </a:solidFill>
                <a:latin typeface="Calibri"/>
                <a:cs typeface="Calibri"/>
              </a:rPr>
              <a:t>13</a:t>
            </a:r>
            <a:r>
              <a:rPr lang="en-US" sz="1800" dirty="0">
                <a:solidFill>
                  <a:srgbClr val="000090"/>
                </a:solidFill>
                <a:latin typeface="Calibri"/>
                <a:cs typeface="Calibri"/>
              </a:rPr>
              <a:t>(2): 183-202, </a:t>
            </a:r>
            <a:r>
              <a:rPr lang="en-US" sz="1800" dirty="0" smtClean="0">
                <a:solidFill>
                  <a:srgbClr val="000090"/>
                </a:solidFill>
                <a:latin typeface="Calibri"/>
                <a:cs typeface="Calibri"/>
              </a:rPr>
              <a:t>2009.</a:t>
            </a:r>
            <a:endParaRPr lang="en-US" sz="1800" dirty="0">
              <a:solidFill>
                <a:srgbClr val="000090"/>
              </a:solidFill>
              <a:latin typeface="Calibri"/>
              <a:cs typeface="Calibri"/>
            </a:endParaRPr>
          </a:p>
          <a:p>
            <a:pPr eaLnBrk="1" hangingPunct="1">
              <a:spcBef>
                <a:spcPct val="20000"/>
              </a:spcBef>
              <a:buClr>
                <a:schemeClr val="bg2"/>
              </a:buClr>
              <a:buSzPct val="75000"/>
              <a:defRPr/>
            </a:pPr>
            <a:r>
              <a:rPr lang="en-US" sz="1800" dirty="0" smtClean="0">
                <a:solidFill>
                  <a:srgbClr val="000090"/>
                </a:solidFill>
                <a:latin typeface="Calibri" charset="0"/>
                <a:cs typeface="+mn-cs"/>
              </a:rPr>
              <a:t>S. </a:t>
            </a:r>
            <a:r>
              <a:rPr lang="en-US" sz="1800" dirty="0">
                <a:solidFill>
                  <a:srgbClr val="000090"/>
                </a:solidFill>
                <a:latin typeface="Calibri" charset="0"/>
                <a:cs typeface="+mn-cs"/>
              </a:rPr>
              <a:t>Costa, </a:t>
            </a:r>
            <a:r>
              <a:rPr lang="en-US" sz="1800" dirty="0" smtClean="0">
                <a:solidFill>
                  <a:srgbClr val="000090"/>
                </a:solidFill>
                <a:latin typeface="Calibri" charset="0"/>
                <a:cs typeface="+mn-cs"/>
              </a:rPr>
              <a:t>G. </a:t>
            </a:r>
            <a:r>
              <a:rPr lang="en-US" sz="1800" dirty="0" err="1">
                <a:solidFill>
                  <a:srgbClr val="000090"/>
                </a:solidFill>
                <a:latin typeface="Calibri" charset="0"/>
                <a:cs typeface="+mn-cs"/>
              </a:rPr>
              <a:t>Câmara</a:t>
            </a:r>
            <a:r>
              <a:rPr lang="en-US" sz="1800" dirty="0">
                <a:solidFill>
                  <a:srgbClr val="000090"/>
                </a:solidFill>
                <a:latin typeface="Calibri" charset="0"/>
                <a:cs typeface="+mn-cs"/>
              </a:rPr>
              <a:t>, </a:t>
            </a:r>
            <a:r>
              <a:rPr lang="en-US" sz="1800" dirty="0" smtClean="0">
                <a:solidFill>
                  <a:srgbClr val="000090"/>
                </a:solidFill>
                <a:latin typeface="Calibri" charset="0"/>
                <a:cs typeface="+mn-cs"/>
              </a:rPr>
              <a:t>D. </a:t>
            </a:r>
            <a:r>
              <a:rPr lang="en-US" sz="1800" dirty="0" err="1">
                <a:solidFill>
                  <a:srgbClr val="000090"/>
                </a:solidFill>
                <a:latin typeface="Calibri" charset="0"/>
                <a:cs typeface="+mn-cs"/>
              </a:rPr>
              <a:t>Palomo</a:t>
            </a:r>
            <a:r>
              <a:rPr lang="en-US" sz="1800" dirty="0">
                <a:solidFill>
                  <a:srgbClr val="000090"/>
                </a:solidFill>
                <a:latin typeface="Calibri" charset="0"/>
                <a:cs typeface="+mn-cs"/>
              </a:rPr>
              <a:t>, “</a:t>
            </a:r>
            <a:r>
              <a:rPr lang="en-US" sz="1800" dirty="0" err="1">
                <a:solidFill>
                  <a:srgbClr val="000090"/>
                </a:solidFill>
                <a:latin typeface="Calibri" charset="0"/>
                <a:cs typeface="+mn-cs"/>
              </a:rPr>
              <a:t>TerraHS</a:t>
            </a:r>
            <a:r>
              <a:rPr lang="en-US" sz="1800" dirty="0">
                <a:solidFill>
                  <a:srgbClr val="000090"/>
                </a:solidFill>
                <a:latin typeface="Calibri" charset="0"/>
                <a:cs typeface="+mn-cs"/>
              </a:rPr>
              <a:t>: Integration of Functional Programming and Spatial Databases for GIS Application Development</a:t>
            </a:r>
            <a:r>
              <a:rPr lang="en-US" sz="1800" dirty="0" smtClean="0">
                <a:solidFill>
                  <a:srgbClr val="000090"/>
                </a:solidFill>
                <a:latin typeface="Calibri" charset="0"/>
                <a:cs typeface="+mn-cs"/>
              </a:rPr>
              <a:t>”, </a:t>
            </a:r>
            <a:r>
              <a:rPr lang="en-US" sz="1800" dirty="0" err="1" smtClean="0">
                <a:solidFill>
                  <a:srgbClr val="000090"/>
                </a:solidFill>
                <a:latin typeface="Calibri" charset="0"/>
                <a:cs typeface="+mn-cs"/>
              </a:rPr>
              <a:t>GeoInfo</a:t>
            </a:r>
            <a:r>
              <a:rPr lang="en-US" sz="1800" dirty="0" smtClean="0">
                <a:solidFill>
                  <a:srgbClr val="000090"/>
                </a:solidFill>
                <a:latin typeface="Calibri" charset="0"/>
                <a:cs typeface="+mn-cs"/>
              </a:rPr>
              <a:t> 2006. </a:t>
            </a:r>
            <a:endParaRPr lang="pt-BR" sz="1800" dirty="0" smtClean="0">
              <a:solidFill>
                <a:srgbClr val="000090"/>
              </a:solidFill>
              <a:latin typeface="Calibri" charset="0"/>
              <a:cs typeface="+mn-cs"/>
            </a:endParaRPr>
          </a:p>
        </p:txBody>
      </p:sp>
      <p:sp>
        <p:nvSpPr>
          <p:cNvPr id="15" name="Rectangle 6"/>
          <p:cNvSpPr txBox="1">
            <a:spLocks noChangeArrowheads="1"/>
          </p:cNvSpPr>
          <p:nvPr/>
        </p:nvSpPr>
        <p:spPr>
          <a:xfrm>
            <a:off x="468313" y="1052513"/>
            <a:ext cx="2590800" cy="503237"/>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charset="0"/>
              <a:buChar char="n"/>
              <a:defRPr sz="2400">
                <a:solidFill>
                  <a:schemeClr val="tx1"/>
                </a:solidFill>
                <a:latin typeface="Calibri" pitchFamily="34" charset="0"/>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80000"/>
              <a:buFont typeface="Wingdings" charset="0"/>
              <a:buChar char="¨"/>
              <a:defRPr sz="2000">
                <a:solidFill>
                  <a:schemeClr val="tx1"/>
                </a:solidFill>
                <a:latin typeface="Calibri" pitchFamily="34" charset="0"/>
                <a:ea typeface="ＭＳ Ｐゴシック" charset="0"/>
                <a:cs typeface="ＭＳ Ｐゴシック" charset="0"/>
              </a:defRPr>
            </a:lvl2pPr>
            <a:lvl3pPr marL="1143000" indent="-228600" algn="l" rtl="0" eaLnBrk="0" fontAlgn="base" hangingPunct="0">
              <a:spcBef>
                <a:spcPct val="20000"/>
              </a:spcBef>
              <a:spcAft>
                <a:spcPct val="0"/>
              </a:spcAft>
              <a:buClr>
                <a:schemeClr val="bg2"/>
              </a:buClr>
              <a:buSzPct val="65000"/>
              <a:buFont typeface="Wingdings" charset="0"/>
              <a:buChar char="n"/>
              <a:defRPr sz="2400">
                <a:solidFill>
                  <a:schemeClr val="tx1"/>
                </a:solidFill>
                <a:latin typeface="Calibri" pitchFamily="34" charset="0"/>
                <a:ea typeface="ＭＳ Ｐゴシック" charset="0"/>
                <a:cs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
              <a:defRPr sz="1600">
                <a:solidFill>
                  <a:schemeClr val="tx1"/>
                </a:solidFill>
                <a:latin typeface="Calibri" pitchFamily="34" charset="0"/>
                <a:ea typeface="ＭＳ Ｐゴシック" charset="0"/>
                <a:cs typeface="ＭＳ Ｐゴシック" charset="0"/>
              </a:defRPr>
            </a:lvl4pPr>
            <a:lvl5pPr marL="2057400" indent="-228600" algn="l" rtl="0" eaLnBrk="0" fontAlgn="base" hangingPunct="0">
              <a:spcBef>
                <a:spcPct val="20000"/>
              </a:spcBef>
              <a:spcAft>
                <a:spcPct val="0"/>
              </a:spcAft>
              <a:buClr>
                <a:schemeClr val="bg2"/>
              </a:buClr>
              <a:buFont typeface="Wingdings" charset="0"/>
              <a:buChar char="§"/>
              <a:defRPr sz="2000">
                <a:solidFill>
                  <a:schemeClr val="tx1"/>
                </a:solidFill>
                <a:latin typeface="Calibri" pitchFamily="34" charset="0"/>
                <a:ea typeface="ＭＳ Ｐゴシック" charset="0"/>
                <a:cs typeface="ＭＳ Ｐゴシック" charset="0"/>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pPr algn="ctr" eaLnBrk="1" hangingPunct="1">
              <a:buFont typeface="Wingdings" charset="0"/>
              <a:buNone/>
              <a:defRPr/>
            </a:pPr>
            <a:r>
              <a:rPr lang="en-US" dirty="0" smtClean="0">
                <a:cs typeface="+mn-cs"/>
              </a:rPr>
              <a:t>Focal</a:t>
            </a:r>
          </a:p>
        </p:txBody>
      </p:sp>
      <p:sp>
        <p:nvSpPr>
          <p:cNvPr id="16" name="Rectangle 7"/>
          <p:cNvSpPr txBox="1">
            <a:spLocks noChangeArrowheads="1"/>
          </p:cNvSpPr>
          <p:nvPr/>
        </p:nvSpPr>
        <p:spPr>
          <a:xfrm>
            <a:off x="3348038" y="1052513"/>
            <a:ext cx="2808287" cy="503237"/>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charset="0"/>
              <a:buChar char="n"/>
              <a:defRPr sz="2400">
                <a:solidFill>
                  <a:schemeClr val="tx1"/>
                </a:solidFill>
                <a:latin typeface="Calibri" pitchFamily="34" charset="0"/>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80000"/>
              <a:buFont typeface="Wingdings" charset="0"/>
              <a:buChar char="¨"/>
              <a:defRPr sz="2000">
                <a:solidFill>
                  <a:schemeClr val="tx1"/>
                </a:solidFill>
                <a:latin typeface="Calibri" pitchFamily="34" charset="0"/>
                <a:ea typeface="ＭＳ Ｐゴシック" charset="0"/>
                <a:cs typeface="ＭＳ Ｐゴシック" charset="0"/>
              </a:defRPr>
            </a:lvl2pPr>
            <a:lvl3pPr marL="1143000" indent="-228600" algn="l" rtl="0" eaLnBrk="0" fontAlgn="base" hangingPunct="0">
              <a:spcBef>
                <a:spcPct val="20000"/>
              </a:spcBef>
              <a:spcAft>
                <a:spcPct val="0"/>
              </a:spcAft>
              <a:buClr>
                <a:schemeClr val="bg2"/>
              </a:buClr>
              <a:buSzPct val="65000"/>
              <a:buFont typeface="Wingdings" charset="0"/>
              <a:buChar char="n"/>
              <a:defRPr sz="2400">
                <a:solidFill>
                  <a:schemeClr val="tx1"/>
                </a:solidFill>
                <a:latin typeface="Calibri" pitchFamily="34" charset="0"/>
                <a:ea typeface="ＭＳ Ｐゴシック" charset="0"/>
                <a:cs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
              <a:defRPr sz="1600">
                <a:solidFill>
                  <a:schemeClr val="tx1"/>
                </a:solidFill>
                <a:latin typeface="Calibri" pitchFamily="34" charset="0"/>
                <a:ea typeface="ＭＳ Ｐゴシック" charset="0"/>
                <a:cs typeface="ＭＳ Ｐゴシック" charset="0"/>
              </a:defRPr>
            </a:lvl4pPr>
            <a:lvl5pPr marL="2057400" indent="-228600" algn="l" rtl="0" eaLnBrk="0" fontAlgn="base" hangingPunct="0">
              <a:spcBef>
                <a:spcPct val="20000"/>
              </a:spcBef>
              <a:spcAft>
                <a:spcPct val="0"/>
              </a:spcAft>
              <a:buClr>
                <a:schemeClr val="bg2"/>
              </a:buClr>
              <a:buFont typeface="Wingdings" charset="0"/>
              <a:buChar char="§"/>
              <a:defRPr sz="2000">
                <a:solidFill>
                  <a:schemeClr val="tx1"/>
                </a:solidFill>
                <a:latin typeface="Calibri" pitchFamily="34" charset="0"/>
                <a:ea typeface="ＭＳ Ｐゴシック" charset="0"/>
                <a:cs typeface="ＭＳ Ｐゴシック" charset="0"/>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pPr algn="ctr" eaLnBrk="1" hangingPunct="1">
              <a:buFont typeface="Wingdings" charset="0"/>
              <a:buNone/>
              <a:defRPr/>
            </a:pPr>
            <a:r>
              <a:rPr lang="en-US" dirty="0" smtClean="0">
                <a:cs typeface="+mn-cs"/>
              </a:rPr>
              <a:t>Zonal</a:t>
            </a:r>
          </a:p>
        </p:txBody>
      </p:sp>
      <p:pic>
        <p:nvPicPr>
          <p:cNvPr id="19" name="Picture 35"/>
          <p:cNvPicPr>
            <a:picLocks noChangeAspect="1" noChangeArrowheads="1"/>
          </p:cNvPicPr>
          <p:nvPr/>
        </p:nvPicPr>
        <p:blipFill>
          <a:blip r:embed="rId2" cstate="screen">
            <a:extLst>
              <a:ext uri="{28A0092B-C50C-407E-A947-70E740481C1C}">
                <a14:useLocalDpi xmlns:a14="http://schemas.microsoft.com/office/drawing/2010/main"/>
              </a:ext>
            </a:extLst>
          </a:blip>
          <a:srcRect l="45242" r="2350"/>
          <a:stretch>
            <a:fillRect/>
          </a:stretch>
        </p:blipFill>
        <p:spPr bwMode="auto">
          <a:xfrm>
            <a:off x="971550" y="1628775"/>
            <a:ext cx="1765300"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87046" name="Group 36"/>
          <p:cNvGrpSpPr>
            <a:grpSpLocks/>
          </p:cNvGrpSpPr>
          <p:nvPr/>
        </p:nvGrpSpPr>
        <p:grpSpPr bwMode="auto">
          <a:xfrm>
            <a:off x="684213" y="1557338"/>
            <a:ext cx="936625" cy="3240087"/>
            <a:chOff x="431" y="1207"/>
            <a:chExt cx="648" cy="2433"/>
          </a:xfrm>
        </p:grpSpPr>
        <p:sp>
          <p:nvSpPr>
            <p:cNvPr id="21" name="Line 37"/>
            <p:cNvSpPr>
              <a:spLocks noChangeShapeType="1"/>
            </p:cNvSpPr>
            <p:nvPr/>
          </p:nvSpPr>
          <p:spPr bwMode="auto">
            <a:xfrm>
              <a:off x="1066" y="1207"/>
              <a:ext cx="13" cy="263"/>
            </a:xfrm>
            <a:prstGeom prst="line">
              <a:avLst/>
            </a:prstGeom>
            <a:noFill/>
            <a:ln w="38100">
              <a:solidFill>
                <a:schemeClr val="tx1"/>
              </a:solidFill>
              <a:miter lim="800000"/>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cs typeface="+mn-cs"/>
              </a:endParaRPr>
            </a:p>
          </p:txBody>
        </p:sp>
        <p:sp>
          <p:nvSpPr>
            <p:cNvPr id="22" name="Line 38"/>
            <p:cNvSpPr>
              <a:spLocks noChangeShapeType="1"/>
            </p:cNvSpPr>
            <p:nvPr/>
          </p:nvSpPr>
          <p:spPr bwMode="auto">
            <a:xfrm flipH="1">
              <a:off x="431" y="1207"/>
              <a:ext cx="636" cy="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cs typeface="+mn-cs"/>
              </a:endParaRPr>
            </a:p>
          </p:txBody>
        </p:sp>
        <p:grpSp>
          <p:nvGrpSpPr>
            <p:cNvPr id="87059" name="Group 39"/>
            <p:cNvGrpSpPr>
              <a:grpSpLocks/>
            </p:cNvGrpSpPr>
            <p:nvPr/>
          </p:nvGrpSpPr>
          <p:grpSpPr bwMode="auto">
            <a:xfrm>
              <a:off x="431" y="1207"/>
              <a:ext cx="511" cy="2433"/>
              <a:chOff x="432" y="1555"/>
              <a:chExt cx="816" cy="2147"/>
            </a:xfrm>
          </p:grpSpPr>
          <p:sp>
            <p:nvSpPr>
              <p:cNvPr id="24" name="Line 40"/>
              <p:cNvSpPr>
                <a:spLocks noChangeShapeType="1"/>
              </p:cNvSpPr>
              <p:nvPr/>
            </p:nvSpPr>
            <p:spPr bwMode="auto">
              <a:xfrm>
                <a:off x="432" y="1555"/>
                <a:ext cx="0" cy="2147"/>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cs typeface="+mn-cs"/>
                </a:endParaRPr>
              </a:p>
            </p:txBody>
          </p:sp>
          <p:sp>
            <p:nvSpPr>
              <p:cNvPr id="25" name="Line 41"/>
              <p:cNvSpPr>
                <a:spLocks noChangeShapeType="1"/>
              </p:cNvSpPr>
              <p:nvPr/>
            </p:nvSpPr>
            <p:spPr bwMode="auto">
              <a:xfrm>
                <a:off x="432" y="3691"/>
                <a:ext cx="816" cy="0"/>
              </a:xfrm>
              <a:prstGeom prst="line">
                <a:avLst/>
              </a:prstGeom>
              <a:noFill/>
              <a:ln w="38100">
                <a:solidFill>
                  <a:schemeClr val="tx1"/>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cs typeface="+mn-cs"/>
                </a:endParaRPr>
              </a:p>
            </p:txBody>
          </p:sp>
        </p:grpSp>
      </p:grpSp>
      <p:sp>
        <p:nvSpPr>
          <p:cNvPr id="28" name="Text Box 74"/>
          <p:cNvSpPr txBox="1">
            <a:spLocks noChangeArrowheads="1"/>
          </p:cNvSpPr>
          <p:nvPr/>
        </p:nvSpPr>
        <p:spPr bwMode="auto">
          <a:xfrm>
            <a:off x="1331913" y="2852738"/>
            <a:ext cx="1079500" cy="43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200" b="1" dirty="0">
                <a:solidFill>
                  <a:srgbClr val="FF0000"/>
                </a:solidFill>
                <a:latin typeface="Consolas"/>
                <a:cs typeface="Consolas"/>
              </a:rPr>
              <a:t>touch</a:t>
            </a:r>
          </a:p>
        </p:txBody>
      </p:sp>
      <p:pic>
        <p:nvPicPr>
          <p:cNvPr id="29" name="Picture 55"/>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3924300" y="1484313"/>
            <a:ext cx="1441450"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 name="Line 63"/>
          <p:cNvSpPr>
            <a:spLocks noChangeShapeType="1"/>
          </p:cNvSpPr>
          <p:nvPr/>
        </p:nvSpPr>
        <p:spPr bwMode="auto">
          <a:xfrm>
            <a:off x="4500563" y="2276475"/>
            <a:ext cx="0" cy="649288"/>
          </a:xfrm>
          <a:prstGeom prst="line">
            <a:avLst/>
          </a:prstGeom>
          <a:noFill/>
          <a:ln w="38100">
            <a:solidFill>
              <a:schemeClr val="tx1"/>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cs typeface="+mn-cs"/>
            </a:endParaRPr>
          </a:p>
        </p:txBody>
      </p:sp>
      <p:pic>
        <p:nvPicPr>
          <p:cNvPr id="32" name="Picture 69"/>
          <p:cNvPicPr>
            <a:picLocks noChangeAspect="1" noChangeArrowheads="1"/>
          </p:cNvPicPr>
          <p:nvPr/>
        </p:nvPicPr>
        <p:blipFill>
          <a:blip r:embed="rId4" cstate="screen">
            <a:extLst>
              <a:ext uri="{28A0092B-C50C-407E-A947-70E740481C1C}">
                <a14:useLocalDpi xmlns:a14="http://schemas.microsoft.com/office/drawing/2010/main"/>
              </a:ext>
            </a:extLst>
          </a:blip>
          <a:srcRect l="12268" t="5267" r="-995" b="6894"/>
          <a:stretch>
            <a:fillRect/>
          </a:stretch>
        </p:blipFill>
        <p:spPr bwMode="auto">
          <a:xfrm>
            <a:off x="3851275" y="2708275"/>
            <a:ext cx="1406525" cy="244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3" name="Text Box 75"/>
          <p:cNvSpPr txBox="1">
            <a:spLocks noChangeArrowheads="1"/>
          </p:cNvSpPr>
          <p:nvPr/>
        </p:nvSpPr>
        <p:spPr bwMode="auto">
          <a:xfrm>
            <a:off x="3995738" y="3429000"/>
            <a:ext cx="1116012" cy="430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200" b="1" dirty="0">
                <a:solidFill>
                  <a:srgbClr val="FF0000"/>
                </a:solidFill>
                <a:latin typeface="Consolas"/>
                <a:cs typeface="Consolas"/>
              </a:rPr>
              <a:t>inside</a:t>
            </a:r>
          </a:p>
        </p:txBody>
      </p:sp>
      <p:sp>
        <p:nvSpPr>
          <p:cNvPr id="34" name="Rectangle 77"/>
          <p:cNvSpPr>
            <a:spLocks noChangeArrowheads="1"/>
          </p:cNvSpPr>
          <p:nvPr/>
        </p:nvSpPr>
        <p:spPr bwMode="auto">
          <a:xfrm>
            <a:off x="6516688" y="1054100"/>
            <a:ext cx="223202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a:spcBef>
                <a:spcPct val="20000"/>
              </a:spcBef>
              <a:buClr>
                <a:schemeClr val="bg2"/>
              </a:buClr>
              <a:buSzPct val="75000"/>
              <a:buFont typeface="Wingdings" charset="0"/>
              <a:buNone/>
              <a:defRPr/>
            </a:pPr>
            <a:r>
              <a:rPr lang="en-US" sz="2400" dirty="0">
                <a:latin typeface="Calibri"/>
                <a:cs typeface="Calibri"/>
              </a:rPr>
              <a:t>Directional </a:t>
            </a:r>
            <a:endParaRPr lang="en-US" sz="2400" dirty="0">
              <a:latin typeface="Calibri"/>
              <a:cs typeface="Calibri"/>
            </a:endParaRPr>
          </a:p>
        </p:txBody>
      </p:sp>
      <p:pic>
        <p:nvPicPr>
          <p:cNvPr id="35" name="Picture 79"/>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919913" y="1628775"/>
            <a:ext cx="1441450"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6" name="Line 80"/>
          <p:cNvSpPr>
            <a:spLocks noChangeShapeType="1"/>
          </p:cNvSpPr>
          <p:nvPr/>
        </p:nvSpPr>
        <p:spPr bwMode="auto">
          <a:xfrm>
            <a:off x="7469188" y="2492375"/>
            <a:ext cx="0" cy="649288"/>
          </a:xfrm>
          <a:prstGeom prst="line">
            <a:avLst/>
          </a:prstGeom>
          <a:noFill/>
          <a:ln w="38100">
            <a:solidFill>
              <a:schemeClr val="tx1"/>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cs typeface="+mn-cs"/>
            </a:endParaRPr>
          </a:p>
        </p:txBody>
      </p:sp>
      <p:pic>
        <p:nvPicPr>
          <p:cNvPr id="38" name="Picture 82"/>
          <p:cNvPicPr>
            <a:picLocks noChangeAspect="1" noChangeArrowheads="1"/>
          </p:cNvPicPr>
          <p:nvPr/>
        </p:nvPicPr>
        <p:blipFill>
          <a:blip r:embed="rId4" cstate="screen">
            <a:extLst>
              <a:ext uri="{28A0092B-C50C-407E-A947-70E740481C1C}">
                <a14:useLocalDpi xmlns:a14="http://schemas.microsoft.com/office/drawing/2010/main"/>
              </a:ext>
            </a:extLst>
          </a:blip>
          <a:srcRect l="12268" t="5267" r="-995" b="6894"/>
          <a:stretch>
            <a:fillRect/>
          </a:stretch>
        </p:blipFill>
        <p:spPr bwMode="auto">
          <a:xfrm>
            <a:off x="6875463" y="2708275"/>
            <a:ext cx="1406525" cy="244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9" name="Text Box 83"/>
          <p:cNvSpPr txBox="1">
            <a:spLocks noChangeArrowheads="1"/>
          </p:cNvSpPr>
          <p:nvPr/>
        </p:nvSpPr>
        <p:spPr bwMode="auto">
          <a:xfrm>
            <a:off x="6607175" y="3429000"/>
            <a:ext cx="2559050" cy="338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defRPr/>
            </a:pPr>
            <a:r>
              <a:rPr lang="en-US" sz="2200" b="1" dirty="0">
                <a:solidFill>
                  <a:srgbClr val="FF0000"/>
                </a:solidFill>
                <a:latin typeface="Consolas"/>
                <a:cs typeface="Consolas"/>
              </a:rPr>
              <a:t>w</a:t>
            </a:r>
            <a:r>
              <a:rPr lang="en-US" sz="2200" b="1" dirty="0">
                <a:solidFill>
                  <a:srgbClr val="FF0000"/>
                </a:solidFill>
                <a:latin typeface="Consolas"/>
                <a:cs typeface="Consolas"/>
              </a:rPr>
              <a:t>est, north, .</a:t>
            </a:r>
            <a:r>
              <a:rPr lang="en-US" sz="2200" b="1" dirty="0">
                <a:solidFill>
                  <a:srgbClr val="FF0000"/>
                </a:solidFill>
                <a:latin typeface="Consolas"/>
                <a:cs typeface="Consolas"/>
              </a:rPr>
              <a:t>..</a:t>
            </a:r>
            <a:r>
              <a:rPr lang="en-US" sz="1800" b="1" dirty="0">
                <a:solidFill>
                  <a:srgbClr val="FF0000"/>
                </a:solidFill>
                <a:latin typeface="Consolas"/>
                <a:cs typeface="Consolas"/>
              </a:rPr>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33" grpId="0" animBg="1"/>
      <p:bldP spid="34" grpId="0"/>
      <p:bldP spid="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descr="earth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ctangle 3"/>
          <p:cNvSpPr>
            <a:spLocks noGrp="1" noChangeArrowheads="1"/>
          </p:cNvSpPr>
          <p:nvPr>
            <p:ph type="body" idx="1"/>
          </p:nvPr>
        </p:nvSpPr>
        <p:spPr>
          <a:xfrm>
            <a:off x="539750" y="2205038"/>
            <a:ext cx="8229600" cy="1639887"/>
          </a:xfrm>
          <a:solidFill>
            <a:srgbClr val="D9D9D9">
              <a:alpha val="74901"/>
            </a:srgbClr>
          </a:solidFill>
        </p:spPr>
        <p:txBody>
          <a:bodyPr/>
          <a:lstStyle/>
          <a:p>
            <a:pPr marL="196850" indent="0" eaLnBrk="1" hangingPunct="1">
              <a:buFont typeface="Wingdings" charset="0"/>
              <a:buNone/>
            </a:pPr>
            <a:r>
              <a:rPr lang="en-GB" sz="3200">
                <a:solidFill>
                  <a:srgbClr val="800000"/>
                </a:solidFill>
                <a:latin typeface="Calibri" charset="0"/>
              </a:rPr>
              <a:t>Data-intensive Geoinformatics </a:t>
            </a:r>
            <a:r>
              <a:rPr lang="en-GB" sz="3200">
                <a:solidFill>
                  <a:srgbClr val="00005E"/>
                </a:solidFill>
                <a:latin typeface="Calibri" charset="0"/>
              </a:rPr>
              <a:t>=  principles and applications of spatial information science to extract information from very large data sets </a:t>
            </a:r>
          </a:p>
        </p:txBody>
      </p:sp>
      <p:sp>
        <p:nvSpPr>
          <p:cNvPr id="4" name="Text Box 13"/>
          <p:cNvSpPr txBox="1">
            <a:spLocks noChangeArrowheads="1"/>
          </p:cNvSpPr>
          <p:nvPr/>
        </p:nvSpPr>
        <p:spPr bwMode="auto">
          <a:xfrm>
            <a:off x="8021638" y="6519863"/>
            <a:ext cx="1114425" cy="307975"/>
          </a:xfrm>
          <a:prstGeom prst="rect">
            <a:avLst/>
          </a:prstGeom>
          <a:solidFill>
            <a:schemeClr val="accent6">
              <a:lumMod val="20000"/>
              <a:lumOff val="80000"/>
              <a:alpha val="64000"/>
            </a:schemeClr>
          </a:solidFill>
          <a:ln>
            <a:noFill/>
          </a:ln>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spcBef>
                <a:spcPct val="50000"/>
              </a:spcBef>
              <a:defRPr/>
            </a:pPr>
            <a:r>
              <a:rPr lang="en-US" dirty="0" smtClean="0">
                <a:solidFill>
                  <a:srgbClr val="000000"/>
                </a:solidFill>
                <a:latin typeface="Calibri" charset="0"/>
              </a:rPr>
              <a:t>image: NASA</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ítulo 1"/>
          <p:cNvSpPr>
            <a:spLocks noGrp="1"/>
          </p:cNvSpPr>
          <p:nvPr>
            <p:ph type="title"/>
          </p:nvPr>
        </p:nvSpPr>
        <p:spPr>
          <a:xfrm>
            <a:off x="685800" y="381000"/>
            <a:ext cx="8153400" cy="619125"/>
          </a:xfrm>
        </p:spPr>
        <p:txBody>
          <a:bodyPr/>
          <a:lstStyle/>
          <a:p>
            <a:r>
              <a:rPr lang="pt-BR">
                <a:solidFill>
                  <a:srgbClr val="00007D"/>
                </a:solidFill>
                <a:latin typeface="Calibri" charset="0"/>
              </a:rPr>
              <a:t>Data mining in images</a:t>
            </a:r>
          </a:p>
        </p:txBody>
      </p:sp>
      <p:sp>
        <p:nvSpPr>
          <p:cNvPr id="88066" name="CaixaDeTexto 3"/>
          <p:cNvSpPr txBox="1">
            <a:spLocks noChangeArrowheads="1"/>
          </p:cNvSpPr>
          <p:nvPr/>
        </p:nvSpPr>
        <p:spPr bwMode="auto">
          <a:xfrm>
            <a:off x="827088" y="5084763"/>
            <a:ext cx="8143875" cy="1554162"/>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spcAft>
                <a:spcPts val="600"/>
              </a:spcAft>
            </a:pPr>
            <a:r>
              <a:rPr lang="pt-BR" sz="1800">
                <a:solidFill>
                  <a:srgbClr val="00007D"/>
                </a:solidFill>
                <a:latin typeface="Calibri" charset="0"/>
              </a:rPr>
              <a:t>M. Silva, G. Câmara, I. Escada, R. Souza, “Remote sensing image mining: detecting agents of land use change in tropical forest areas”. </a:t>
            </a:r>
            <a:r>
              <a:rPr lang="pt-BR" sz="1800" i="1">
                <a:solidFill>
                  <a:srgbClr val="00007D"/>
                </a:solidFill>
                <a:latin typeface="Calibri" charset="0"/>
              </a:rPr>
              <a:t>Int Journal Remote Sensing</a:t>
            </a:r>
            <a:r>
              <a:rPr lang="pt-BR" sz="1800">
                <a:solidFill>
                  <a:srgbClr val="00007D"/>
                </a:solidFill>
                <a:latin typeface="Calibri" charset="0"/>
              </a:rPr>
              <a:t>, 29 (16): 4803 – 4822, 2008.</a:t>
            </a:r>
          </a:p>
          <a:p>
            <a:pPr eaLnBrk="1" hangingPunct="1"/>
            <a:r>
              <a:rPr lang="pt-BR" sz="1800">
                <a:solidFill>
                  <a:srgbClr val="00007D"/>
                </a:solidFill>
                <a:latin typeface="Calibri" charset="0"/>
              </a:rPr>
              <a:t>T. Korting, L. Fonseca, G. Câmara, “</a:t>
            </a:r>
            <a:r>
              <a:rPr lang="pt-BR" altLang="ja-JP" sz="1800">
                <a:solidFill>
                  <a:srgbClr val="00007D"/>
                </a:solidFill>
                <a:latin typeface="Calibri" charset="0"/>
              </a:rPr>
              <a:t>Interpreting images with GeoDMA</a:t>
            </a:r>
            <a:r>
              <a:rPr lang="pt-BR" sz="1800">
                <a:solidFill>
                  <a:srgbClr val="00007D"/>
                </a:solidFill>
                <a:latin typeface="Calibri" charset="0"/>
              </a:rPr>
              <a:t>”</a:t>
            </a:r>
            <a:r>
              <a:rPr lang="pt-BR" altLang="ja-JP" sz="1800">
                <a:solidFill>
                  <a:srgbClr val="00007D"/>
                </a:solidFill>
                <a:latin typeface="Calibri" charset="0"/>
              </a:rPr>
              <a:t>. Geographic Object-Based Image Analysis 2010,  Ghent, Belgium.</a:t>
            </a:r>
            <a:endParaRPr lang="pt-BR" sz="1800">
              <a:solidFill>
                <a:srgbClr val="00007D"/>
              </a:solidFill>
              <a:latin typeface="Calibri" charset="0"/>
            </a:endParaRPr>
          </a:p>
        </p:txBody>
      </p:sp>
      <p:pic>
        <p:nvPicPr>
          <p:cNvPr id="88067"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268413"/>
            <a:ext cx="4049713" cy="356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484313"/>
            <a:ext cx="411003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p:txBody>
          <a:bodyPr/>
          <a:lstStyle/>
          <a:p>
            <a:r>
              <a:rPr lang="en-US">
                <a:latin typeface="Calibri" charset="0"/>
              </a:rPr>
              <a:t>Linking remote sensing and census: population models</a:t>
            </a:r>
          </a:p>
        </p:txBody>
      </p:sp>
      <p:pic>
        <p:nvPicPr>
          <p:cNvPr id="8909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268413"/>
            <a:ext cx="3959225" cy="449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268413"/>
            <a:ext cx="3708400"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CaixaDeTexto 3"/>
          <p:cNvSpPr txBox="1">
            <a:spLocks noChangeArrowheads="1"/>
          </p:cNvSpPr>
          <p:nvPr/>
        </p:nvSpPr>
        <p:spPr bwMode="auto">
          <a:xfrm>
            <a:off x="827088" y="5805488"/>
            <a:ext cx="8143875" cy="922337"/>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spcAft>
                <a:spcPts val="600"/>
              </a:spcAft>
            </a:pPr>
            <a:r>
              <a:rPr lang="pt-BR" sz="1800">
                <a:solidFill>
                  <a:srgbClr val="00007D"/>
                </a:solidFill>
                <a:latin typeface="Calibri" charset="0"/>
              </a:rPr>
              <a:t>S. Amaral, A. Gavlak , I. Escada, A. Monteiro, “</a:t>
            </a:r>
            <a:r>
              <a:rPr lang="pt-BR" altLang="ja-JP" sz="1800">
                <a:solidFill>
                  <a:srgbClr val="00007D"/>
                </a:solidFill>
                <a:latin typeface="Calibri" charset="0"/>
              </a:rPr>
              <a:t>Using remote sensing and census tract data to improve representation of population spatial distribution: Case studies in the Brazilian Amazon</a:t>
            </a:r>
            <a:r>
              <a:rPr lang="pt-BR" sz="1800">
                <a:solidFill>
                  <a:srgbClr val="00007D"/>
                </a:solidFill>
                <a:latin typeface="Calibri" charset="0"/>
              </a:rPr>
              <a:t>”</a:t>
            </a:r>
            <a:r>
              <a:rPr lang="pt-BR" altLang="ja-JP" sz="1800">
                <a:solidFill>
                  <a:srgbClr val="00007D"/>
                </a:solidFill>
                <a:latin typeface="Calibri" charset="0"/>
              </a:rPr>
              <a:t>. </a:t>
            </a:r>
            <a:r>
              <a:rPr lang="pt-BR" altLang="ja-JP" sz="1800" i="1">
                <a:solidFill>
                  <a:srgbClr val="00007D"/>
                </a:solidFill>
                <a:latin typeface="Calibri" charset="0"/>
              </a:rPr>
              <a:t>Population and Environment</a:t>
            </a:r>
            <a:r>
              <a:rPr lang="pt-BR" altLang="ja-JP" sz="1800">
                <a:solidFill>
                  <a:srgbClr val="00007D"/>
                </a:solidFill>
                <a:latin typeface="Calibri" charset="0"/>
              </a:rPr>
              <a:t>, 34(1): 142-170, 2012. </a:t>
            </a:r>
            <a:endParaRPr lang="pt-BR" sz="1800">
              <a:solidFill>
                <a:srgbClr val="00007D"/>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ítulo 1"/>
          <p:cNvSpPr>
            <a:spLocks noGrp="1"/>
          </p:cNvSpPr>
          <p:nvPr>
            <p:ph type="title"/>
          </p:nvPr>
        </p:nvSpPr>
        <p:spPr/>
        <p:txBody>
          <a:bodyPr/>
          <a:lstStyle/>
          <a:p>
            <a:pPr eaLnBrk="1" hangingPunct="1"/>
            <a:r>
              <a:rPr lang="pt-BR">
                <a:solidFill>
                  <a:srgbClr val="00007D"/>
                </a:solidFill>
                <a:latin typeface="Calibri" charset="0"/>
              </a:rPr>
              <a:t>Applications in Health and Public Policies</a:t>
            </a:r>
          </a:p>
        </p:txBody>
      </p:sp>
      <p:sp>
        <p:nvSpPr>
          <p:cNvPr id="4" name="Rectangle 3"/>
          <p:cNvSpPr txBox="1">
            <a:spLocks noChangeArrowheads="1"/>
          </p:cNvSpPr>
          <p:nvPr/>
        </p:nvSpPr>
        <p:spPr bwMode="auto">
          <a:xfrm>
            <a:off x="539750" y="5013325"/>
            <a:ext cx="8607425" cy="1844675"/>
          </a:xfrm>
          <a:prstGeom prst="rect">
            <a:avLst/>
          </a:prstGeom>
          <a:solidFill>
            <a:srgbClr val="E1E6F1"/>
          </a:solidFill>
          <a:ln w="9525">
            <a:noFill/>
            <a:miter lim="800000"/>
            <a:headEnd/>
            <a:tailEnd/>
          </a:ln>
        </p:spPr>
        <p:txBody>
          <a:bodyPr/>
          <a:lstStyle>
            <a:lvl1pPr marL="342900" indent="-342900"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marL="54000" indent="0" eaLnBrk="1" hangingPunct="1">
              <a:spcBef>
                <a:spcPct val="20000"/>
              </a:spcBef>
              <a:buClr>
                <a:schemeClr val="bg2"/>
              </a:buClr>
              <a:buSzPct val="75000"/>
              <a:defRPr/>
            </a:pPr>
            <a:r>
              <a:rPr lang="en-US" sz="1800" dirty="0" err="1" smtClean="0">
                <a:solidFill>
                  <a:srgbClr val="000066"/>
                </a:solidFill>
                <a:latin typeface="Calibri" charset="0"/>
                <a:cs typeface="+mn-cs"/>
              </a:rPr>
              <a:t>Kiffer</a:t>
            </a:r>
            <a:r>
              <a:rPr lang="en-US" sz="1800" dirty="0" smtClean="0">
                <a:solidFill>
                  <a:srgbClr val="000066"/>
                </a:solidFill>
                <a:latin typeface="Calibri" charset="0"/>
                <a:cs typeface="+mn-cs"/>
              </a:rPr>
              <a:t>, E., Camargo, E. et al., “A </a:t>
            </a:r>
            <a:r>
              <a:rPr lang="en-US" sz="1800" dirty="0">
                <a:solidFill>
                  <a:srgbClr val="000066"/>
                </a:solidFill>
                <a:latin typeface="Calibri" charset="0"/>
                <a:cs typeface="+mn-cs"/>
              </a:rPr>
              <a:t>spatial approach for the epidemiology </a:t>
            </a:r>
            <a:r>
              <a:rPr lang="en-US" sz="1800" dirty="0" smtClean="0">
                <a:solidFill>
                  <a:srgbClr val="000066"/>
                </a:solidFill>
                <a:latin typeface="Calibri" charset="0"/>
                <a:cs typeface="+mn-cs"/>
              </a:rPr>
              <a:t>of antibiotic </a:t>
            </a:r>
            <a:r>
              <a:rPr lang="en-US" sz="1800" dirty="0">
                <a:solidFill>
                  <a:srgbClr val="000066"/>
                </a:solidFill>
                <a:latin typeface="Calibri" charset="0"/>
                <a:cs typeface="+mn-cs"/>
              </a:rPr>
              <a:t>use and resistance in community-</a:t>
            </a:r>
            <a:r>
              <a:rPr lang="en-US" sz="1800" dirty="0" smtClean="0">
                <a:solidFill>
                  <a:srgbClr val="000066"/>
                </a:solidFill>
                <a:latin typeface="Calibri" charset="0"/>
                <a:cs typeface="+mn-cs"/>
              </a:rPr>
              <a:t>based studies</a:t>
            </a:r>
            <a:r>
              <a:rPr lang="en-US" sz="1800" dirty="0">
                <a:solidFill>
                  <a:srgbClr val="000066"/>
                </a:solidFill>
                <a:latin typeface="Calibri" charset="0"/>
                <a:cs typeface="+mn-cs"/>
              </a:rPr>
              <a:t>: the emergence of urban clusters </a:t>
            </a:r>
            <a:r>
              <a:rPr lang="en-US" sz="1800" dirty="0" smtClean="0">
                <a:solidFill>
                  <a:srgbClr val="000066"/>
                </a:solidFill>
                <a:latin typeface="Calibri" charset="0"/>
                <a:cs typeface="+mn-cs"/>
              </a:rPr>
              <a:t>of Escherichia </a:t>
            </a:r>
            <a:r>
              <a:rPr lang="en-US" sz="1800" dirty="0">
                <a:solidFill>
                  <a:srgbClr val="000066"/>
                </a:solidFill>
                <a:latin typeface="Calibri" charset="0"/>
                <a:cs typeface="+mn-cs"/>
              </a:rPr>
              <a:t>coli quinolone resistance in Sao </a:t>
            </a:r>
            <a:r>
              <a:rPr lang="en-US" sz="1800" dirty="0" smtClean="0">
                <a:solidFill>
                  <a:srgbClr val="000066"/>
                </a:solidFill>
                <a:latin typeface="Calibri" charset="0"/>
                <a:cs typeface="+mn-cs"/>
              </a:rPr>
              <a:t>Paulo”,</a:t>
            </a:r>
            <a:r>
              <a:rPr lang="en-US" sz="1800" i="1" dirty="0" smtClean="0">
                <a:solidFill>
                  <a:srgbClr val="000066"/>
                </a:solidFill>
                <a:latin typeface="Calibri" charset="0"/>
                <a:cs typeface="+mn-cs"/>
              </a:rPr>
              <a:t> IJ Health </a:t>
            </a:r>
            <a:r>
              <a:rPr lang="en-US" sz="1800" i="1" dirty="0" err="1" smtClean="0">
                <a:solidFill>
                  <a:srgbClr val="000066"/>
                </a:solidFill>
                <a:latin typeface="Calibri" charset="0"/>
                <a:cs typeface="+mn-cs"/>
              </a:rPr>
              <a:t>Geographics</a:t>
            </a:r>
            <a:r>
              <a:rPr lang="en-US" sz="1800" dirty="0" smtClean="0">
                <a:solidFill>
                  <a:srgbClr val="000066"/>
                </a:solidFill>
                <a:latin typeface="Calibri" charset="0"/>
                <a:cs typeface="+mn-cs"/>
              </a:rPr>
              <a:t>, 10, 2011.</a:t>
            </a:r>
          </a:p>
          <a:p>
            <a:pPr marL="54000" indent="0" eaLnBrk="1" hangingPunct="1">
              <a:spcBef>
                <a:spcPct val="20000"/>
              </a:spcBef>
              <a:buClr>
                <a:schemeClr val="bg2"/>
              </a:buClr>
              <a:buSzPct val="75000"/>
              <a:defRPr/>
            </a:pPr>
            <a:r>
              <a:rPr lang="en-US" sz="1800" dirty="0" err="1" smtClean="0">
                <a:solidFill>
                  <a:srgbClr val="000066"/>
                </a:solidFill>
                <a:latin typeface="Calibri" charset="0"/>
                <a:cs typeface="+mn-cs"/>
              </a:rPr>
              <a:t>Câmara</a:t>
            </a:r>
            <a:r>
              <a:rPr lang="en-US" sz="1800" dirty="0" smtClean="0">
                <a:solidFill>
                  <a:srgbClr val="000066"/>
                </a:solidFill>
                <a:latin typeface="Calibri" charset="0"/>
                <a:cs typeface="+mn-cs"/>
              </a:rPr>
              <a:t>, </a:t>
            </a:r>
            <a:r>
              <a:rPr lang="en-US" sz="1800" dirty="0" err="1" smtClean="0">
                <a:solidFill>
                  <a:srgbClr val="000066"/>
                </a:solidFill>
                <a:latin typeface="Calibri" charset="0"/>
                <a:cs typeface="+mn-cs"/>
              </a:rPr>
              <a:t>Monteiro</a:t>
            </a:r>
            <a:r>
              <a:rPr lang="en-US" sz="1800" dirty="0" smtClean="0">
                <a:solidFill>
                  <a:srgbClr val="000066"/>
                </a:solidFill>
                <a:latin typeface="Calibri" charset="0"/>
                <a:cs typeface="+mn-cs"/>
              </a:rPr>
              <a:t>, et al. “Mapping </a:t>
            </a:r>
            <a:r>
              <a:rPr lang="en-US" sz="1800" dirty="0">
                <a:solidFill>
                  <a:srgbClr val="000066"/>
                </a:solidFill>
                <a:latin typeface="Calibri" charset="0"/>
                <a:cs typeface="+mn-cs"/>
              </a:rPr>
              <a:t>Social Exclusion/Inclusion in Developing Countries: Social Dynamics of São Paulo in the 90's</a:t>
            </a:r>
            <a:r>
              <a:rPr lang="en-US" sz="1800" dirty="0" smtClean="0">
                <a:solidFill>
                  <a:srgbClr val="000066"/>
                </a:solidFill>
                <a:latin typeface="Calibri" charset="0"/>
                <a:cs typeface="+mn-cs"/>
              </a:rPr>
              <a:t>.” In</a:t>
            </a:r>
            <a:r>
              <a:rPr lang="en-US" sz="1800" dirty="0">
                <a:solidFill>
                  <a:srgbClr val="000066"/>
                </a:solidFill>
                <a:latin typeface="Calibri" charset="0"/>
                <a:cs typeface="+mn-cs"/>
              </a:rPr>
              <a:t>: D. </a:t>
            </a:r>
            <a:r>
              <a:rPr lang="en-US" sz="1800" dirty="0" err="1">
                <a:solidFill>
                  <a:srgbClr val="000066"/>
                </a:solidFill>
                <a:latin typeface="Calibri" charset="0"/>
                <a:cs typeface="+mn-cs"/>
              </a:rPr>
              <a:t>Jonelle</a:t>
            </a:r>
            <a:r>
              <a:rPr lang="en-US" sz="1800" dirty="0">
                <a:solidFill>
                  <a:srgbClr val="000066"/>
                </a:solidFill>
                <a:latin typeface="Calibri" charset="0"/>
                <a:cs typeface="+mn-cs"/>
              </a:rPr>
              <a:t>, M. </a:t>
            </a:r>
            <a:r>
              <a:rPr lang="en-US" sz="1800" dirty="0" err="1">
                <a:solidFill>
                  <a:srgbClr val="000066"/>
                </a:solidFill>
                <a:latin typeface="Calibri" charset="0"/>
                <a:cs typeface="+mn-cs"/>
              </a:rPr>
              <a:t>Goodchild</a:t>
            </a:r>
            <a:r>
              <a:rPr lang="en-US" sz="1800" dirty="0">
                <a:solidFill>
                  <a:srgbClr val="000066"/>
                </a:solidFill>
                <a:latin typeface="Calibri" charset="0"/>
                <a:cs typeface="+mn-cs"/>
              </a:rPr>
              <a:t> (eds.) "</a:t>
            </a:r>
            <a:r>
              <a:rPr lang="en-US" sz="1800" i="1" dirty="0">
                <a:solidFill>
                  <a:srgbClr val="000066"/>
                </a:solidFill>
                <a:latin typeface="Calibri" charset="0"/>
                <a:cs typeface="+mn-cs"/>
              </a:rPr>
              <a:t>Spatially-Enabled Social Science: Examples in Best </a:t>
            </a:r>
            <a:r>
              <a:rPr lang="en-US" sz="1800" i="1" dirty="0" smtClean="0">
                <a:solidFill>
                  <a:srgbClr val="000066"/>
                </a:solidFill>
                <a:latin typeface="Calibri" charset="0"/>
                <a:cs typeface="+mn-cs"/>
              </a:rPr>
              <a:t>Practice</a:t>
            </a:r>
            <a:r>
              <a:rPr lang="en-US" sz="1800" dirty="0" smtClean="0">
                <a:solidFill>
                  <a:srgbClr val="000066"/>
                </a:solidFill>
                <a:latin typeface="Calibri" charset="0"/>
                <a:cs typeface="+mn-cs"/>
              </a:rPr>
              <a:t>”, </a:t>
            </a:r>
            <a:r>
              <a:rPr lang="en-US" sz="1800" dirty="0">
                <a:solidFill>
                  <a:srgbClr val="000066"/>
                </a:solidFill>
                <a:latin typeface="Calibri" charset="0"/>
                <a:cs typeface="+mn-cs"/>
              </a:rPr>
              <a:t>2004.</a:t>
            </a:r>
            <a:endParaRPr lang="en-US" sz="1800" dirty="0" smtClean="0">
              <a:solidFill>
                <a:srgbClr val="000066"/>
              </a:solidFill>
              <a:latin typeface="Calibri" charset="0"/>
              <a:cs typeface="+mn-cs"/>
            </a:endParaRPr>
          </a:p>
          <a:p>
            <a:pPr marL="54000" indent="0" eaLnBrk="1" hangingPunct="1">
              <a:spcBef>
                <a:spcPct val="20000"/>
              </a:spcBef>
              <a:buClr>
                <a:schemeClr val="bg2"/>
              </a:buClr>
              <a:buSzPct val="75000"/>
              <a:defRPr/>
            </a:pPr>
            <a:endParaRPr lang="en-US" sz="1800" dirty="0" smtClean="0">
              <a:solidFill>
                <a:srgbClr val="000066"/>
              </a:solidFill>
              <a:latin typeface="Calibri" charset="0"/>
              <a:cs typeface="+mn-cs"/>
            </a:endParaRPr>
          </a:p>
          <a:p>
            <a:pPr marL="54000" indent="0" eaLnBrk="1" hangingPunct="1">
              <a:spcBef>
                <a:spcPct val="20000"/>
              </a:spcBef>
              <a:buClr>
                <a:schemeClr val="bg2"/>
              </a:buClr>
              <a:buSzPct val="75000"/>
              <a:defRPr/>
            </a:pPr>
            <a:endParaRPr lang="en-US" sz="1800" dirty="0">
              <a:solidFill>
                <a:srgbClr val="000066"/>
              </a:solidFill>
              <a:latin typeface="Calibri" charset="0"/>
              <a:cs typeface="+mn-cs"/>
            </a:endParaRPr>
          </a:p>
          <a:p>
            <a:pPr eaLnBrk="1" hangingPunct="1">
              <a:spcBef>
                <a:spcPct val="20000"/>
              </a:spcBef>
              <a:buClr>
                <a:schemeClr val="bg2"/>
              </a:buClr>
              <a:buSzPct val="75000"/>
              <a:defRPr/>
            </a:pPr>
            <a:endParaRPr lang="en-US" sz="1800" dirty="0">
              <a:solidFill>
                <a:srgbClr val="000066"/>
              </a:solidFill>
              <a:latin typeface="Calibri" charset="0"/>
              <a:cs typeface="+mn-cs"/>
            </a:endParaRPr>
          </a:p>
          <a:p>
            <a:pPr eaLnBrk="1" hangingPunct="1">
              <a:spcBef>
                <a:spcPct val="20000"/>
              </a:spcBef>
              <a:buClr>
                <a:schemeClr val="bg2"/>
              </a:buClr>
              <a:buSzPct val="75000"/>
              <a:defRPr/>
            </a:pPr>
            <a:endParaRPr lang="en-US" sz="1800" dirty="0">
              <a:solidFill>
                <a:srgbClr val="000066"/>
              </a:solidFill>
              <a:latin typeface="Calibri" charset="0"/>
              <a:cs typeface="+mn-cs"/>
            </a:endParaRPr>
          </a:p>
        </p:txBody>
      </p:sp>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196975"/>
            <a:ext cx="3959225"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C:\Meus documentos\ExclusãoPIgual.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48263" y="1196975"/>
            <a:ext cx="3756025" cy="3748088"/>
          </a:xfrm>
          <a:prstGeom prst="rect">
            <a:avLst/>
          </a:prstGeom>
          <a:solidFill>
            <a:schemeClr val="accent6">
              <a:lumMod val="20000"/>
              <a:lumOff val="80000"/>
            </a:schemeClr>
          </a:solidFill>
          <a:ln>
            <a:solidFill>
              <a:schemeClr val="tx1"/>
            </a:solidFill>
          </a:ln>
        </p:spPr>
      </p:pic>
      <p:pic>
        <p:nvPicPr>
          <p:cNvPr id="11"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67625" y="3429000"/>
            <a:ext cx="1198563" cy="148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 name="Text Box 29"/>
          <p:cNvSpPr txBox="1">
            <a:spLocks noChangeArrowheads="1"/>
          </p:cNvSpPr>
          <p:nvPr/>
        </p:nvSpPr>
        <p:spPr bwMode="auto">
          <a:xfrm>
            <a:off x="7164388" y="2708275"/>
            <a:ext cx="1604962"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pt-BR" sz="1000" b="1" dirty="0">
                <a:solidFill>
                  <a:srgbClr val="00003F"/>
                </a:solidFill>
              </a:rPr>
              <a:t>EXCLUSÃO SOCIAL</a:t>
            </a:r>
          </a:p>
          <a:p>
            <a:pPr algn="ctr">
              <a:lnSpc>
                <a:spcPct val="90000"/>
              </a:lnSpc>
              <a:spcBef>
                <a:spcPct val="50000"/>
              </a:spcBef>
              <a:defRPr/>
            </a:pPr>
            <a:r>
              <a:rPr lang="pt-BR" sz="1000" b="1" dirty="0">
                <a:solidFill>
                  <a:srgbClr val="00003F"/>
                </a:solidFill>
              </a:rPr>
              <a:t>(Passo Igual)</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5" name="Picture 2" descr="C:\DOCUME~1\Miguel\LOCALS~1\Temp\npo0000a9.tm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62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06" name="Picture 3" descr="C:\DOCUME~1\Miguel\LOCALS~1\Temp\npo0000ac.tm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7400" y="685800"/>
            <a:ext cx="2686050" cy="358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2404" name="Line 4"/>
          <p:cNvSpPr>
            <a:spLocks noChangeShapeType="1"/>
          </p:cNvSpPr>
          <p:nvPr/>
        </p:nvSpPr>
        <p:spPr bwMode="auto">
          <a:xfrm flipV="1">
            <a:off x="4419600" y="2438400"/>
            <a:ext cx="1371600" cy="76200"/>
          </a:xfrm>
          <a:prstGeom prst="line">
            <a:avLst/>
          </a:prstGeom>
          <a:noFill/>
          <a:ln w="38100">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p>
        </p:txBody>
      </p:sp>
      <p:sp>
        <p:nvSpPr>
          <p:cNvPr id="91140" name="Text Box 6"/>
          <p:cNvSpPr txBox="1">
            <a:spLocks noChangeArrowheads="1"/>
          </p:cNvSpPr>
          <p:nvPr/>
        </p:nvSpPr>
        <p:spPr bwMode="auto">
          <a:xfrm>
            <a:off x="0" y="5373688"/>
            <a:ext cx="9144000" cy="1016000"/>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just" eaLnBrk="1" hangingPunct="1"/>
            <a:r>
              <a:rPr lang="en-US" sz="2000">
                <a:solidFill>
                  <a:srgbClr val="000090"/>
                </a:solidFill>
                <a:latin typeface="Calibri" charset="0"/>
                <a:cs typeface="Calibri" charset="0"/>
              </a:rPr>
              <a:t>Regis, L. et al, “An entomological surveillance system based on open spatial information for participative dengue control”, Proceedings of the Brazilian Academy of Sciences, 81(4), 2009</a:t>
            </a:r>
          </a:p>
        </p:txBody>
      </p:sp>
      <p:sp>
        <p:nvSpPr>
          <p:cNvPr id="6" name="Text Box 6"/>
          <p:cNvSpPr txBox="1">
            <a:spLocks noChangeArrowheads="1"/>
          </p:cNvSpPr>
          <p:nvPr/>
        </p:nvSpPr>
        <p:spPr bwMode="auto">
          <a:xfrm>
            <a:off x="1476375" y="0"/>
            <a:ext cx="6119813" cy="523875"/>
          </a:xfrm>
          <a:prstGeom prst="rect">
            <a:avLst/>
          </a:prstGeom>
          <a:solidFill>
            <a:schemeClr val="accent2">
              <a:lumMod val="20000"/>
              <a:lumOff val="80000"/>
              <a:alpha val="83000"/>
            </a:schemeClr>
          </a:solidFill>
          <a:ln w="9525">
            <a:noFill/>
            <a:miter lim="800000"/>
            <a:headEnd/>
            <a:tailEnd/>
          </a:ln>
        </p:spPr>
        <p:txBody>
          <a:bodyPr>
            <a:spAutoFit/>
          </a:bodyPr>
          <a:lstStyle>
            <a:lvl1pPr eaLnBrk="0" hangingPunct="0">
              <a:defRPr sz="1400">
                <a:solidFill>
                  <a:schemeClr val="tx1"/>
                </a:solidFill>
                <a:latin typeface="Arial" charset="0"/>
                <a:ea typeface="ＭＳ Ｐゴシック" charset="0"/>
                <a:cs typeface="Arial" charset="0"/>
              </a:defRPr>
            </a:lvl1pPr>
            <a:lvl2pPr marL="742950" indent="-285750" eaLnBrk="0" hangingPunct="0">
              <a:defRPr sz="1400">
                <a:solidFill>
                  <a:schemeClr val="tx1"/>
                </a:solidFill>
                <a:latin typeface="Arial" charset="0"/>
                <a:ea typeface="Arial" charset="0"/>
                <a:cs typeface="Arial" charset="0"/>
              </a:defRPr>
            </a:lvl2pPr>
            <a:lvl3pPr marL="1143000" indent="-228600" eaLnBrk="0" hangingPunct="0">
              <a:defRPr sz="1400">
                <a:solidFill>
                  <a:schemeClr val="tx1"/>
                </a:solidFill>
                <a:latin typeface="Arial" charset="0"/>
                <a:ea typeface="Arial" charset="0"/>
                <a:cs typeface="Arial" charset="0"/>
              </a:defRPr>
            </a:lvl3pPr>
            <a:lvl4pPr marL="1600200" indent="-228600" eaLnBrk="0" hangingPunct="0">
              <a:defRPr sz="1400">
                <a:solidFill>
                  <a:schemeClr val="tx1"/>
                </a:solidFill>
                <a:latin typeface="Arial" charset="0"/>
                <a:ea typeface="Arial" charset="0"/>
                <a:cs typeface="Arial" charset="0"/>
              </a:defRPr>
            </a:lvl4pPr>
            <a:lvl5pPr marL="2057400" indent="-228600" eaLnBrk="0" hangingPunct="0">
              <a:defRPr sz="1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ea typeface="Arial" charset="0"/>
                <a:cs typeface="Arial" charset="0"/>
              </a:defRPr>
            </a:lvl9pPr>
          </a:lstStyle>
          <a:p>
            <a:pPr algn="ctr" eaLnBrk="1" hangingPunct="1">
              <a:defRPr/>
            </a:pPr>
            <a:r>
              <a:rPr lang="en-US" sz="2800" dirty="0" smtClean="0">
                <a:solidFill>
                  <a:srgbClr val="000090"/>
                </a:solidFill>
                <a:latin typeface="Calibri"/>
                <a:cs typeface="Calibri"/>
              </a:rPr>
              <a:t>GIS for monitoring dengue in Recife</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 Box 3"/>
          <p:cNvSpPr txBox="1">
            <a:spLocks noChangeArrowheads="1"/>
          </p:cNvSpPr>
          <p:nvPr/>
        </p:nvSpPr>
        <p:spPr bwMode="auto">
          <a:xfrm>
            <a:off x="5334000" y="4800600"/>
            <a:ext cx="1295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pt-BR" sz="1800">
                <a:solidFill>
                  <a:schemeClr val="bg1"/>
                </a:solidFill>
              </a:rPr>
              <a:t>166-112</a:t>
            </a:r>
          </a:p>
          <a:p>
            <a:endParaRPr lang="pt-BR" sz="2400">
              <a:latin typeface="Times New Roman" charset="0"/>
            </a:endParaRPr>
          </a:p>
        </p:txBody>
      </p:sp>
      <p:sp>
        <p:nvSpPr>
          <p:cNvPr id="92162" name="Text Box 4"/>
          <p:cNvSpPr txBox="1">
            <a:spLocks noChangeArrowheads="1"/>
          </p:cNvSpPr>
          <p:nvPr/>
        </p:nvSpPr>
        <p:spPr bwMode="auto">
          <a:xfrm>
            <a:off x="3260725" y="4303713"/>
            <a:ext cx="10223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pt-BR" sz="1800">
                <a:solidFill>
                  <a:schemeClr val="bg1"/>
                </a:solidFill>
              </a:rPr>
              <a:t>116-113</a:t>
            </a:r>
            <a:endParaRPr lang="pt-BR" sz="2400">
              <a:latin typeface="Times New Roman" charset="0"/>
            </a:endParaRPr>
          </a:p>
          <a:p>
            <a:endParaRPr lang="pt-BR" sz="2400">
              <a:latin typeface="Times New Roman" charset="0"/>
            </a:endParaRPr>
          </a:p>
        </p:txBody>
      </p:sp>
      <p:sp>
        <p:nvSpPr>
          <p:cNvPr id="92163" name="Text Box 5"/>
          <p:cNvSpPr txBox="1">
            <a:spLocks noChangeArrowheads="1"/>
          </p:cNvSpPr>
          <p:nvPr/>
        </p:nvSpPr>
        <p:spPr bwMode="auto">
          <a:xfrm>
            <a:off x="4022725" y="1789113"/>
            <a:ext cx="1022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pt-BR" sz="1800">
                <a:solidFill>
                  <a:schemeClr val="bg1"/>
                </a:solidFill>
              </a:rPr>
              <a:t>116-112</a:t>
            </a:r>
            <a:endParaRPr lang="pt-BR" sz="1800"/>
          </a:p>
        </p:txBody>
      </p:sp>
      <p:pic>
        <p:nvPicPr>
          <p:cNvPr id="9216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Text Box 6"/>
          <p:cNvSpPr txBox="1">
            <a:spLocks noChangeArrowheads="1"/>
          </p:cNvSpPr>
          <p:nvPr/>
        </p:nvSpPr>
        <p:spPr bwMode="auto">
          <a:xfrm>
            <a:off x="836613" y="0"/>
            <a:ext cx="7392987" cy="954088"/>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en-US" sz="2800">
                <a:solidFill>
                  <a:srgbClr val="000090"/>
                </a:solidFill>
                <a:latin typeface="Calibri" charset="0"/>
                <a:cs typeface="Calibri" charset="0"/>
              </a:rPr>
              <a:t>TerraAmazon – open source software </a:t>
            </a:r>
          </a:p>
          <a:p>
            <a:pPr algn="ctr" eaLnBrk="1" hangingPunct="1"/>
            <a:r>
              <a:rPr lang="en-US" sz="2800">
                <a:solidFill>
                  <a:srgbClr val="000090"/>
                </a:solidFill>
                <a:latin typeface="Calibri" charset="0"/>
                <a:cs typeface="Calibri" charset="0"/>
              </a:rPr>
              <a:t>for large-scale land change monitoring</a:t>
            </a:r>
          </a:p>
        </p:txBody>
      </p:sp>
      <p:sp>
        <p:nvSpPr>
          <p:cNvPr id="10" name="Text Box 6"/>
          <p:cNvSpPr txBox="1">
            <a:spLocks noChangeArrowheads="1"/>
          </p:cNvSpPr>
          <p:nvPr/>
        </p:nvSpPr>
        <p:spPr bwMode="auto">
          <a:xfrm>
            <a:off x="34925" y="5300663"/>
            <a:ext cx="9109075" cy="708025"/>
          </a:xfrm>
          <a:prstGeom prst="rect">
            <a:avLst/>
          </a:prstGeom>
          <a:solidFill>
            <a:srgbClr val="E1E6F1"/>
          </a:solidFill>
          <a:ln w="9525">
            <a:noFill/>
            <a:miter lim="800000"/>
            <a:headEnd/>
            <a:tailEnd/>
          </a:ln>
        </p:spPr>
        <p:txBody>
          <a:bodyPr>
            <a:spAutoFit/>
          </a:bodyPr>
          <a:lstStyle/>
          <a:p>
            <a:pPr marL="180000">
              <a:defRPr/>
            </a:pPr>
            <a:r>
              <a:rPr lang="en-US" sz="2000" dirty="0" err="1">
                <a:solidFill>
                  <a:srgbClr val="000090"/>
                </a:solidFill>
                <a:latin typeface="Calibri"/>
                <a:cs typeface="Calibri"/>
              </a:rPr>
              <a:t>Ribeiro</a:t>
            </a:r>
            <a:r>
              <a:rPr lang="en-US" sz="2000" dirty="0">
                <a:solidFill>
                  <a:srgbClr val="000090"/>
                </a:solidFill>
                <a:latin typeface="Calibri"/>
                <a:cs typeface="Calibri"/>
              </a:rPr>
              <a:t> V., </a:t>
            </a:r>
            <a:r>
              <a:rPr lang="en-US" sz="2000" dirty="0" err="1">
                <a:solidFill>
                  <a:srgbClr val="000090"/>
                </a:solidFill>
                <a:latin typeface="Calibri"/>
                <a:cs typeface="Calibri"/>
              </a:rPr>
              <a:t>Freitas</a:t>
            </a:r>
            <a:r>
              <a:rPr lang="en-US" sz="2000" dirty="0">
                <a:solidFill>
                  <a:srgbClr val="000090"/>
                </a:solidFill>
                <a:latin typeface="Calibri"/>
                <a:cs typeface="Calibri"/>
              </a:rPr>
              <a:t> U., </a:t>
            </a:r>
            <a:r>
              <a:rPr lang="en-US" sz="2000" dirty="0" err="1">
                <a:solidFill>
                  <a:srgbClr val="000090"/>
                </a:solidFill>
                <a:latin typeface="Calibri"/>
                <a:cs typeface="Calibri"/>
              </a:rPr>
              <a:t>Queiroz</a:t>
            </a:r>
            <a:r>
              <a:rPr lang="en-US" sz="2000" dirty="0">
                <a:solidFill>
                  <a:srgbClr val="000090"/>
                </a:solidFill>
                <a:latin typeface="Calibri"/>
                <a:cs typeface="Calibri"/>
              </a:rPr>
              <a:t> G., </a:t>
            </a:r>
            <a:r>
              <a:rPr lang="en-US" sz="2000" dirty="0" err="1">
                <a:solidFill>
                  <a:srgbClr val="000090"/>
                </a:solidFill>
                <a:latin typeface="Calibri"/>
                <a:cs typeface="Calibri"/>
              </a:rPr>
              <a:t>Petinatti</a:t>
            </a:r>
            <a:r>
              <a:rPr lang="en-US" sz="2000" dirty="0">
                <a:solidFill>
                  <a:srgbClr val="000090"/>
                </a:solidFill>
                <a:latin typeface="Calibri"/>
                <a:cs typeface="Calibri"/>
              </a:rPr>
              <a:t> M., Abreu E. , “The Amazon Deforestation Monitoring System”. </a:t>
            </a:r>
            <a:r>
              <a:rPr lang="en-US" sz="2000" i="1" dirty="0" err="1">
                <a:solidFill>
                  <a:srgbClr val="000090"/>
                </a:solidFill>
                <a:latin typeface="Calibri"/>
                <a:cs typeface="Calibri"/>
              </a:rPr>
              <a:t>OSGeo</a:t>
            </a:r>
            <a:r>
              <a:rPr lang="en-US" sz="2000" i="1" dirty="0">
                <a:solidFill>
                  <a:srgbClr val="000090"/>
                </a:solidFill>
                <a:latin typeface="Calibri"/>
                <a:cs typeface="Calibri"/>
              </a:rPr>
              <a:t> Journal</a:t>
            </a:r>
            <a:r>
              <a:rPr lang="en-US" sz="2000" dirty="0">
                <a:solidFill>
                  <a:srgbClr val="000090"/>
                </a:solidFill>
                <a:latin typeface="Calibri"/>
                <a:cs typeface="Calibri"/>
              </a:rPr>
              <a:t> 3(1), 2008.</a:t>
            </a:r>
            <a:endParaRPr lang="en-US" sz="2000" dirty="0">
              <a:solidFill>
                <a:srgbClr val="000090"/>
              </a:solidFill>
              <a:latin typeface="Calibri"/>
              <a:ea typeface="+mn-ea"/>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5"/>
          <p:cNvSpPr>
            <a:spLocks noGrp="1"/>
          </p:cNvSpPr>
          <p:nvPr>
            <p:ph type="title"/>
          </p:nvPr>
        </p:nvSpPr>
        <p:spPr>
          <a:xfrm>
            <a:off x="684213" y="260350"/>
            <a:ext cx="7772400" cy="1143000"/>
          </a:xfrm>
        </p:spPr>
        <p:txBody>
          <a:bodyPr/>
          <a:lstStyle/>
          <a:p>
            <a:pPr eaLnBrk="1" hangingPunct="1"/>
            <a:r>
              <a:rPr lang="en-US">
                <a:solidFill>
                  <a:srgbClr val="00003F"/>
                </a:solidFill>
                <a:latin typeface="Calibri" charset="0"/>
              </a:rPr>
              <a:t>TerraMA</a:t>
            </a:r>
            <a:r>
              <a:rPr lang="en-US" baseline="30000">
                <a:solidFill>
                  <a:srgbClr val="00003F"/>
                </a:solidFill>
                <a:latin typeface="Calibri" charset="0"/>
              </a:rPr>
              <a:t>2</a:t>
            </a:r>
            <a:r>
              <a:rPr lang="en-US">
                <a:solidFill>
                  <a:srgbClr val="00003F"/>
                </a:solidFill>
                <a:latin typeface="Calibri" charset="0"/>
              </a:rPr>
              <a:t> - Natural Disasters Monitoring and Alert System</a:t>
            </a:r>
          </a:p>
        </p:txBody>
      </p:sp>
      <p:sp>
        <p:nvSpPr>
          <p:cNvPr id="94210" name="Content Placeholder 1"/>
          <p:cNvSpPr>
            <a:spLocks noGrp="1"/>
          </p:cNvSpPr>
          <p:nvPr>
            <p:ph idx="1"/>
          </p:nvPr>
        </p:nvSpPr>
        <p:spPr/>
        <p:txBody>
          <a:bodyPr/>
          <a:lstStyle/>
          <a:p>
            <a:endParaRPr lang="en-US">
              <a:latin typeface="Calibri" charset="0"/>
            </a:endParaRPr>
          </a:p>
        </p:txBody>
      </p:sp>
      <p:pic>
        <p:nvPicPr>
          <p:cNvPr id="94211" name="Picture 7" descr="C:\Users\Laercio\Desktop\Modelo_sistema_engli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273175"/>
            <a:ext cx="9017000"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8" descr="logohead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6257" name="Picture 11" descr="urba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75" y="0"/>
            <a:ext cx="5000625"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p:cNvPicPr>
            <a:picLocks noChangeAspect="1" noChangeArrowheads="1"/>
          </p:cNvPicPr>
          <p:nvPr/>
        </p:nvPicPr>
        <p:blipFill>
          <a:blip r:embed="rId3"/>
          <a:srcRect/>
          <a:stretch>
            <a:fillRect/>
          </a:stretch>
        </p:blipFill>
        <p:spPr bwMode="auto">
          <a:xfrm>
            <a:off x="500063" y="571500"/>
            <a:ext cx="2620962" cy="2541588"/>
          </a:xfrm>
          <a:prstGeom prst="rect">
            <a:avLst/>
          </a:prstGeom>
          <a:solidFill>
            <a:schemeClr val="accent2">
              <a:lumMod val="40000"/>
              <a:lumOff val="60000"/>
            </a:schemeClr>
          </a:solidFill>
          <a:ln w="9525">
            <a:noFill/>
            <a:miter lim="800000"/>
            <a:headEnd/>
            <a:tailEnd/>
          </a:ln>
        </p:spPr>
      </p:pic>
      <p:sp>
        <p:nvSpPr>
          <p:cNvPr id="11" name="Rectangle 3"/>
          <p:cNvSpPr txBox="1">
            <a:spLocks noChangeArrowheads="1"/>
          </p:cNvSpPr>
          <p:nvPr/>
        </p:nvSpPr>
        <p:spPr bwMode="auto">
          <a:xfrm>
            <a:off x="6443663" y="0"/>
            <a:ext cx="2700337" cy="500063"/>
          </a:xfrm>
          <a:prstGeom prst="rect">
            <a:avLst/>
          </a:prstGeom>
          <a:solidFill>
            <a:srgbClr val="E1E6F1"/>
          </a:solidFill>
          <a:ln w="9525">
            <a:noFill/>
            <a:miter lim="800000"/>
            <a:headEnd/>
            <a:tailEnd/>
          </a:ln>
        </p:spPr>
        <p:txBody>
          <a:bodyPr/>
          <a:lstStyle/>
          <a:p>
            <a:pPr marL="342900" indent="-342900" algn="r">
              <a:spcBef>
                <a:spcPct val="20000"/>
              </a:spcBef>
              <a:buClr>
                <a:schemeClr val="bg2"/>
              </a:buClr>
              <a:buSzPct val="75000"/>
              <a:buFont typeface="Wingdings" pitchFamily="2" charset="2"/>
              <a:buNone/>
              <a:defRPr/>
            </a:pPr>
            <a:r>
              <a:rPr lang="pt-BR" sz="2400" kern="0" dirty="0">
                <a:solidFill>
                  <a:srgbClr val="000066"/>
                </a:solidFill>
                <a:latin typeface="Calibri" pitchFamily="34" charset="0"/>
                <a:ea typeface="+mn-ea"/>
                <a:cs typeface="+mn-cs"/>
              </a:rPr>
              <a:t>	</a:t>
            </a:r>
            <a:r>
              <a:rPr lang="pt-BR" sz="2400" kern="0" dirty="0" err="1">
                <a:solidFill>
                  <a:srgbClr val="000066"/>
                </a:solidFill>
                <a:latin typeface="Calibri" pitchFamily="34" charset="0"/>
                <a:ea typeface="+mn-ea"/>
                <a:cs typeface="+mn-cs"/>
              </a:rPr>
              <a:t>augmented</a:t>
            </a:r>
            <a:r>
              <a:rPr lang="pt-BR" sz="2400" kern="0" dirty="0">
                <a:solidFill>
                  <a:srgbClr val="000066"/>
                </a:solidFill>
                <a:latin typeface="Calibri" pitchFamily="34" charset="0"/>
                <a:ea typeface="+mn-ea"/>
                <a:cs typeface="+mn-cs"/>
              </a:rPr>
              <a:t> reality</a:t>
            </a:r>
          </a:p>
          <a:p>
            <a:pPr marL="342900" indent="-342900">
              <a:spcBef>
                <a:spcPct val="20000"/>
              </a:spcBef>
              <a:buClr>
                <a:schemeClr val="bg2"/>
              </a:buClr>
              <a:buSzPct val="75000"/>
              <a:buFont typeface="Wingdings" pitchFamily="2" charset="2"/>
              <a:buChar char="n"/>
              <a:defRPr/>
            </a:pPr>
            <a:endParaRPr lang="pt-BR" sz="2400" kern="0" dirty="0">
              <a:solidFill>
                <a:srgbClr val="000066"/>
              </a:solidFill>
              <a:latin typeface="Calibri" pitchFamily="34" charset="0"/>
              <a:ea typeface="+mn-ea"/>
              <a:cs typeface="+mn-cs"/>
            </a:endParaRPr>
          </a:p>
        </p:txBody>
      </p:sp>
      <p:pic>
        <p:nvPicPr>
          <p:cNvPr id="962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43250"/>
            <a:ext cx="4735513"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txBox="1">
            <a:spLocks noChangeArrowheads="1"/>
          </p:cNvSpPr>
          <p:nvPr/>
        </p:nvSpPr>
        <p:spPr bwMode="auto">
          <a:xfrm>
            <a:off x="0" y="6357938"/>
            <a:ext cx="2411413" cy="500062"/>
          </a:xfrm>
          <a:prstGeom prst="rect">
            <a:avLst/>
          </a:prstGeom>
          <a:solidFill>
            <a:srgbClr val="E1E6F1"/>
          </a:solidFill>
          <a:ln w="9525">
            <a:noFill/>
            <a:miter lim="800000"/>
            <a:headEnd/>
            <a:tailEnd/>
          </a:ln>
        </p:spPr>
        <p:txBody>
          <a:bodyPr/>
          <a:lstStyle/>
          <a:p>
            <a:pPr marL="342900" indent="-342900">
              <a:spcBef>
                <a:spcPct val="20000"/>
              </a:spcBef>
              <a:buClr>
                <a:schemeClr val="bg2"/>
              </a:buClr>
              <a:buSzPct val="75000"/>
              <a:buFont typeface="Wingdings" pitchFamily="2" charset="2"/>
              <a:buNone/>
              <a:defRPr/>
            </a:pPr>
            <a:r>
              <a:rPr lang="pt-BR" sz="2400" kern="0" dirty="0">
                <a:solidFill>
                  <a:srgbClr val="000066"/>
                </a:solidFill>
                <a:latin typeface="Calibri" pitchFamily="34" charset="0"/>
                <a:ea typeface="+mn-ea"/>
                <a:cs typeface="+mn-cs"/>
              </a:rPr>
              <a:t>sensor networks</a:t>
            </a:r>
          </a:p>
        </p:txBody>
      </p:sp>
      <p:sp>
        <p:nvSpPr>
          <p:cNvPr id="15" name="Rectangle 3"/>
          <p:cNvSpPr txBox="1">
            <a:spLocks noChangeArrowheads="1"/>
          </p:cNvSpPr>
          <p:nvPr/>
        </p:nvSpPr>
        <p:spPr bwMode="auto">
          <a:xfrm>
            <a:off x="0" y="0"/>
            <a:ext cx="2928938" cy="500063"/>
          </a:xfrm>
          <a:prstGeom prst="rect">
            <a:avLst/>
          </a:prstGeom>
          <a:solidFill>
            <a:srgbClr val="E1E6F1"/>
          </a:solidFill>
          <a:ln w="9525">
            <a:noFill/>
            <a:miter lim="800000"/>
            <a:headEnd/>
            <a:tailEnd/>
          </a:ln>
        </p:spPr>
        <p:txBody>
          <a:bodyPr/>
          <a:lstStyle/>
          <a:p>
            <a:pPr marL="342900" indent="-342900">
              <a:spcBef>
                <a:spcPct val="20000"/>
              </a:spcBef>
              <a:buClr>
                <a:schemeClr val="bg2"/>
              </a:buClr>
              <a:buSzPct val="75000"/>
              <a:buFont typeface="Wingdings" pitchFamily="2" charset="2"/>
              <a:buNone/>
              <a:defRPr/>
            </a:pPr>
            <a:r>
              <a:rPr lang="pt-BR" sz="2400" kern="0" dirty="0">
                <a:solidFill>
                  <a:srgbClr val="000066"/>
                </a:solidFill>
                <a:latin typeface="Calibri" pitchFamily="34" charset="0"/>
                <a:ea typeface="+mn-ea"/>
                <a:cs typeface="+mn-cs"/>
              </a:rPr>
              <a:t>	</a:t>
            </a:r>
            <a:r>
              <a:rPr lang="pt-BR" sz="2400" kern="0" dirty="0" err="1">
                <a:solidFill>
                  <a:srgbClr val="000066"/>
                </a:solidFill>
                <a:latin typeface="Calibri" pitchFamily="34" charset="0"/>
                <a:ea typeface="+mn-ea"/>
                <a:cs typeface="+mn-cs"/>
              </a:rPr>
              <a:t>mobile</a:t>
            </a:r>
            <a:r>
              <a:rPr lang="pt-BR" sz="2400" kern="0" dirty="0">
                <a:solidFill>
                  <a:srgbClr val="000066"/>
                </a:solidFill>
                <a:latin typeface="Calibri" pitchFamily="34" charset="0"/>
                <a:ea typeface="+mn-ea"/>
                <a:cs typeface="+mn-cs"/>
              </a:rPr>
              <a:t> </a:t>
            </a:r>
            <a:r>
              <a:rPr lang="pt-BR" sz="2400" kern="0" dirty="0" err="1">
                <a:solidFill>
                  <a:srgbClr val="000066"/>
                </a:solidFill>
                <a:latin typeface="Calibri" pitchFamily="34" charset="0"/>
                <a:ea typeface="+mn-ea"/>
                <a:cs typeface="+mn-cs"/>
              </a:rPr>
              <a:t>devices</a:t>
            </a:r>
            <a:endParaRPr lang="pt-BR" sz="2400" kern="0" dirty="0">
              <a:solidFill>
                <a:srgbClr val="000066"/>
              </a:solidFill>
              <a:latin typeface="Calibri" pitchFamily="34" charset="0"/>
              <a:ea typeface="+mn-ea"/>
              <a:cs typeface="+mn-cs"/>
            </a:endParaRPr>
          </a:p>
          <a:p>
            <a:pPr marL="342900" indent="-342900">
              <a:spcBef>
                <a:spcPct val="20000"/>
              </a:spcBef>
              <a:buClr>
                <a:schemeClr val="bg2"/>
              </a:buClr>
              <a:buSzPct val="75000"/>
              <a:buFont typeface="Wingdings" pitchFamily="2" charset="2"/>
              <a:buChar char="n"/>
              <a:defRPr/>
            </a:pPr>
            <a:endParaRPr lang="pt-BR" sz="2400" kern="0" dirty="0">
              <a:solidFill>
                <a:srgbClr val="000066"/>
              </a:solidFill>
              <a:latin typeface="Calibri" pitchFamily="34" charset="0"/>
              <a:ea typeface="+mn-ea"/>
              <a:cs typeface="+mn-cs"/>
            </a:endParaRPr>
          </a:p>
        </p:txBody>
      </p:sp>
      <p:sp>
        <p:nvSpPr>
          <p:cNvPr id="37896" name="Título 1"/>
          <p:cNvSpPr>
            <a:spLocks noGrp="1"/>
          </p:cNvSpPr>
          <p:nvPr>
            <p:ph type="title"/>
          </p:nvPr>
        </p:nvSpPr>
        <p:spPr>
          <a:xfrm>
            <a:off x="1331913" y="1844675"/>
            <a:ext cx="6624637" cy="762000"/>
          </a:xfrm>
          <a:solidFill>
            <a:srgbClr val="E1E6F1"/>
          </a:solidFill>
        </p:spPr>
        <p:txBody>
          <a:bodyPr/>
          <a:lstStyle/>
          <a:p>
            <a:pPr algn="ctr" eaLnBrk="1" hangingPunct="1">
              <a:defRPr/>
            </a:pPr>
            <a:r>
              <a:rPr lang="pt-BR" sz="3400" dirty="0" smtClean="0">
                <a:solidFill>
                  <a:srgbClr val="000066"/>
                </a:solidFill>
                <a:ea typeface="+mj-ea"/>
                <a:cs typeface="+mj-cs"/>
              </a:rPr>
              <a:t>GIS-21: </a:t>
            </a:r>
            <a:r>
              <a:rPr lang="pt-BR" sz="3400" dirty="0" err="1" smtClean="0">
                <a:solidFill>
                  <a:srgbClr val="000066"/>
                </a:solidFill>
                <a:ea typeface="+mj-ea"/>
                <a:cs typeface="+mj-cs"/>
              </a:rPr>
              <a:t>the</a:t>
            </a:r>
            <a:r>
              <a:rPr lang="pt-BR" sz="3400" dirty="0" smtClean="0">
                <a:solidFill>
                  <a:srgbClr val="000066"/>
                </a:solidFill>
                <a:ea typeface="+mj-ea"/>
                <a:cs typeface="+mj-cs"/>
              </a:rPr>
              <a:t> </a:t>
            </a:r>
            <a:r>
              <a:rPr lang="pt-BR" sz="3400" dirty="0" err="1" smtClean="0">
                <a:solidFill>
                  <a:srgbClr val="000066"/>
                </a:solidFill>
                <a:ea typeface="+mj-ea"/>
                <a:cs typeface="+mj-cs"/>
              </a:rPr>
              <a:t>next</a:t>
            </a:r>
            <a:r>
              <a:rPr lang="pt-BR" sz="3400" dirty="0" smtClean="0">
                <a:solidFill>
                  <a:srgbClr val="000066"/>
                </a:solidFill>
                <a:ea typeface="+mj-ea"/>
                <a:cs typeface="+mj-cs"/>
              </a:rPr>
              <a:t> </a:t>
            </a:r>
            <a:r>
              <a:rPr lang="pt-BR" sz="3400" dirty="0" err="1" smtClean="0">
                <a:solidFill>
                  <a:srgbClr val="000066"/>
                </a:solidFill>
                <a:ea typeface="+mj-ea"/>
                <a:cs typeface="+mj-cs"/>
              </a:rPr>
              <a:t>generation</a:t>
            </a:r>
            <a:r>
              <a:rPr lang="pt-BR" sz="3400" dirty="0" smtClean="0">
                <a:solidFill>
                  <a:srgbClr val="000066"/>
                </a:solidFill>
                <a:ea typeface="+mj-ea"/>
                <a:cs typeface="+mj-cs"/>
              </a:rPr>
              <a:t> </a:t>
            </a:r>
          </a:p>
        </p:txBody>
      </p:sp>
      <p:pic>
        <p:nvPicPr>
          <p:cNvPr id="96264" name="Imagem 17" descr="vroman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14875" y="3213100"/>
            <a:ext cx="4429125"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
          <p:cNvSpPr txBox="1">
            <a:spLocks noChangeArrowheads="1"/>
          </p:cNvSpPr>
          <p:nvPr/>
        </p:nvSpPr>
        <p:spPr bwMode="auto">
          <a:xfrm>
            <a:off x="5219700" y="6357938"/>
            <a:ext cx="3924300" cy="500062"/>
          </a:xfrm>
          <a:prstGeom prst="rect">
            <a:avLst/>
          </a:prstGeom>
          <a:solidFill>
            <a:srgbClr val="E1E6F1"/>
          </a:solidFill>
          <a:ln w="9525">
            <a:noFill/>
            <a:miter lim="800000"/>
            <a:headEnd/>
            <a:tailEnd/>
          </a:ln>
        </p:spPr>
        <p:txBody>
          <a:bodyPr/>
          <a:lstStyle/>
          <a:p>
            <a:pPr marL="342900" indent="-342900" algn="r">
              <a:spcBef>
                <a:spcPct val="20000"/>
              </a:spcBef>
              <a:buClr>
                <a:schemeClr val="bg2"/>
              </a:buClr>
              <a:buSzPct val="75000"/>
              <a:buFont typeface="Wingdings" pitchFamily="2" charset="2"/>
              <a:buNone/>
              <a:defRPr/>
            </a:pPr>
            <a:r>
              <a:rPr lang="pt-BR" sz="2400" kern="0" dirty="0" err="1">
                <a:solidFill>
                  <a:srgbClr val="000066"/>
                </a:solidFill>
                <a:latin typeface="Calibri" pitchFamily="34" charset="0"/>
                <a:ea typeface="+mn-ea"/>
                <a:cs typeface="+mn-cs"/>
              </a:rPr>
              <a:t>images</a:t>
            </a:r>
            <a:r>
              <a:rPr lang="pt-BR" sz="2400" kern="0" dirty="0">
                <a:solidFill>
                  <a:srgbClr val="000066"/>
                </a:solidFill>
                <a:latin typeface="Calibri" pitchFamily="34" charset="0"/>
                <a:ea typeface="+mn-ea"/>
                <a:cs typeface="+mn-cs"/>
              </a:rPr>
              <a:t>: </a:t>
            </a:r>
            <a:r>
              <a:rPr lang="pt-BR" sz="2400" kern="0" dirty="0" err="1">
                <a:solidFill>
                  <a:srgbClr val="000066"/>
                </a:solidFill>
                <a:latin typeface="Calibri" pitchFamily="34" charset="0"/>
                <a:ea typeface="+mn-ea"/>
                <a:cs typeface="+mn-cs"/>
              </a:rPr>
              <a:t>everywhere</a:t>
            </a:r>
            <a:r>
              <a:rPr lang="pt-BR" sz="2400" kern="0" dirty="0">
                <a:solidFill>
                  <a:srgbClr val="000066"/>
                </a:solidFill>
                <a:latin typeface="Calibri" pitchFamily="34" charset="0"/>
                <a:ea typeface="+mn-ea"/>
                <a:cs typeface="+mn-cs"/>
              </a:rPr>
              <a:t> </a:t>
            </a:r>
            <a:r>
              <a:rPr lang="pt-BR" sz="2400" kern="0" dirty="0" err="1">
                <a:solidFill>
                  <a:srgbClr val="000066"/>
                </a:solidFill>
                <a:latin typeface="Calibri" pitchFamily="34" charset="0"/>
                <a:ea typeface="+mn-ea"/>
                <a:cs typeface="+mn-cs"/>
              </a:rPr>
              <a:t>everyday</a:t>
            </a:r>
            <a:endParaRPr lang="pt-BR" sz="2400" kern="0" dirty="0">
              <a:solidFill>
                <a:srgbClr val="000066"/>
              </a:solidFill>
              <a:latin typeface="Calibri" pitchFamily="34" charset="0"/>
              <a:ea typeface="+mn-ea"/>
              <a:cs typeface="+mn-cs"/>
            </a:endParaRPr>
          </a:p>
        </p:txBody>
      </p:sp>
      <p:sp>
        <p:nvSpPr>
          <p:cNvPr id="20" name="Rectangle 3"/>
          <p:cNvSpPr txBox="1">
            <a:spLocks noChangeArrowheads="1"/>
          </p:cNvSpPr>
          <p:nvPr/>
        </p:nvSpPr>
        <p:spPr bwMode="auto">
          <a:xfrm>
            <a:off x="1331913" y="2781300"/>
            <a:ext cx="6624637" cy="568325"/>
          </a:xfrm>
          <a:prstGeom prst="rect">
            <a:avLst/>
          </a:prstGeom>
          <a:solidFill>
            <a:srgbClr val="E1E6F1"/>
          </a:solidFill>
          <a:ln w="9525">
            <a:noFill/>
            <a:miter lim="800000"/>
            <a:headEnd/>
            <a:tailEnd/>
          </a:ln>
        </p:spPr>
        <p:txBody>
          <a:bodyPr/>
          <a:lstStyle/>
          <a:p>
            <a:pPr marL="342900" indent="-342900" algn="ctr">
              <a:spcBef>
                <a:spcPct val="20000"/>
              </a:spcBef>
              <a:buClr>
                <a:schemeClr val="bg2"/>
              </a:buClr>
              <a:buSzPct val="75000"/>
              <a:buFont typeface="Wingdings" pitchFamily="2" charset="2"/>
              <a:buNone/>
              <a:defRPr/>
            </a:pPr>
            <a:r>
              <a:rPr lang="pt-BR" sz="2400" kern="0" dirty="0">
                <a:solidFill>
                  <a:srgbClr val="000066"/>
                </a:solidFill>
                <a:latin typeface="Calibri" pitchFamily="34" charset="0"/>
                <a:ea typeface="+mn-ea"/>
                <a:cs typeface="+mn-cs"/>
              </a:rPr>
              <a:t>Data-</a:t>
            </a:r>
            <a:r>
              <a:rPr lang="pt-BR" sz="2400" kern="0" dirty="0" err="1">
                <a:solidFill>
                  <a:srgbClr val="000066"/>
                </a:solidFill>
                <a:latin typeface="Calibri" pitchFamily="34" charset="0"/>
                <a:ea typeface="+mn-ea"/>
                <a:cs typeface="+mn-cs"/>
              </a:rPr>
              <a:t>rich</a:t>
            </a:r>
            <a:r>
              <a:rPr lang="pt-BR" sz="2400" kern="0" dirty="0">
                <a:solidFill>
                  <a:srgbClr val="000066"/>
                </a:solidFill>
                <a:latin typeface="Calibri" pitchFamily="34" charset="0"/>
                <a:ea typeface="+mn-ea"/>
                <a:cs typeface="+mn-cs"/>
              </a:rPr>
              <a:t>, mobile-</a:t>
            </a:r>
            <a:r>
              <a:rPr lang="pt-BR" sz="2400" kern="0" dirty="0" err="1">
                <a:solidFill>
                  <a:srgbClr val="000066"/>
                </a:solidFill>
                <a:latin typeface="Calibri" pitchFamily="34" charset="0"/>
                <a:ea typeface="+mn-ea"/>
                <a:cs typeface="+mn-cs"/>
              </a:rPr>
              <a:t>enabled</a:t>
            </a:r>
            <a:r>
              <a:rPr lang="pt-BR" sz="2400" kern="0" dirty="0">
                <a:solidFill>
                  <a:srgbClr val="000066"/>
                </a:solidFill>
                <a:latin typeface="Calibri" pitchFamily="34" charset="0"/>
                <a:ea typeface="+mn-ea"/>
                <a:cs typeface="+mn-cs"/>
              </a:rPr>
              <a:t>, internet-</a:t>
            </a:r>
            <a:r>
              <a:rPr lang="pt-BR" sz="2400" kern="0" dirty="0" err="1">
                <a:solidFill>
                  <a:srgbClr val="000066"/>
                </a:solidFill>
                <a:latin typeface="Calibri" pitchFamily="34" charset="0"/>
                <a:ea typeface="+mn-ea"/>
                <a:cs typeface="+mn-cs"/>
              </a:rPr>
              <a:t>based</a:t>
            </a:r>
            <a:endParaRPr lang="pt-BR" sz="2400" kern="0" dirty="0">
              <a:solidFill>
                <a:srgbClr val="000066"/>
              </a:solidFill>
              <a:latin typeface="Calibri" pitchFamily="34" charset="0"/>
              <a:ea typeface="+mn-ea"/>
              <a:cs typeface="+mn-cs"/>
            </a:endParaRPr>
          </a:p>
          <a:p>
            <a:pPr marL="342900" indent="-342900" algn="ctr">
              <a:spcBef>
                <a:spcPct val="20000"/>
              </a:spcBef>
              <a:buClr>
                <a:schemeClr val="bg2"/>
              </a:buClr>
              <a:buSzPct val="75000"/>
              <a:buFont typeface="Wingdings" pitchFamily="2" charset="2"/>
              <a:buChar char="n"/>
              <a:defRPr/>
            </a:pPr>
            <a:endParaRPr lang="pt-BR" sz="2400" kern="0" dirty="0">
              <a:solidFill>
                <a:schemeClr val="bg2">
                  <a:lumMod val="75000"/>
                </a:schemeClr>
              </a:solidFill>
              <a:latin typeface="Calibri" pitchFamily="34"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6" descr="landsat_lena_del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03800" cy="35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2" name="Picture 7" descr="landsat_namib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0"/>
            <a:ext cx="4284662"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2" descr="npo0000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0438"/>
            <a:ext cx="4859338"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2" descr="npo0000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3500438"/>
            <a:ext cx="4716462"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3"/>
          <p:cNvSpPr txBox="1">
            <a:spLocks noChangeArrowheads="1"/>
          </p:cNvSpPr>
          <p:nvPr/>
        </p:nvSpPr>
        <p:spPr bwMode="auto">
          <a:xfrm>
            <a:off x="762000" y="0"/>
            <a:ext cx="7651750" cy="954088"/>
          </a:xfrm>
          <a:prstGeom prst="rect">
            <a:avLst/>
          </a:prstGeom>
          <a:solidFill>
            <a:schemeClr val="accent2">
              <a:lumMod val="20000"/>
              <a:lumOff val="80000"/>
              <a:alpha val="82000"/>
            </a:schemeClr>
          </a:solidFill>
          <a:ln>
            <a:noFill/>
          </a:ln>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ctr" eaLnBrk="1" hangingPunct="1">
              <a:spcBef>
                <a:spcPct val="20000"/>
              </a:spcBef>
              <a:buClr>
                <a:srgbClr val="00007D"/>
              </a:buClr>
              <a:buSzPct val="75000"/>
              <a:buFont typeface="Wingdings" charset="0"/>
              <a:buNone/>
              <a:defRPr/>
            </a:pPr>
            <a:r>
              <a:rPr lang="en-US" sz="2800" dirty="0" smtClean="0">
                <a:solidFill>
                  <a:srgbClr val="000090"/>
                </a:solidFill>
                <a:latin typeface="Calibri" charset="0"/>
              </a:rPr>
              <a:t>Earth observation satellites and </a:t>
            </a:r>
            <a:r>
              <a:rPr lang="en-US" sz="2800" dirty="0" err="1" smtClean="0">
                <a:solidFill>
                  <a:srgbClr val="000090"/>
                </a:solidFill>
                <a:latin typeface="Calibri" charset="0"/>
              </a:rPr>
              <a:t>geosensor</a:t>
            </a:r>
            <a:r>
              <a:rPr lang="en-US" sz="2800" dirty="0" smtClean="0">
                <a:solidFill>
                  <a:srgbClr val="000090"/>
                </a:solidFill>
                <a:latin typeface="Calibri" charset="0"/>
              </a:rPr>
              <a:t> webs provide key information about global change…</a:t>
            </a:r>
          </a:p>
        </p:txBody>
      </p:sp>
      <p:sp>
        <p:nvSpPr>
          <p:cNvPr id="17415" name="Text Box 3"/>
          <p:cNvSpPr txBox="1">
            <a:spLocks noChangeArrowheads="1"/>
          </p:cNvSpPr>
          <p:nvPr/>
        </p:nvSpPr>
        <p:spPr bwMode="auto">
          <a:xfrm>
            <a:off x="827088" y="5902325"/>
            <a:ext cx="7651750" cy="954088"/>
          </a:xfrm>
          <a:prstGeom prst="rect">
            <a:avLst/>
          </a:prstGeom>
          <a:solidFill>
            <a:schemeClr val="accent2">
              <a:lumMod val="40000"/>
              <a:lumOff val="60000"/>
              <a:alpha val="80000"/>
            </a:schemeClr>
          </a:solidFill>
          <a:ln w="9525">
            <a:noFill/>
            <a:miter lim="800000"/>
            <a:headEnd/>
            <a:tailEnd/>
          </a:ln>
        </p:spPr>
        <p:txBody>
          <a:bodyPr>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20000"/>
              </a:spcBef>
              <a:buClr>
                <a:srgbClr val="00007D"/>
              </a:buClr>
              <a:buSzPct val="75000"/>
              <a:buFont typeface="Wingdings" charset="0"/>
              <a:buNone/>
              <a:defRPr/>
            </a:pPr>
            <a:r>
              <a:rPr lang="en-US" sz="2800" smtClean="0">
                <a:solidFill>
                  <a:srgbClr val="000066"/>
                </a:solidFill>
                <a:latin typeface="Calibri" charset="0"/>
                <a:cs typeface="+mn-cs"/>
              </a:rPr>
              <a:t>…but that information needs to be modelled and extracted</a:t>
            </a:r>
          </a:p>
        </p:txBody>
      </p:sp>
      <p:sp>
        <p:nvSpPr>
          <p:cNvPr id="8" name="Text Box 13"/>
          <p:cNvSpPr txBox="1">
            <a:spLocks noChangeArrowheads="1"/>
          </p:cNvSpPr>
          <p:nvPr/>
        </p:nvSpPr>
        <p:spPr bwMode="auto">
          <a:xfrm>
            <a:off x="-28575" y="3213100"/>
            <a:ext cx="1647825" cy="307975"/>
          </a:xfrm>
          <a:prstGeom prst="rect">
            <a:avLst/>
          </a:prstGeom>
          <a:solidFill>
            <a:schemeClr val="accent6">
              <a:lumMod val="20000"/>
              <a:lumOff val="80000"/>
              <a:alpha val="64000"/>
            </a:schemeClr>
          </a:solidFill>
          <a:ln>
            <a:noFill/>
          </a:ln>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spcBef>
                <a:spcPct val="50000"/>
              </a:spcBef>
              <a:defRPr/>
            </a:pPr>
            <a:r>
              <a:rPr lang="en-US" dirty="0" smtClean="0">
                <a:solidFill>
                  <a:srgbClr val="000000"/>
                </a:solidFill>
                <a:latin typeface="Calibri" charset="0"/>
              </a:rPr>
              <a:t>images: USGS, INPE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4" descr="ch14cutfig12b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0"/>
            <a:ext cx="4932362" cy="34909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Text Box 5"/>
          <p:cNvSpPr txBox="1">
            <a:spLocks noChangeArrowheads="1"/>
          </p:cNvSpPr>
          <p:nvPr/>
        </p:nvSpPr>
        <p:spPr bwMode="auto">
          <a:xfrm>
            <a:off x="7697788" y="0"/>
            <a:ext cx="1446212" cy="396875"/>
          </a:xfrm>
          <a:prstGeom prst="rect">
            <a:avLst/>
          </a:prstGeom>
          <a:solidFill>
            <a:srgbClr val="EAEAEA"/>
          </a:solidFill>
          <a:ln>
            <a:noFill/>
          </a:ln>
          <a:extLs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50000"/>
              </a:spcBef>
            </a:pPr>
            <a:r>
              <a:rPr lang="en-US" sz="2000" b="1">
                <a:solidFill>
                  <a:srgbClr val="000000"/>
                </a:solidFill>
              </a:rPr>
              <a:t>1986</a:t>
            </a:r>
          </a:p>
        </p:txBody>
      </p:sp>
      <p:pic>
        <p:nvPicPr>
          <p:cNvPr id="99331" name="Picture 7" descr="ch14cutfig12afi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8"/>
          <p:cNvSpPr txBox="1">
            <a:spLocks noChangeArrowheads="1"/>
          </p:cNvSpPr>
          <p:nvPr/>
        </p:nvSpPr>
        <p:spPr bwMode="auto">
          <a:xfrm>
            <a:off x="0" y="0"/>
            <a:ext cx="1541463" cy="396875"/>
          </a:xfrm>
          <a:prstGeom prst="rect">
            <a:avLst/>
          </a:prstGeom>
          <a:solidFill>
            <a:srgbClr val="EAEAEA"/>
          </a:solidFill>
          <a:ln>
            <a:noFill/>
          </a:ln>
          <a:extLs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50000"/>
              </a:spcBef>
            </a:pPr>
            <a:r>
              <a:rPr lang="en-US" sz="2000" b="1">
                <a:solidFill>
                  <a:srgbClr val="000000"/>
                </a:solidFill>
              </a:rPr>
              <a:t>1975</a:t>
            </a:r>
          </a:p>
        </p:txBody>
      </p:sp>
      <p:pic>
        <p:nvPicPr>
          <p:cNvPr id="99333" name="Picture 10" descr="ch14cutfig12cfin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Text Box 11"/>
          <p:cNvSpPr txBox="1">
            <a:spLocks noChangeArrowheads="1"/>
          </p:cNvSpPr>
          <p:nvPr/>
        </p:nvSpPr>
        <p:spPr bwMode="auto">
          <a:xfrm>
            <a:off x="0" y="3505200"/>
            <a:ext cx="1363663" cy="396875"/>
          </a:xfrm>
          <a:prstGeom prst="rect">
            <a:avLst/>
          </a:prstGeom>
          <a:solidFill>
            <a:srgbClr val="EAEAEA"/>
          </a:solidFill>
          <a:ln>
            <a:noFill/>
          </a:ln>
          <a:extLs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50000"/>
              </a:spcBef>
            </a:pPr>
            <a:r>
              <a:rPr lang="en-US" sz="2000" b="1">
                <a:solidFill>
                  <a:srgbClr val="000000"/>
                </a:solidFill>
              </a:rPr>
              <a:t>1992</a:t>
            </a:r>
          </a:p>
        </p:txBody>
      </p:sp>
      <p:pic>
        <p:nvPicPr>
          <p:cNvPr id="99335" name="Picture 2" descr="prodes2003_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505200"/>
            <a:ext cx="4749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ixaDeTexto 9"/>
          <p:cNvSpPr txBox="1"/>
          <p:nvPr/>
        </p:nvSpPr>
        <p:spPr>
          <a:xfrm>
            <a:off x="1428750" y="3000375"/>
            <a:ext cx="6572250" cy="1384300"/>
          </a:xfrm>
          <a:prstGeom prst="rect">
            <a:avLst/>
          </a:prstGeom>
          <a:solidFill>
            <a:schemeClr val="accent2">
              <a:lumMod val="40000"/>
              <a:lumOff val="60000"/>
            </a:schemeClr>
          </a:solidFill>
        </p:spPr>
        <p:txBody>
          <a:bodyPr>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defRPr/>
            </a:pPr>
            <a:r>
              <a:rPr lang="en-US" sz="2800" dirty="0" smtClean="0">
                <a:solidFill>
                  <a:srgbClr val="000066"/>
                </a:solidFill>
                <a:latin typeface="Calibri" charset="0"/>
                <a:cs typeface="+mn-cs"/>
              </a:rPr>
              <a:t>INPE´s proposed R&amp;D agenda in </a:t>
            </a:r>
            <a:r>
              <a:rPr lang="en-US" sz="2800" dirty="0" err="1" smtClean="0">
                <a:solidFill>
                  <a:srgbClr val="000066"/>
                </a:solidFill>
                <a:latin typeface="Calibri" charset="0"/>
                <a:cs typeface="+mn-cs"/>
              </a:rPr>
              <a:t>Geoinformatics</a:t>
            </a:r>
            <a:r>
              <a:rPr lang="en-US" sz="2800" dirty="0" smtClean="0">
                <a:solidFill>
                  <a:srgbClr val="000066"/>
                </a:solidFill>
                <a:latin typeface="Calibri" charset="0"/>
                <a:cs typeface="+mn-cs"/>
              </a:rPr>
              <a:t>: </a:t>
            </a:r>
            <a:r>
              <a:rPr lang="en-US" sz="2800" b="1" dirty="0" err="1" smtClean="0">
                <a:solidFill>
                  <a:srgbClr val="800000"/>
                </a:solidFill>
                <a:latin typeface="Calibri" charset="0"/>
                <a:cs typeface="+mn-cs"/>
              </a:rPr>
              <a:t>modelling</a:t>
            </a:r>
            <a:r>
              <a:rPr lang="en-US" sz="2800" b="1" dirty="0" smtClean="0">
                <a:solidFill>
                  <a:srgbClr val="800000"/>
                </a:solidFill>
                <a:latin typeface="Calibri" charset="0"/>
                <a:cs typeface="+mn-cs"/>
              </a:rPr>
              <a:t> change using large geospatial data sets</a:t>
            </a:r>
            <a:endParaRPr lang="pt-BR" sz="2800" b="1" dirty="0" smtClean="0">
              <a:solidFill>
                <a:srgbClr val="800000"/>
              </a:solidFill>
              <a:latin typeface="Calibri" charset="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6" descr="landsat_lena_del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03800" cy="35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8" name="Picture 7" descr="landsat_namib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0"/>
            <a:ext cx="4284662"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2" descr="npo0000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0438"/>
            <a:ext cx="4859338"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2" descr="npo0000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3500438"/>
            <a:ext cx="4716462"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0"/>
          <p:cNvSpPr>
            <a:spLocks noChangeArrowheads="1"/>
          </p:cNvSpPr>
          <p:nvPr/>
        </p:nvSpPr>
        <p:spPr bwMode="auto">
          <a:xfrm>
            <a:off x="755650" y="2349500"/>
            <a:ext cx="8001000" cy="2246313"/>
          </a:xfrm>
          <a:prstGeom prst="rect">
            <a:avLst/>
          </a:prstGeom>
          <a:solidFill>
            <a:schemeClr val="accent2">
              <a:lumMod val="20000"/>
              <a:lumOff val="80000"/>
              <a:alpha val="88000"/>
            </a:schemeClr>
          </a:solidFill>
          <a:ln>
            <a:noFill/>
          </a:ln>
        </p:spPr>
        <p:txBody>
          <a:bodyPr>
            <a:spAutoFit/>
          </a:bodyPr>
          <a:lstStyle/>
          <a:p>
            <a:pPr indent="-457200" algn="ctr" eaLnBrk="0" hangingPunct="0">
              <a:defRPr/>
            </a:pPr>
            <a:r>
              <a:rPr kumimoji="1" lang="en-US" sz="2800" b="1" dirty="0">
                <a:solidFill>
                  <a:srgbClr val="800000"/>
                </a:solidFill>
                <a:latin typeface="Calibri" charset="0"/>
              </a:rPr>
              <a:t>New technologies for large-scale data handling</a:t>
            </a:r>
          </a:p>
          <a:p>
            <a:pPr indent="-457200" algn="ctr" eaLnBrk="0" hangingPunct="0">
              <a:defRPr/>
            </a:pPr>
            <a:r>
              <a:rPr kumimoji="1" lang="en-US" sz="2800" dirty="0">
                <a:solidFill>
                  <a:srgbClr val="000090"/>
                </a:solidFill>
                <a:latin typeface="Calibri" charset="0"/>
              </a:rPr>
              <a:t>New ideas for semantic data description </a:t>
            </a:r>
          </a:p>
          <a:p>
            <a:pPr indent="-457200" algn="ctr" eaLnBrk="0" hangingPunct="0">
              <a:defRPr/>
            </a:pPr>
            <a:r>
              <a:rPr kumimoji="1" lang="en-US" sz="2800" dirty="0">
                <a:solidFill>
                  <a:srgbClr val="000090"/>
                </a:solidFill>
                <a:latin typeface="Calibri" charset="0"/>
              </a:rPr>
              <a:t>New ways of representing spatiotemporal data</a:t>
            </a:r>
          </a:p>
          <a:p>
            <a:pPr indent="-385200" algn="ctr" eaLnBrk="0" hangingPunct="0">
              <a:defRPr/>
            </a:pPr>
            <a:r>
              <a:rPr kumimoji="1" lang="en-US" sz="2800" dirty="0">
                <a:solidFill>
                  <a:srgbClr val="000090"/>
                </a:solidFill>
                <a:latin typeface="Calibri" charset="0"/>
              </a:rPr>
              <a:t>New techniques for extracting information</a:t>
            </a:r>
          </a:p>
          <a:p>
            <a:pPr indent="-385200" algn="ctr" eaLnBrk="0" hangingPunct="0">
              <a:defRPr/>
            </a:pPr>
            <a:r>
              <a:rPr kumimoji="1" lang="en-US" sz="2800" dirty="0">
                <a:solidFill>
                  <a:srgbClr val="000090"/>
                </a:solidFill>
                <a:latin typeface="Calibri" charset="0"/>
              </a:rPr>
              <a:t>New methods for environmental </a:t>
            </a:r>
            <a:r>
              <a:rPr kumimoji="1" lang="en-US" sz="2800" dirty="0" err="1">
                <a:solidFill>
                  <a:srgbClr val="000090"/>
                </a:solidFill>
                <a:latin typeface="Calibri" charset="0"/>
              </a:rPr>
              <a:t>modelling</a:t>
            </a:r>
            <a:r>
              <a:rPr kumimoji="1" lang="en-US" sz="2800" dirty="0">
                <a:solidFill>
                  <a:srgbClr val="000090"/>
                </a:solidFill>
                <a:latin typeface="Calibri" charset="0"/>
              </a:rPr>
              <a:t> </a:t>
            </a:r>
          </a:p>
        </p:txBody>
      </p:sp>
      <p:sp>
        <p:nvSpPr>
          <p:cNvPr id="9" name="CaixaDeTexto 9"/>
          <p:cNvSpPr txBox="1"/>
          <p:nvPr/>
        </p:nvSpPr>
        <p:spPr>
          <a:xfrm>
            <a:off x="1476375" y="6350"/>
            <a:ext cx="6572250" cy="584200"/>
          </a:xfrm>
          <a:prstGeom prst="rect">
            <a:avLst/>
          </a:prstGeom>
          <a:solidFill>
            <a:schemeClr val="accent2">
              <a:lumMod val="40000"/>
              <a:lumOff val="60000"/>
              <a:alpha val="80000"/>
            </a:schemeClr>
          </a:solidFill>
        </p:spPr>
        <p:txBody>
          <a:bodyPr>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defRPr/>
            </a:pPr>
            <a:r>
              <a:rPr lang="en-US" sz="3200" b="1" dirty="0" smtClean="0">
                <a:solidFill>
                  <a:srgbClr val="000066"/>
                </a:solidFill>
                <a:latin typeface="Calibri" charset="0"/>
                <a:cs typeface="+mn-cs"/>
              </a:rPr>
              <a:t>What do we need to bring about? </a:t>
            </a:r>
            <a:endParaRPr lang="pt-BR" sz="3200" b="1" dirty="0" smtClean="0">
              <a:solidFill>
                <a:srgbClr val="000066"/>
              </a:solidFill>
              <a:latin typeface="Calibri" charset="0"/>
              <a:cs typeface="+mn-cs"/>
            </a:endParaRPr>
          </a:p>
        </p:txBody>
      </p:sp>
      <p:sp>
        <p:nvSpPr>
          <p:cNvPr id="10" name="Text Box 13"/>
          <p:cNvSpPr txBox="1">
            <a:spLocks noChangeArrowheads="1"/>
          </p:cNvSpPr>
          <p:nvPr/>
        </p:nvSpPr>
        <p:spPr bwMode="auto">
          <a:xfrm>
            <a:off x="0" y="6561138"/>
            <a:ext cx="1647825" cy="307975"/>
          </a:xfrm>
          <a:prstGeom prst="rect">
            <a:avLst/>
          </a:prstGeom>
          <a:solidFill>
            <a:schemeClr val="accent6">
              <a:lumMod val="20000"/>
              <a:lumOff val="80000"/>
              <a:alpha val="64000"/>
            </a:schemeClr>
          </a:solidFill>
          <a:ln>
            <a:noFill/>
          </a:ln>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spcBef>
                <a:spcPct val="50000"/>
              </a:spcBef>
              <a:defRPr/>
            </a:pPr>
            <a:r>
              <a:rPr lang="en-US" dirty="0" smtClean="0">
                <a:solidFill>
                  <a:srgbClr val="000000"/>
                </a:solidFill>
                <a:latin typeface="Calibri" charset="0"/>
              </a:rPr>
              <a:t>images: USGS, INPE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32125"/>
            <a:ext cx="9144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0"/>
            <a:ext cx="226695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7" descr="deter_terradomeio_br163_novos_desm_200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Rectangle 7"/>
          <p:cNvSpPr>
            <a:spLocks noChangeArrowheads="1"/>
          </p:cNvSpPr>
          <p:nvPr/>
        </p:nvSpPr>
        <p:spPr bwMode="auto">
          <a:xfrm>
            <a:off x="563563" y="3316288"/>
            <a:ext cx="8229600" cy="2297112"/>
          </a:xfrm>
          <a:prstGeom prst="rect">
            <a:avLst/>
          </a:prstGeom>
          <a:solidFill>
            <a:srgbClr val="C9D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nSpc>
                <a:spcPct val="120000"/>
              </a:lnSpc>
              <a:spcBef>
                <a:spcPct val="25000"/>
              </a:spcBef>
              <a:spcAft>
                <a:spcPct val="25000"/>
              </a:spcAft>
            </a:pPr>
            <a:r>
              <a:rPr lang="ja-JP" altLang="pt-BR" sz="2400">
                <a:solidFill>
                  <a:srgbClr val="002060"/>
                </a:solidFill>
                <a:latin typeface="Georgia" charset="0"/>
                <a:cs typeface="Georgia" charset="0"/>
              </a:rPr>
              <a:t>“</a:t>
            </a:r>
            <a:r>
              <a:rPr lang="en-US" altLang="ja-JP" sz="2400">
                <a:solidFill>
                  <a:srgbClr val="002060"/>
                </a:solidFill>
                <a:latin typeface="Georgia" charset="0"/>
                <a:cs typeface="Georgia" charset="0"/>
              </a:rPr>
              <a:t>A few satellites can cover the entire globe, but there needs to be a system in place to ensure their images are readily available to everyone who needs them. Brazil has set an important precedent by making its Earth-observation data available, and the rest of the world should follow suit.</a:t>
            </a:r>
            <a:r>
              <a:rPr lang="ja-JP" altLang="pt-BR" sz="2400">
                <a:solidFill>
                  <a:srgbClr val="002060"/>
                </a:solidFill>
                <a:latin typeface="Georgia" charset="0"/>
                <a:cs typeface="Georgia" charset="0"/>
              </a:rPr>
              <a:t>”</a:t>
            </a:r>
            <a:endParaRPr lang="en-US" sz="2400">
              <a:solidFill>
                <a:srgbClr val="002060"/>
              </a:solidFill>
              <a:latin typeface="Georgia" charset="0"/>
              <a:cs typeface="Georgia" charset="0"/>
            </a:endParaRPr>
          </a:p>
        </p:txBody>
      </p:sp>
      <p:pic>
        <p:nvPicPr>
          <p:cNvPr id="1034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1938" y="112713"/>
            <a:ext cx="348615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9"/>
          <p:cNvSpPr>
            <a:spLocks noGrp="1" noChangeArrowheads="1"/>
          </p:cNvSpPr>
          <p:nvPr>
            <p:ph type="title"/>
          </p:nvPr>
        </p:nvSpPr>
        <p:spPr>
          <a:xfrm>
            <a:off x="665163" y="350838"/>
            <a:ext cx="8153400" cy="762000"/>
          </a:xfrm>
        </p:spPr>
        <p:txBody>
          <a:bodyPr/>
          <a:lstStyle/>
          <a:p>
            <a:pPr eaLnBrk="1" hangingPunct="1"/>
            <a:r>
              <a:rPr lang="pt-BR" sz="3600">
                <a:latin typeface="Calibri" charset="0"/>
              </a:rPr>
              <a:t>Data is coming... are we ready?</a:t>
            </a:r>
          </a:p>
        </p:txBody>
      </p:sp>
      <p:pic>
        <p:nvPicPr>
          <p:cNvPr id="104450" name="Picture 10" descr="BD14539_"/>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0" y="1316038"/>
            <a:ext cx="6540500" cy="1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 Box 17"/>
          <p:cNvSpPr txBox="1">
            <a:spLocks noChangeArrowheads="1"/>
          </p:cNvSpPr>
          <p:nvPr/>
        </p:nvSpPr>
        <p:spPr bwMode="auto">
          <a:xfrm>
            <a:off x="3808413" y="5038725"/>
            <a:ext cx="1400175" cy="369888"/>
          </a:xfrm>
          <a:prstGeom prst="rect">
            <a:avLst/>
          </a:prstGeom>
          <a:solidFill>
            <a:srgbClr val="CCFFFF"/>
          </a:solidFill>
          <a:ln w="9525">
            <a:solidFill>
              <a:schemeClr val="tx1"/>
            </a:solidFill>
            <a:miter lim="800000"/>
            <a:headEnd/>
            <a:tailEnd/>
          </a:ln>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pt-BR" sz="1800" b="1">
                <a:solidFill>
                  <a:srgbClr val="000000"/>
                </a:solidFill>
                <a:latin typeface="Calibri" charset="0"/>
                <a:cs typeface="Calibri" charset="0"/>
              </a:rPr>
              <a:t>Sentinel-2A</a:t>
            </a:r>
            <a:endParaRPr lang="pt-BR" sz="1800" b="1" baseline="30000">
              <a:solidFill>
                <a:srgbClr val="000000"/>
              </a:solidFill>
              <a:latin typeface="Calibri" charset="0"/>
              <a:cs typeface="Calibri" charset="0"/>
            </a:endParaRPr>
          </a:p>
        </p:txBody>
      </p:sp>
      <p:sp>
        <p:nvSpPr>
          <p:cNvPr id="104452" name="Rectangle 18"/>
          <p:cNvSpPr>
            <a:spLocks noChangeArrowheads="1"/>
          </p:cNvSpPr>
          <p:nvPr/>
        </p:nvSpPr>
        <p:spPr bwMode="auto">
          <a:xfrm rot="10800000">
            <a:off x="2695575" y="1120775"/>
            <a:ext cx="249238" cy="517525"/>
          </a:xfrm>
          <a:prstGeom prst="rect">
            <a:avLst/>
          </a:prstGeom>
          <a:solidFill>
            <a:srgbClr val="99FF99"/>
          </a:solidFill>
          <a:ln w="9525">
            <a:solidFill>
              <a:schemeClr val="tx1"/>
            </a:solidFill>
            <a:miter lim="800000"/>
            <a:headEnd/>
            <a:tailEnd/>
          </a:ln>
        </p:spPr>
        <p:txBody>
          <a:bodyPr vert="eaVert" wrap="none" anchor="ctr"/>
          <a:lstStyle/>
          <a:p>
            <a:pPr algn="dist"/>
            <a:r>
              <a:rPr lang="pt-BR" sz="1600" b="1">
                <a:solidFill>
                  <a:srgbClr val="000000"/>
                </a:solidFill>
                <a:latin typeface="Calibri" charset="0"/>
                <a:cs typeface="Calibri" charset="0"/>
              </a:rPr>
              <a:t>2012</a:t>
            </a:r>
          </a:p>
        </p:txBody>
      </p:sp>
      <p:sp>
        <p:nvSpPr>
          <p:cNvPr id="104453" name="Text Box 21"/>
          <p:cNvSpPr txBox="1">
            <a:spLocks noChangeArrowheads="1"/>
          </p:cNvSpPr>
          <p:nvPr/>
        </p:nvSpPr>
        <p:spPr bwMode="auto">
          <a:xfrm>
            <a:off x="3806825" y="3155950"/>
            <a:ext cx="1323975" cy="369888"/>
          </a:xfrm>
          <a:prstGeom prst="rect">
            <a:avLst/>
          </a:prstGeom>
          <a:solidFill>
            <a:srgbClr val="CCFFFF"/>
          </a:solidFill>
          <a:ln w="9525">
            <a:solidFill>
              <a:schemeClr val="tx1"/>
            </a:solidFill>
            <a:miter lim="800000"/>
            <a:headEnd/>
            <a:tailEnd/>
          </a:ln>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pt-BR" sz="1800" b="1">
                <a:solidFill>
                  <a:srgbClr val="000000"/>
                </a:solidFill>
                <a:latin typeface="Calibri" charset="0"/>
                <a:cs typeface="Calibri" charset="0"/>
              </a:rPr>
              <a:t>Amazônia-1</a:t>
            </a:r>
          </a:p>
        </p:txBody>
      </p:sp>
      <p:sp>
        <p:nvSpPr>
          <p:cNvPr id="104454" name="Rectangle 18"/>
          <p:cNvSpPr>
            <a:spLocks noChangeArrowheads="1"/>
          </p:cNvSpPr>
          <p:nvPr/>
        </p:nvSpPr>
        <p:spPr bwMode="auto">
          <a:xfrm rot="10800000">
            <a:off x="4337050" y="1130300"/>
            <a:ext cx="249238" cy="517525"/>
          </a:xfrm>
          <a:prstGeom prst="rect">
            <a:avLst/>
          </a:prstGeom>
          <a:solidFill>
            <a:srgbClr val="99FF99"/>
          </a:solidFill>
          <a:ln w="9525">
            <a:solidFill>
              <a:schemeClr val="tx1"/>
            </a:solidFill>
            <a:miter lim="800000"/>
            <a:headEnd/>
            <a:tailEnd/>
          </a:ln>
        </p:spPr>
        <p:txBody>
          <a:bodyPr vert="eaVert" wrap="none" anchor="ctr"/>
          <a:lstStyle/>
          <a:p>
            <a:pPr algn="dist"/>
            <a:r>
              <a:rPr lang="pt-BR" sz="1600" b="1">
                <a:solidFill>
                  <a:srgbClr val="000000"/>
                </a:solidFill>
                <a:latin typeface="Calibri" charset="0"/>
                <a:cs typeface="Calibri" charset="0"/>
              </a:rPr>
              <a:t>2013</a:t>
            </a:r>
          </a:p>
        </p:txBody>
      </p:sp>
      <p:sp>
        <p:nvSpPr>
          <p:cNvPr id="104455" name="Rectangle 18"/>
          <p:cNvSpPr>
            <a:spLocks noChangeArrowheads="1"/>
          </p:cNvSpPr>
          <p:nvPr/>
        </p:nvSpPr>
        <p:spPr bwMode="auto">
          <a:xfrm rot="10800000">
            <a:off x="5980113" y="1111250"/>
            <a:ext cx="247650" cy="517525"/>
          </a:xfrm>
          <a:prstGeom prst="rect">
            <a:avLst/>
          </a:prstGeom>
          <a:solidFill>
            <a:srgbClr val="99FF99"/>
          </a:solidFill>
          <a:ln w="9525">
            <a:solidFill>
              <a:schemeClr val="tx1"/>
            </a:solidFill>
            <a:miter lim="800000"/>
            <a:headEnd/>
            <a:tailEnd/>
          </a:ln>
        </p:spPr>
        <p:txBody>
          <a:bodyPr vert="eaVert" wrap="none" anchor="ctr"/>
          <a:lstStyle/>
          <a:p>
            <a:pPr algn="dist"/>
            <a:r>
              <a:rPr lang="pt-BR" sz="1600" b="1">
                <a:solidFill>
                  <a:srgbClr val="000000"/>
                </a:solidFill>
                <a:latin typeface="Calibri" charset="0"/>
                <a:cs typeface="Calibri" charset="0"/>
              </a:rPr>
              <a:t>2014</a:t>
            </a:r>
          </a:p>
        </p:txBody>
      </p:sp>
      <p:sp>
        <p:nvSpPr>
          <p:cNvPr id="104456" name="Rectangle 18"/>
          <p:cNvSpPr>
            <a:spLocks noChangeArrowheads="1"/>
          </p:cNvSpPr>
          <p:nvPr/>
        </p:nvSpPr>
        <p:spPr bwMode="auto">
          <a:xfrm rot="10800000">
            <a:off x="7620000" y="1111250"/>
            <a:ext cx="249238" cy="517525"/>
          </a:xfrm>
          <a:prstGeom prst="rect">
            <a:avLst/>
          </a:prstGeom>
          <a:solidFill>
            <a:srgbClr val="99FF99"/>
          </a:solidFill>
          <a:ln w="9525">
            <a:solidFill>
              <a:schemeClr val="tx1"/>
            </a:solidFill>
            <a:miter lim="800000"/>
            <a:headEnd/>
            <a:tailEnd/>
          </a:ln>
        </p:spPr>
        <p:txBody>
          <a:bodyPr vert="eaVert" wrap="none" anchor="ctr"/>
          <a:lstStyle/>
          <a:p>
            <a:pPr algn="dist"/>
            <a:r>
              <a:rPr lang="pt-BR" sz="1600" b="1">
                <a:solidFill>
                  <a:srgbClr val="000000"/>
                </a:solidFill>
                <a:latin typeface="Calibri" charset="0"/>
                <a:cs typeface="Calibri" charset="0"/>
              </a:rPr>
              <a:t>2015</a:t>
            </a:r>
          </a:p>
        </p:txBody>
      </p:sp>
      <p:sp>
        <p:nvSpPr>
          <p:cNvPr id="104457" name="Rectangle 18"/>
          <p:cNvSpPr>
            <a:spLocks noChangeArrowheads="1"/>
          </p:cNvSpPr>
          <p:nvPr/>
        </p:nvSpPr>
        <p:spPr bwMode="auto">
          <a:xfrm rot="10800000">
            <a:off x="1052513" y="1150938"/>
            <a:ext cx="249237" cy="517525"/>
          </a:xfrm>
          <a:prstGeom prst="rect">
            <a:avLst/>
          </a:prstGeom>
          <a:solidFill>
            <a:srgbClr val="99FF99"/>
          </a:solidFill>
          <a:ln w="9525">
            <a:solidFill>
              <a:schemeClr val="tx1"/>
            </a:solidFill>
            <a:miter lim="800000"/>
            <a:headEnd/>
            <a:tailEnd/>
          </a:ln>
        </p:spPr>
        <p:txBody>
          <a:bodyPr vert="eaVert" wrap="none" anchor="ctr"/>
          <a:lstStyle/>
          <a:p>
            <a:pPr algn="dist"/>
            <a:r>
              <a:rPr lang="pt-BR" sz="1600" b="1">
                <a:solidFill>
                  <a:srgbClr val="000000"/>
                </a:solidFill>
                <a:latin typeface="Calibri" charset="0"/>
                <a:cs typeface="Calibri" charset="0"/>
              </a:rPr>
              <a:t>2011</a:t>
            </a:r>
          </a:p>
        </p:txBody>
      </p:sp>
      <p:pic>
        <p:nvPicPr>
          <p:cNvPr id="104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6613" y="3830638"/>
            <a:ext cx="1285875"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9" name="Text Box 21"/>
          <p:cNvSpPr txBox="1">
            <a:spLocks noChangeArrowheads="1"/>
          </p:cNvSpPr>
          <p:nvPr/>
        </p:nvSpPr>
        <p:spPr bwMode="auto">
          <a:xfrm>
            <a:off x="2165350" y="5056188"/>
            <a:ext cx="1193800" cy="369887"/>
          </a:xfrm>
          <a:prstGeom prst="rect">
            <a:avLst/>
          </a:prstGeom>
          <a:solidFill>
            <a:srgbClr val="CCFFFF"/>
          </a:solidFill>
          <a:ln w="9525">
            <a:solidFill>
              <a:schemeClr val="tx1"/>
            </a:solidFill>
            <a:miter lim="800000"/>
            <a:headEnd/>
            <a:tailEnd/>
          </a:ln>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pt-BR" sz="1800" b="1">
                <a:solidFill>
                  <a:srgbClr val="000000"/>
                </a:solidFill>
                <a:latin typeface="Calibri" charset="0"/>
                <a:cs typeface="Calibri" charset="0"/>
              </a:rPr>
              <a:t>Landsat-8</a:t>
            </a:r>
          </a:p>
        </p:txBody>
      </p:sp>
      <p:pic>
        <p:nvPicPr>
          <p:cNvPr id="104460" name="Imagem 61" descr="sentinel-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65550" y="3814763"/>
            <a:ext cx="1395413"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1225" y="1865313"/>
            <a:ext cx="1274763" cy="1279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4462" name="Text Box 21"/>
          <p:cNvSpPr txBox="1">
            <a:spLocks noChangeArrowheads="1"/>
          </p:cNvSpPr>
          <p:nvPr/>
        </p:nvSpPr>
        <p:spPr bwMode="auto">
          <a:xfrm>
            <a:off x="2166938" y="3136900"/>
            <a:ext cx="1289050" cy="369888"/>
          </a:xfrm>
          <a:prstGeom prst="rect">
            <a:avLst/>
          </a:prstGeom>
          <a:solidFill>
            <a:srgbClr val="CCFFFF"/>
          </a:solidFill>
          <a:ln w="9525">
            <a:solidFill>
              <a:schemeClr val="tx1"/>
            </a:solidFill>
            <a:miter lim="800000"/>
            <a:headEnd/>
            <a:tailEnd/>
          </a:ln>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pt-BR" sz="1800" b="1">
                <a:solidFill>
                  <a:srgbClr val="000000"/>
                </a:solidFill>
                <a:latin typeface="Calibri" charset="0"/>
                <a:cs typeface="Calibri" charset="0"/>
              </a:rPr>
              <a:t>CBERS-3</a:t>
            </a:r>
          </a:p>
        </p:txBody>
      </p:sp>
      <p:pic>
        <p:nvPicPr>
          <p:cNvPr id="104463"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2375" y="1847850"/>
            <a:ext cx="1366838" cy="1233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446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1950" y="1866900"/>
            <a:ext cx="1314450" cy="1316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446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5788" y="4997450"/>
            <a:ext cx="1408112" cy="1352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04466" name="AutoShape 52"/>
          <p:cNvCxnSpPr>
            <a:cxnSpLocks noChangeShapeType="1"/>
            <a:stCxn id="104457" idx="0"/>
          </p:cNvCxnSpPr>
          <p:nvPr/>
        </p:nvCxnSpPr>
        <p:spPr bwMode="auto">
          <a:xfrm>
            <a:off x="1176338" y="1668463"/>
            <a:ext cx="12700" cy="3251200"/>
          </a:xfrm>
          <a:prstGeom prst="straightConnector1">
            <a:avLst/>
          </a:prstGeom>
          <a:noFill/>
          <a:ln w="2857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04467" name="Text Box 21"/>
          <p:cNvSpPr txBox="1">
            <a:spLocks noChangeArrowheads="1"/>
          </p:cNvSpPr>
          <p:nvPr/>
        </p:nvSpPr>
        <p:spPr bwMode="auto">
          <a:xfrm>
            <a:off x="576263" y="6326188"/>
            <a:ext cx="1593850" cy="369887"/>
          </a:xfrm>
          <a:prstGeom prst="rect">
            <a:avLst/>
          </a:prstGeom>
          <a:solidFill>
            <a:srgbClr val="CCFFFF"/>
          </a:solidFill>
          <a:ln w="9525">
            <a:solidFill>
              <a:schemeClr val="tx1"/>
            </a:solidFill>
            <a:miter lim="800000"/>
            <a:headEnd/>
            <a:tailEnd/>
          </a:ln>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pt-BR" sz="1800" b="1">
                <a:solidFill>
                  <a:srgbClr val="000000"/>
                </a:solidFill>
                <a:latin typeface="Calibri" charset="0"/>
                <a:cs typeface="Calibri" charset="0"/>
              </a:rPr>
              <a:t>ResourceSat-2</a:t>
            </a:r>
          </a:p>
        </p:txBody>
      </p:sp>
      <p:pic>
        <p:nvPicPr>
          <p:cNvPr id="104468"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4013" y="4943475"/>
            <a:ext cx="1506537" cy="1447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4469" name="Text Box 21"/>
          <p:cNvSpPr txBox="1">
            <a:spLocks noChangeArrowheads="1"/>
          </p:cNvSpPr>
          <p:nvPr/>
        </p:nvSpPr>
        <p:spPr bwMode="auto">
          <a:xfrm>
            <a:off x="5432425" y="6392863"/>
            <a:ext cx="1593850" cy="369887"/>
          </a:xfrm>
          <a:prstGeom prst="rect">
            <a:avLst/>
          </a:prstGeom>
          <a:solidFill>
            <a:srgbClr val="CCFFFF"/>
          </a:solidFill>
          <a:ln w="9525">
            <a:solidFill>
              <a:schemeClr val="tx1"/>
            </a:solidFill>
            <a:miter lim="800000"/>
            <a:headEnd/>
            <a:tailEnd/>
          </a:ln>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pt-BR" sz="1800" b="1">
                <a:solidFill>
                  <a:srgbClr val="000000"/>
                </a:solidFill>
                <a:latin typeface="Calibri" charset="0"/>
                <a:cs typeface="Calibri" charset="0"/>
              </a:rPr>
              <a:t>ResourceSat-3</a:t>
            </a:r>
          </a:p>
        </p:txBody>
      </p:sp>
      <p:sp>
        <p:nvSpPr>
          <p:cNvPr id="104470" name="Text Box 17"/>
          <p:cNvSpPr txBox="1">
            <a:spLocks noChangeArrowheads="1"/>
          </p:cNvSpPr>
          <p:nvPr/>
        </p:nvSpPr>
        <p:spPr bwMode="auto">
          <a:xfrm>
            <a:off x="7032625" y="4937125"/>
            <a:ext cx="1414463" cy="369888"/>
          </a:xfrm>
          <a:prstGeom prst="rect">
            <a:avLst/>
          </a:prstGeom>
          <a:solidFill>
            <a:srgbClr val="CCFFFF"/>
          </a:solidFill>
          <a:ln w="9525">
            <a:solidFill>
              <a:schemeClr val="tx1"/>
            </a:solidFill>
            <a:miter lim="800000"/>
            <a:headEnd/>
            <a:tailEnd/>
          </a:ln>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pt-BR" sz="1800" b="1">
                <a:solidFill>
                  <a:srgbClr val="000000"/>
                </a:solidFill>
                <a:latin typeface="Calibri" charset="0"/>
                <a:cs typeface="Calibri" charset="0"/>
              </a:rPr>
              <a:t>Sentinel-2B</a:t>
            </a:r>
            <a:endParaRPr lang="pt-BR" sz="1800" b="1" baseline="30000">
              <a:solidFill>
                <a:srgbClr val="000000"/>
              </a:solidFill>
              <a:latin typeface="Calibri" charset="0"/>
              <a:cs typeface="Calibri" charset="0"/>
            </a:endParaRPr>
          </a:p>
        </p:txBody>
      </p:sp>
      <p:pic>
        <p:nvPicPr>
          <p:cNvPr id="104471" name="Imagem 85" descr="sentinel-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05638" y="3714750"/>
            <a:ext cx="140652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72" name="Text Box 21"/>
          <p:cNvSpPr txBox="1">
            <a:spLocks noChangeArrowheads="1"/>
          </p:cNvSpPr>
          <p:nvPr/>
        </p:nvSpPr>
        <p:spPr bwMode="auto">
          <a:xfrm>
            <a:off x="5421313" y="3176588"/>
            <a:ext cx="1290637" cy="369887"/>
          </a:xfrm>
          <a:prstGeom prst="rect">
            <a:avLst/>
          </a:prstGeom>
          <a:solidFill>
            <a:srgbClr val="CCFFFF"/>
          </a:solidFill>
          <a:ln w="9525">
            <a:solidFill>
              <a:schemeClr val="tx1"/>
            </a:solidFill>
            <a:miter lim="800000"/>
            <a:headEnd/>
            <a:tailEnd/>
          </a:ln>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pt-BR" sz="1800" b="1">
                <a:solidFill>
                  <a:srgbClr val="000000"/>
                </a:solidFill>
                <a:latin typeface="Calibri" charset="0"/>
                <a:cs typeface="Calibri" charset="0"/>
              </a:rPr>
              <a:t>CBERS-4</a:t>
            </a:r>
          </a:p>
        </p:txBody>
      </p:sp>
      <p:cxnSp>
        <p:nvCxnSpPr>
          <p:cNvPr id="104473" name="AutoShape 52"/>
          <p:cNvCxnSpPr>
            <a:cxnSpLocks noChangeShapeType="1"/>
          </p:cNvCxnSpPr>
          <p:nvPr/>
        </p:nvCxnSpPr>
        <p:spPr bwMode="auto">
          <a:xfrm flipH="1">
            <a:off x="7756525" y="1752600"/>
            <a:ext cx="9525" cy="1984375"/>
          </a:xfrm>
          <a:prstGeom prst="straightConnector1">
            <a:avLst/>
          </a:prstGeom>
          <a:noFill/>
          <a:ln w="28575">
            <a:solidFill>
              <a:schemeClr val="tx1"/>
            </a:solidFill>
            <a:miter lim="800000"/>
            <a:headEnd/>
            <a:tailEnd type="triangle" w="med" len="med"/>
          </a:ln>
          <a:extLst>
            <a:ext uri="{909E8E84-426E-40dd-AFC4-6F175D3DCCD1}">
              <a14:hiddenFill xmlns:a14="http://schemas.microsoft.com/office/drawing/2010/main">
                <a:noFill/>
              </a14:hiddenFill>
            </a:ext>
          </a:extLst>
        </p:spPr>
      </p:cxn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p:txBody>
          <a:bodyPr/>
          <a:lstStyle/>
          <a:p>
            <a:pPr eaLnBrk="1" hangingPunct="1"/>
            <a:r>
              <a:rPr lang="en-US">
                <a:latin typeface="Calibri" charset="0"/>
              </a:rPr>
              <a:t>Data Access Hitting a Wall </a:t>
            </a:r>
          </a:p>
        </p:txBody>
      </p:sp>
      <p:sp>
        <p:nvSpPr>
          <p:cNvPr id="106498" name="Rectangle 3"/>
          <p:cNvSpPr>
            <a:spLocks noGrp="1" noChangeArrowheads="1"/>
          </p:cNvSpPr>
          <p:nvPr>
            <p:ph type="body" sz="half" idx="4294967295"/>
          </p:nvPr>
        </p:nvSpPr>
        <p:spPr>
          <a:xfrm>
            <a:off x="0" y="1239838"/>
            <a:ext cx="9144000" cy="747712"/>
          </a:xfrm>
        </p:spPr>
        <p:txBody>
          <a:bodyPr/>
          <a:lstStyle/>
          <a:p>
            <a:pPr algn="ctr" eaLnBrk="1" hangingPunct="1">
              <a:lnSpc>
                <a:spcPct val="90000"/>
              </a:lnSpc>
              <a:buFontTx/>
              <a:buNone/>
            </a:pPr>
            <a:r>
              <a:rPr lang="en-US" sz="2800">
                <a:latin typeface="Calibri" charset="0"/>
              </a:rPr>
              <a:t>Current science practice based on data download</a:t>
            </a:r>
            <a:br>
              <a:rPr lang="en-US" sz="2800">
                <a:latin typeface="Calibri" charset="0"/>
              </a:rPr>
            </a:br>
            <a:endParaRPr lang="en-US" sz="2800">
              <a:latin typeface="Calibri" charset="0"/>
            </a:endParaRPr>
          </a:p>
        </p:txBody>
      </p:sp>
      <p:pic>
        <p:nvPicPr>
          <p:cNvPr id="106499" name="Picture 5" descr="j019771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63" y="1946275"/>
            <a:ext cx="2046287"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063" y="1854200"/>
            <a:ext cx="3884612"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Rectangle 3"/>
          <p:cNvSpPr txBox="1">
            <a:spLocks noChangeArrowheads="1"/>
          </p:cNvSpPr>
          <p:nvPr/>
        </p:nvSpPr>
        <p:spPr bwMode="auto">
          <a:xfrm>
            <a:off x="649288" y="5519738"/>
            <a:ext cx="7951787"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12" tIns="45705" rIns="91412" bIns="45705"/>
          <a:lstStyle>
            <a:lvl1pPr marL="342900" indent="-342900"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lnSpc>
                <a:spcPct val="90000"/>
              </a:lnSpc>
              <a:spcBef>
                <a:spcPct val="20000"/>
              </a:spcBef>
              <a:buClr>
                <a:srgbClr val="00007D"/>
              </a:buClr>
              <a:buSzPct val="75000"/>
            </a:pPr>
            <a:r>
              <a:rPr lang="en-US" sz="2800">
                <a:solidFill>
                  <a:srgbClr val="00002E"/>
                </a:solidFill>
                <a:latin typeface="Calibri" charset="0"/>
                <a:cs typeface="Calibri" charset="0"/>
              </a:rPr>
              <a:t>How do you download a petabyte?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p:txBody>
          <a:bodyPr/>
          <a:lstStyle/>
          <a:p>
            <a:pPr eaLnBrk="1" hangingPunct="1"/>
            <a:r>
              <a:rPr lang="en-US">
                <a:latin typeface="Calibri" charset="0"/>
              </a:rPr>
              <a:t>Data Access Hitting a Wall </a:t>
            </a:r>
          </a:p>
        </p:txBody>
      </p:sp>
      <p:sp>
        <p:nvSpPr>
          <p:cNvPr id="107522" name="Rectangle 3"/>
          <p:cNvSpPr>
            <a:spLocks noGrp="1" noChangeArrowheads="1"/>
          </p:cNvSpPr>
          <p:nvPr>
            <p:ph type="body" sz="half" idx="4294967295"/>
          </p:nvPr>
        </p:nvSpPr>
        <p:spPr>
          <a:xfrm>
            <a:off x="0" y="1239838"/>
            <a:ext cx="9144000" cy="747712"/>
          </a:xfrm>
        </p:spPr>
        <p:txBody>
          <a:bodyPr/>
          <a:lstStyle/>
          <a:p>
            <a:pPr algn="ctr" eaLnBrk="1" hangingPunct="1">
              <a:lnSpc>
                <a:spcPct val="90000"/>
              </a:lnSpc>
              <a:buFontTx/>
              <a:buNone/>
            </a:pPr>
            <a:r>
              <a:rPr lang="en-US" sz="2800">
                <a:latin typeface="Calibri" charset="0"/>
              </a:rPr>
              <a:t>Current science practice based on data download</a:t>
            </a:r>
            <a:br>
              <a:rPr lang="en-US" sz="2800">
                <a:latin typeface="Calibri" charset="0"/>
              </a:rPr>
            </a:br>
            <a:endParaRPr lang="en-US" sz="2800">
              <a:latin typeface="Calibri" charset="0"/>
            </a:endParaRPr>
          </a:p>
        </p:txBody>
      </p:sp>
      <p:pic>
        <p:nvPicPr>
          <p:cNvPr id="107523" name="Picture 5" descr="j019771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63" y="1946275"/>
            <a:ext cx="2046287"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063" y="1854200"/>
            <a:ext cx="3884612"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Rectangle 3"/>
          <p:cNvSpPr txBox="1">
            <a:spLocks noChangeArrowheads="1"/>
          </p:cNvSpPr>
          <p:nvPr/>
        </p:nvSpPr>
        <p:spPr bwMode="auto">
          <a:xfrm>
            <a:off x="649288" y="5519738"/>
            <a:ext cx="7951787"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12" tIns="45705" rIns="91412" bIns="45705"/>
          <a:lstStyle>
            <a:lvl1pPr marL="342900" indent="-342900"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lnSpc>
                <a:spcPct val="90000"/>
              </a:lnSpc>
              <a:spcBef>
                <a:spcPct val="20000"/>
              </a:spcBef>
              <a:buClr>
                <a:srgbClr val="00007D"/>
              </a:buClr>
              <a:buSzPct val="75000"/>
            </a:pPr>
            <a:r>
              <a:rPr lang="en-US" sz="2800">
                <a:solidFill>
                  <a:srgbClr val="00002E"/>
                </a:solidFill>
                <a:latin typeface="Calibri" charset="0"/>
                <a:cs typeface="Calibri" charset="0"/>
              </a:rPr>
              <a:t>How do you download a petabyte?</a:t>
            </a:r>
          </a:p>
          <a:p>
            <a:pPr algn="ctr">
              <a:lnSpc>
                <a:spcPct val="90000"/>
              </a:lnSpc>
              <a:spcBef>
                <a:spcPct val="20000"/>
              </a:spcBef>
              <a:buClr>
                <a:srgbClr val="00007D"/>
              </a:buClr>
              <a:buSzPct val="75000"/>
            </a:pPr>
            <a:r>
              <a:rPr lang="en-US" sz="2800">
                <a:solidFill>
                  <a:srgbClr val="800000"/>
                </a:solidFill>
                <a:latin typeface="Calibri" charset="0"/>
                <a:cs typeface="Calibri" charset="0"/>
              </a:rPr>
              <a:t>You don’t! Move the software to the archive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684213" y="476250"/>
            <a:ext cx="8153400" cy="762000"/>
          </a:xfrm>
        </p:spPr>
        <p:txBody>
          <a:bodyPr/>
          <a:lstStyle/>
          <a:p>
            <a:r>
              <a:rPr lang="en-US">
                <a:latin typeface="Calibri" charset="0"/>
              </a:rPr>
              <a:t>Scientific Data Management in the Coming Decade (Jim Gray, 2005)</a:t>
            </a:r>
          </a:p>
        </p:txBody>
      </p:sp>
      <p:pic>
        <p:nvPicPr>
          <p:cNvPr id="1085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77050" y="1773238"/>
            <a:ext cx="2235200"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84213" y="1844675"/>
            <a:ext cx="5954712" cy="4494213"/>
          </a:xfrm>
          <a:prstGeom prst="rect">
            <a:avLst/>
          </a:prstGeom>
          <a:solidFill>
            <a:srgbClr val="E1E6F1"/>
          </a:solidFill>
          <a:ln>
            <a:solidFill>
              <a:schemeClr val="tx1">
                <a:lumMod val="65000"/>
                <a:lumOff val="35000"/>
              </a:schemeClr>
            </a:solidFill>
          </a:ln>
        </p:spPr>
        <p:txBody>
          <a:bodyPr lIns="91412" tIns="45705" rIns="91412" bIns="45705">
            <a:spAutoFit/>
          </a:bodyPr>
          <a:lstStyle/>
          <a:p>
            <a:pPr>
              <a:defRPr/>
            </a:pPr>
            <a:r>
              <a:rPr lang="en-US" sz="2200" dirty="0">
                <a:solidFill>
                  <a:srgbClr val="00005E"/>
                </a:solidFill>
                <a:latin typeface="Georgia"/>
                <a:cs typeface="Georgia"/>
              </a:rPr>
              <a:t>Next-generation science instruments and simulations will produce </a:t>
            </a:r>
            <a:r>
              <a:rPr lang="en-US" sz="2200" dirty="0" err="1">
                <a:solidFill>
                  <a:srgbClr val="00005E"/>
                </a:solidFill>
                <a:latin typeface="Georgia"/>
                <a:cs typeface="Georgia"/>
              </a:rPr>
              <a:t>peta</a:t>
            </a:r>
            <a:r>
              <a:rPr lang="en-US" sz="2200" dirty="0">
                <a:solidFill>
                  <a:srgbClr val="00005E"/>
                </a:solidFill>
                <a:latin typeface="Georgia"/>
                <a:cs typeface="Georgia"/>
              </a:rPr>
              <a:t>-scale datasets. </a:t>
            </a:r>
            <a:r>
              <a:rPr lang="en-US" sz="2200" dirty="0">
                <a:solidFill>
                  <a:srgbClr val="800000"/>
                </a:solidFill>
                <a:latin typeface="Georgia"/>
                <a:cs typeface="Georgia"/>
              </a:rPr>
              <a:t>Such </a:t>
            </a:r>
            <a:r>
              <a:rPr lang="en-US" sz="2200" dirty="0" err="1">
                <a:solidFill>
                  <a:srgbClr val="800000"/>
                </a:solidFill>
                <a:latin typeface="Georgia"/>
                <a:cs typeface="Georgia"/>
              </a:rPr>
              <a:t>peta</a:t>
            </a:r>
            <a:r>
              <a:rPr lang="en-US" sz="2200" dirty="0">
                <a:solidFill>
                  <a:srgbClr val="800000"/>
                </a:solidFill>
                <a:latin typeface="Georgia"/>
                <a:cs typeface="Georgia"/>
              </a:rPr>
              <a:t>-scale datasets will be housed by science centers that provide substantial storage and processing for scientists who access the data via smart notebooks</a:t>
            </a:r>
            <a:r>
              <a:rPr lang="en-US" sz="2200" dirty="0">
                <a:solidFill>
                  <a:srgbClr val="00005E"/>
                </a:solidFill>
                <a:latin typeface="Georgia"/>
                <a:cs typeface="Georgia"/>
              </a:rPr>
              <a:t>. The procedural stream-of-bytes-file-centric approach to data analysis is both too cumbersome and too serial for such large datasets. Database systems will be judged by their support of common metadata standards and by their ability to manage and access </a:t>
            </a:r>
            <a:r>
              <a:rPr lang="en-US" sz="2200" dirty="0" err="1">
                <a:solidFill>
                  <a:srgbClr val="00005E"/>
                </a:solidFill>
                <a:latin typeface="Georgia"/>
                <a:cs typeface="Georgia"/>
              </a:rPr>
              <a:t>peta</a:t>
            </a:r>
            <a:r>
              <a:rPr lang="en-US" sz="2200" dirty="0">
                <a:solidFill>
                  <a:srgbClr val="00005E"/>
                </a:solidFill>
                <a:latin typeface="Georgia"/>
                <a:cs typeface="Georgia"/>
              </a:rPr>
              <a:t>-scale datasets. </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5A994BF9-B2DB-3847-B3FB-EBD3989D36E0}" type="slidenum">
              <a:rPr lang="en-US"/>
              <a:pPr eaLnBrk="1" hangingPunct="1"/>
              <a:t>45</a:t>
            </a:fld>
            <a:endParaRPr lang="en-US"/>
          </a:p>
        </p:txBody>
      </p:sp>
      <p:sp>
        <p:nvSpPr>
          <p:cNvPr id="109570" name="Rectangle 3"/>
          <p:cNvSpPr>
            <a:spLocks noGrp="1" noChangeArrowheads="1"/>
          </p:cNvSpPr>
          <p:nvPr>
            <p:ph type="title"/>
          </p:nvPr>
        </p:nvSpPr>
        <p:spPr>
          <a:xfrm>
            <a:off x="774700" y="0"/>
            <a:ext cx="7226300" cy="1446213"/>
          </a:xfrm>
        </p:spPr>
        <p:txBody>
          <a:bodyPr/>
          <a:lstStyle/>
          <a:p>
            <a:pPr eaLnBrk="1" hangingPunct="1"/>
            <a:r>
              <a:rPr lang="en-US">
                <a:latin typeface="Calibri" charset="0"/>
              </a:rPr>
              <a:t/>
            </a:r>
            <a:br>
              <a:rPr lang="en-US">
                <a:latin typeface="Calibri" charset="0"/>
              </a:rPr>
            </a:br>
            <a:r>
              <a:rPr lang="en-US" sz="4000">
                <a:latin typeface="Calibri" charset="0"/>
              </a:rPr>
              <a:t>Virtual Observatory</a:t>
            </a:r>
            <a:r>
              <a:rPr lang="en-US">
                <a:latin typeface="Calibri" charset="0"/>
              </a:rPr>
              <a:t/>
            </a:r>
            <a:br>
              <a:rPr lang="en-US">
                <a:latin typeface="Calibri" charset="0"/>
              </a:rPr>
            </a:br>
            <a:endParaRPr lang="en-US" sz="2800">
              <a:latin typeface="Calibri" charset="0"/>
            </a:endParaRPr>
          </a:p>
        </p:txBody>
      </p:sp>
      <p:sp>
        <p:nvSpPr>
          <p:cNvPr id="109571" name="Rectangle 4"/>
          <p:cNvSpPr>
            <a:spLocks noGrp="1" noChangeArrowheads="1"/>
          </p:cNvSpPr>
          <p:nvPr>
            <p:ph type="body" sz="half" idx="1"/>
          </p:nvPr>
        </p:nvSpPr>
        <p:spPr>
          <a:xfrm>
            <a:off x="628650" y="1700213"/>
            <a:ext cx="3903663" cy="1223962"/>
          </a:xfrm>
          <a:solidFill>
            <a:srgbClr val="E1E6F1"/>
          </a:solidFill>
        </p:spPr>
        <p:txBody>
          <a:bodyPr/>
          <a:lstStyle/>
          <a:p>
            <a:pPr marL="0" indent="0" eaLnBrk="1" hangingPunct="1">
              <a:buFont typeface="Wingdings" charset="0"/>
              <a:buNone/>
            </a:pPr>
            <a:r>
              <a:rPr lang="en-US">
                <a:solidFill>
                  <a:srgbClr val="00005E"/>
                </a:solidFill>
                <a:latin typeface="Georgia" charset="0"/>
                <a:cs typeface="Georgia" charset="0"/>
              </a:rPr>
              <a:t>If data is online, internet is the world</a:t>
            </a:r>
            <a:r>
              <a:rPr lang="ja-JP" altLang="en-US">
                <a:solidFill>
                  <a:srgbClr val="00005E"/>
                </a:solidFill>
                <a:latin typeface="Georgia" charset="0"/>
                <a:cs typeface="Georgia" charset="0"/>
              </a:rPr>
              <a:t>’</a:t>
            </a:r>
            <a:r>
              <a:rPr lang="en-US" altLang="ja-JP">
                <a:solidFill>
                  <a:srgbClr val="00005E"/>
                </a:solidFill>
                <a:latin typeface="Georgia" charset="0"/>
                <a:cs typeface="Georgia" charset="0"/>
              </a:rPr>
              <a:t>s best telescope (Jim Gray)</a:t>
            </a:r>
            <a:endParaRPr lang="en-US">
              <a:solidFill>
                <a:srgbClr val="00005E"/>
              </a:solidFill>
              <a:latin typeface="Georgia" charset="0"/>
              <a:cs typeface="Georgia" charset="0"/>
            </a:endParaRPr>
          </a:p>
        </p:txBody>
      </p:sp>
      <p:grpSp>
        <p:nvGrpSpPr>
          <p:cNvPr id="109572" name="Group 30"/>
          <p:cNvGrpSpPr>
            <a:grpSpLocks/>
          </p:cNvGrpSpPr>
          <p:nvPr/>
        </p:nvGrpSpPr>
        <p:grpSpPr bwMode="auto">
          <a:xfrm>
            <a:off x="3132138" y="0"/>
            <a:ext cx="6164262" cy="7010400"/>
            <a:chOff x="3744" y="0"/>
            <a:chExt cx="2112" cy="4419"/>
          </a:xfrm>
        </p:grpSpPr>
        <p:pic>
          <p:nvPicPr>
            <p:cNvPr id="109573" name="Picture 5" descr="chand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2" y="0"/>
              <a:ext cx="864" cy="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Picture 6" descr="ng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2" y="432"/>
              <a:ext cx="81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5" name="Picture 7" descr="GLAST_in_orb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2" y="960"/>
              <a:ext cx="816"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6" name="Picture 8" descr="hubble-2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2" y="1584"/>
              <a:ext cx="864"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7" name="Picture 9" descr="ImageMon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2" y="3744"/>
              <a:ext cx="816"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8" name="Picture 10" descr="vla-w4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2" y="3264"/>
              <a:ext cx="816"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9" name="Picture 11" descr="Kec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92" y="2592"/>
              <a:ext cx="853"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6" name="Picture 12" descr="The Telescope"/>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992" y="2064"/>
              <a:ext cx="816" cy="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7837" name="AutoShape 13"/>
            <p:cNvSpPr>
              <a:spLocks noChangeArrowheads="1"/>
            </p:cNvSpPr>
            <p:nvPr/>
          </p:nvSpPr>
          <p:spPr bwMode="auto">
            <a:xfrm>
              <a:off x="4416" y="0"/>
              <a:ext cx="576" cy="384"/>
            </a:xfrm>
            <a:prstGeom prst="can">
              <a:avLst>
                <a:gd name="adj" fmla="val 25000"/>
              </a:avLst>
            </a:prstGeom>
            <a:gradFill rotWithShape="0">
              <a:gsLst>
                <a:gs pos="0">
                  <a:srgbClr val="CC9900"/>
                </a:gs>
                <a:gs pos="50000">
                  <a:srgbClr val="CC9900">
                    <a:gamma/>
                    <a:tint val="54510"/>
                    <a:invGamma/>
                  </a:srgbClr>
                </a:gs>
                <a:gs pos="100000">
                  <a:srgbClr val="CC9900"/>
                </a:gs>
              </a:gsLst>
              <a:lin ang="0" scaled="1"/>
            </a:gra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838" name="AutoShape 14"/>
            <p:cNvSpPr>
              <a:spLocks noChangeArrowheads="1"/>
            </p:cNvSpPr>
            <p:nvPr/>
          </p:nvSpPr>
          <p:spPr bwMode="auto">
            <a:xfrm>
              <a:off x="4416" y="562"/>
              <a:ext cx="576" cy="374"/>
            </a:xfrm>
            <a:prstGeom prst="can">
              <a:avLst>
                <a:gd name="adj" fmla="val 25000"/>
              </a:avLst>
            </a:prstGeom>
            <a:gradFill rotWithShape="0">
              <a:gsLst>
                <a:gs pos="0">
                  <a:srgbClr val="CC9900"/>
                </a:gs>
                <a:gs pos="50000">
                  <a:srgbClr val="CC9900">
                    <a:gamma/>
                    <a:tint val="54510"/>
                    <a:invGamma/>
                  </a:srgbClr>
                </a:gs>
                <a:gs pos="100000">
                  <a:srgbClr val="CC9900"/>
                </a:gs>
              </a:gsLst>
              <a:lin ang="0" scaled="1"/>
            </a:gra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839" name="AutoShape 15"/>
            <p:cNvSpPr>
              <a:spLocks noChangeArrowheads="1"/>
            </p:cNvSpPr>
            <p:nvPr/>
          </p:nvSpPr>
          <p:spPr bwMode="auto">
            <a:xfrm>
              <a:off x="4416" y="1124"/>
              <a:ext cx="576" cy="384"/>
            </a:xfrm>
            <a:prstGeom prst="can">
              <a:avLst>
                <a:gd name="adj" fmla="val 25000"/>
              </a:avLst>
            </a:prstGeom>
            <a:gradFill rotWithShape="0">
              <a:gsLst>
                <a:gs pos="0">
                  <a:srgbClr val="CC9900"/>
                </a:gs>
                <a:gs pos="50000">
                  <a:srgbClr val="CC9900">
                    <a:gamma/>
                    <a:tint val="54510"/>
                    <a:invGamma/>
                  </a:srgbClr>
                </a:gs>
                <a:gs pos="100000">
                  <a:srgbClr val="CC9900"/>
                </a:gs>
              </a:gsLst>
              <a:lin ang="0" scaled="1"/>
            </a:gra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840" name="AutoShape 16"/>
            <p:cNvSpPr>
              <a:spLocks noChangeArrowheads="1"/>
            </p:cNvSpPr>
            <p:nvPr/>
          </p:nvSpPr>
          <p:spPr bwMode="auto">
            <a:xfrm>
              <a:off x="4416" y="2249"/>
              <a:ext cx="576" cy="384"/>
            </a:xfrm>
            <a:prstGeom prst="can">
              <a:avLst>
                <a:gd name="adj" fmla="val 25000"/>
              </a:avLst>
            </a:prstGeom>
            <a:gradFill rotWithShape="0">
              <a:gsLst>
                <a:gs pos="0">
                  <a:srgbClr val="CC9900"/>
                </a:gs>
                <a:gs pos="50000">
                  <a:srgbClr val="CC9900">
                    <a:gamma/>
                    <a:tint val="54510"/>
                    <a:invGamma/>
                  </a:srgbClr>
                </a:gs>
                <a:gs pos="100000">
                  <a:srgbClr val="CC9900"/>
                </a:gs>
              </a:gsLst>
              <a:lin ang="0" scaled="1"/>
            </a:gra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841" name="AutoShape 17"/>
            <p:cNvSpPr>
              <a:spLocks noChangeArrowheads="1"/>
            </p:cNvSpPr>
            <p:nvPr/>
          </p:nvSpPr>
          <p:spPr bwMode="auto">
            <a:xfrm>
              <a:off x="4416" y="2811"/>
              <a:ext cx="576" cy="384"/>
            </a:xfrm>
            <a:prstGeom prst="can">
              <a:avLst>
                <a:gd name="adj" fmla="val 25000"/>
              </a:avLst>
            </a:prstGeom>
            <a:gradFill rotWithShape="0">
              <a:gsLst>
                <a:gs pos="0">
                  <a:srgbClr val="CC9900"/>
                </a:gs>
                <a:gs pos="50000">
                  <a:srgbClr val="CC9900">
                    <a:gamma/>
                    <a:tint val="54510"/>
                    <a:invGamma/>
                  </a:srgbClr>
                </a:gs>
                <a:gs pos="100000">
                  <a:srgbClr val="CC9900"/>
                </a:gs>
              </a:gsLst>
              <a:lin ang="0" scaled="1"/>
            </a:gra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842" name="AutoShape 18"/>
            <p:cNvSpPr>
              <a:spLocks noChangeArrowheads="1"/>
            </p:cNvSpPr>
            <p:nvPr/>
          </p:nvSpPr>
          <p:spPr bwMode="auto">
            <a:xfrm>
              <a:off x="4416" y="3373"/>
              <a:ext cx="576" cy="374"/>
            </a:xfrm>
            <a:prstGeom prst="can">
              <a:avLst>
                <a:gd name="adj" fmla="val 25000"/>
              </a:avLst>
            </a:prstGeom>
            <a:gradFill rotWithShape="0">
              <a:gsLst>
                <a:gs pos="0">
                  <a:srgbClr val="CC9900"/>
                </a:gs>
                <a:gs pos="50000">
                  <a:srgbClr val="CC9900">
                    <a:gamma/>
                    <a:tint val="54510"/>
                    <a:invGamma/>
                  </a:srgbClr>
                </a:gs>
                <a:gs pos="100000">
                  <a:srgbClr val="CC9900"/>
                </a:gs>
              </a:gsLst>
              <a:lin ang="0" scaled="1"/>
            </a:gra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843" name="AutoShape 19"/>
            <p:cNvSpPr>
              <a:spLocks noChangeArrowheads="1"/>
            </p:cNvSpPr>
            <p:nvPr/>
          </p:nvSpPr>
          <p:spPr bwMode="auto">
            <a:xfrm>
              <a:off x="4416" y="3936"/>
              <a:ext cx="576" cy="384"/>
            </a:xfrm>
            <a:prstGeom prst="can">
              <a:avLst>
                <a:gd name="adj" fmla="val 25000"/>
              </a:avLst>
            </a:prstGeom>
            <a:gradFill rotWithShape="0">
              <a:gsLst>
                <a:gs pos="0">
                  <a:srgbClr val="CC9900"/>
                </a:gs>
                <a:gs pos="50000">
                  <a:srgbClr val="CC9900">
                    <a:gamma/>
                    <a:tint val="54510"/>
                    <a:invGamma/>
                  </a:srgbClr>
                </a:gs>
                <a:gs pos="100000">
                  <a:srgbClr val="CC9900"/>
                </a:gs>
              </a:gsLst>
              <a:lin ang="0" scaled="1"/>
            </a:gra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844" name="AutoShape 20"/>
            <p:cNvSpPr>
              <a:spLocks noChangeArrowheads="1"/>
            </p:cNvSpPr>
            <p:nvPr/>
          </p:nvSpPr>
          <p:spPr bwMode="auto">
            <a:xfrm>
              <a:off x="4416" y="1686"/>
              <a:ext cx="576" cy="384"/>
            </a:xfrm>
            <a:prstGeom prst="can">
              <a:avLst>
                <a:gd name="adj" fmla="val 25000"/>
              </a:avLst>
            </a:prstGeom>
            <a:gradFill rotWithShape="0">
              <a:gsLst>
                <a:gs pos="0">
                  <a:srgbClr val="CC9900"/>
                </a:gs>
                <a:gs pos="50000">
                  <a:srgbClr val="CC9900">
                    <a:gamma/>
                    <a:tint val="54510"/>
                    <a:invGamma/>
                  </a:srgbClr>
                </a:gs>
                <a:gs pos="100000">
                  <a:srgbClr val="CC9900"/>
                </a:gs>
              </a:gsLst>
              <a:lin ang="0" scaled="1"/>
            </a:gra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09589" name="Picture 21" descr="j019538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744" y="3792"/>
              <a:ext cx="571"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46" name="Line 22"/>
            <p:cNvSpPr>
              <a:spLocks noChangeShapeType="1"/>
            </p:cNvSpPr>
            <p:nvPr/>
          </p:nvSpPr>
          <p:spPr bwMode="auto">
            <a:xfrm flipH="1">
              <a:off x="4032" y="336"/>
              <a:ext cx="384" cy="344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7847" name="Line 23"/>
            <p:cNvSpPr>
              <a:spLocks noChangeShapeType="1"/>
            </p:cNvSpPr>
            <p:nvPr/>
          </p:nvSpPr>
          <p:spPr bwMode="auto">
            <a:xfrm flipH="1" flipV="1">
              <a:off x="4272" y="3936"/>
              <a:ext cx="144" cy="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7848" name="Line 24"/>
            <p:cNvSpPr>
              <a:spLocks noChangeShapeType="1"/>
            </p:cNvSpPr>
            <p:nvPr/>
          </p:nvSpPr>
          <p:spPr bwMode="auto">
            <a:xfrm flipH="1">
              <a:off x="4320" y="3696"/>
              <a:ext cx="96"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7849" name="Line 25"/>
            <p:cNvSpPr>
              <a:spLocks noChangeShapeType="1"/>
            </p:cNvSpPr>
            <p:nvPr/>
          </p:nvSpPr>
          <p:spPr bwMode="auto">
            <a:xfrm flipH="1">
              <a:off x="4272" y="3120"/>
              <a:ext cx="144" cy="6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7850" name="Line 26"/>
            <p:cNvSpPr>
              <a:spLocks noChangeShapeType="1"/>
            </p:cNvSpPr>
            <p:nvPr/>
          </p:nvSpPr>
          <p:spPr bwMode="auto">
            <a:xfrm flipH="1">
              <a:off x="4224" y="2592"/>
              <a:ext cx="192" cy="1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7851" name="Line 27"/>
            <p:cNvSpPr>
              <a:spLocks noChangeShapeType="1"/>
            </p:cNvSpPr>
            <p:nvPr/>
          </p:nvSpPr>
          <p:spPr bwMode="auto">
            <a:xfrm flipH="1">
              <a:off x="4176" y="2064"/>
              <a:ext cx="240" cy="171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7852" name="Line 28"/>
            <p:cNvSpPr>
              <a:spLocks noChangeShapeType="1"/>
            </p:cNvSpPr>
            <p:nvPr/>
          </p:nvSpPr>
          <p:spPr bwMode="auto">
            <a:xfrm flipH="1">
              <a:off x="4128" y="1488"/>
              <a:ext cx="336" cy="230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7853" name="Line 29"/>
            <p:cNvSpPr>
              <a:spLocks noChangeShapeType="1"/>
            </p:cNvSpPr>
            <p:nvPr/>
          </p:nvSpPr>
          <p:spPr bwMode="auto">
            <a:xfrm flipH="1">
              <a:off x="4080" y="912"/>
              <a:ext cx="336" cy="28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p:txBody>
          <a:bodyPr/>
          <a:lstStyle/>
          <a:p>
            <a:r>
              <a:rPr lang="en-US">
                <a:latin typeface="Calibri" charset="0"/>
              </a:rPr>
              <a:t>Where is scientific database technology going?</a:t>
            </a:r>
          </a:p>
        </p:txBody>
      </p:sp>
      <p:pic>
        <p:nvPicPr>
          <p:cNvPr id="1105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557338"/>
            <a:ext cx="8315325" cy="434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381000" y="63230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a:cs typeface="Calibri"/>
            </a:endParaRPr>
          </a:p>
        </p:txBody>
      </p:sp>
      <p:sp>
        <p:nvSpPr>
          <p:cNvPr id="111618" name="Rectangle 4"/>
          <p:cNvSpPr>
            <a:spLocks noGrp="1" noChangeArrowheads="1"/>
          </p:cNvSpPr>
          <p:nvPr>
            <p:ph type="title"/>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88895" tIns="44447" rIns="88895" bIns="44447"/>
          <a:lstStyle/>
          <a:p>
            <a:r>
              <a:rPr lang="en-US">
                <a:latin typeface="Calibri" charset="0"/>
                <a:cs typeface="Calibri" charset="0"/>
              </a:rPr>
              <a:t>From tables to arrays: the new generation of scientific DBMS</a:t>
            </a:r>
          </a:p>
        </p:txBody>
      </p:sp>
      <p:sp>
        <p:nvSpPr>
          <p:cNvPr id="111619" name="Rectangle 5"/>
          <p:cNvSpPr>
            <a:spLocks noChangeArrowheads="1"/>
          </p:cNvSpPr>
          <p:nvPr/>
        </p:nvSpPr>
        <p:spPr bwMode="auto">
          <a:xfrm>
            <a:off x="769938" y="1912938"/>
            <a:ext cx="2138362" cy="1281112"/>
          </a:xfrm>
          <a:prstGeom prst="rect">
            <a:avLst/>
          </a:prstGeom>
          <a:solidFill>
            <a:srgbClr val="E1E6F1"/>
          </a:solidFill>
          <a:ln w="12700">
            <a:solidFill>
              <a:schemeClr val="tx1"/>
            </a:solidFill>
            <a:miter lim="800000"/>
            <a:headEnd/>
            <a:tailEnd/>
          </a:ln>
        </p:spPr>
        <p:txBody>
          <a:bodyPr wrap="none" anchor="ctr"/>
          <a:lstStyle/>
          <a:p>
            <a:endParaRPr lang="en-US">
              <a:latin typeface="Calibri" charset="0"/>
              <a:cs typeface="Calibri" charset="0"/>
            </a:endParaRPr>
          </a:p>
        </p:txBody>
      </p:sp>
      <p:sp>
        <p:nvSpPr>
          <p:cNvPr id="111620" name="Rectangle 6"/>
          <p:cNvSpPr>
            <a:spLocks noChangeArrowheads="1"/>
          </p:cNvSpPr>
          <p:nvPr/>
        </p:nvSpPr>
        <p:spPr bwMode="auto">
          <a:xfrm>
            <a:off x="3355975" y="1912938"/>
            <a:ext cx="2214563" cy="1249362"/>
          </a:xfrm>
          <a:prstGeom prst="rect">
            <a:avLst/>
          </a:prstGeom>
          <a:solidFill>
            <a:srgbClr val="E1E6F1"/>
          </a:solidFill>
          <a:ln w="12700">
            <a:solidFill>
              <a:schemeClr val="tx1"/>
            </a:solidFill>
            <a:miter lim="800000"/>
            <a:headEnd/>
            <a:tailEnd/>
          </a:ln>
        </p:spPr>
        <p:txBody>
          <a:bodyPr wrap="none" anchor="ctr"/>
          <a:lstStyle/>
          <a:p>
            <a:endParaRPr lang="en-US">
              <a:latin typeface="Calibri" charset="0"/>
              <a:cs typeface="Calibri" charset="0"/>
            </a:endParaRPr>
          </a:p>
        </p:txBody>
      </p:sp>
      <p:sp>
        <p:nvSpPr>
          <p:cNvPr id="111621" name="Rectangle 7"/>
          <p:cNvSpPr>
            <a:spLocks noChangeArrowheads="1"/>
          </p:cNvSpPr>
          <p:nvPr/>
        </p:nvSpPr>
        <p:spPr bwMode="auto">
          <a:xfrm>
            <a:off x="5946775" y="1916113"/>
            <a:ext cx="2728913" cy="1246187"/>
          </a:xfrm>
          <a:prstGeom prst="rect">
            <a:avLst/>
          </a:prstGeom>
          <a:solidFill>
            <a:srgbClr val="E1E6F1"/>
          </a:solidFill>
          <a:ln w="12700">
            <a:solidFill>
              <a:srgbClr val="800000"/>
            </a:solidFill>
            <a:miter lim="800000"/>
            <a:headEnd/>
            <a:tailEnd/>
          </a:ln>
        </p:spPr>
        <p:txBody>
          <a:bodyPr wrap="none" anchor="ctr"/>
          <a:lstStyle/>
          <a:p>
            <a:endParaRPr lang="en-US">
              <a:latin typeface="Calibri" charset="0"/>
              <a:cs typeface="Calibri" charset="0"/>
            </a:endParaRPr>
          </a:p>
        </p:txBody>
      </p:sp>
      <p:sp>
        <p:nvSpPr>
          <p:cNvPr id="87048" name="Line 8"/>
          <p:cNvSpPr>
            <a:spLocks noChangeShapeType="1"/>
          </p:cNvSpPr>
          <p:nvPr/>
        </p:nvSpPr>
        <p:spPr bwMode="auto">
          <a:xfrm>
            <a:off x="1406525" y="1912938"/>
            <a:ext cx="0" cy="12493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a:cs typeface="Calibri"/>
            </a:endParaRPr>
          </a:p>
        </p:txBody>
      </p:sp>
      <p:sp>
        <p:nvSpPr>
          <p:cNvPr id="87049" name="Line 9"/>
          <p:cNvSpPr>
            <a:spLocks noChangeShapeType="1"/>
          </p:cNvSpPr>
          <p:nvPr/>
        </p:nvSpPr>
        <p:spPr bwMode="auto">
          <a:xfrm>
            <a:off x="765175" y="2327275"/>
            <a:ext cx="21431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a:cs typeface="Calibri"/>
            </a:endParaRPr>
          </a:p>
        </p:txBody>
      </p:sp>
      <p:sp>
        <p:nvSpPr>
          <p:cNvPr id="87050" name="Line 10"/>
          <p:cNvSpPr>
            <a:spLocks noChangeShapeType="1"/>
          </p:cNvSpPr>
          <p:nvPr/>
        </p:nvSpPr>
        <p:spPr bwMode="auto">
          <a:xfrm>
            <a:off x="2054225" y="1912938"/>
            <a:ext cx="0" cy="12493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a:cs typeface="Calibri"/>
            </a:endParaRPr>
          </a:p>
        </p:txBody>
      </p:sp>
      <p:sp>
        <p:nvSpPr>
          <p:cNvPr id="111625" name="Rectangle 11"/>
          <p:cNvSpPr>
            <a:spLocks noChangeArrowheads="1"/>
          </p:cNvSpPr>
          <p:nvPr/>
        </p:nvSpPr>
        <p:spPr bwMode="auto">
          <a:xfrm>
            <a:off x="755650" y="1949450"/>
            <a:ext cx="7318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895" tIns="44447" rIns="88895" bIns="44447">
            <a:spAutoFit/>
          </a:bodyPr>
          <a:lstStyle/>
          <a:p>
            <a:pPr defTabSz="885825" eaLnBrk="0" hangingPunct="0"/>
            <a:r>
              <a:rPr lang="en-US" sz="1700" b="1">
                <a:solidFill>
                  <a:srgbClr val="000090"/>
                </a:solidFill>
                <a:latin typeface="Calibri" charset="0"/>
                <a:cs typeface="Calibri" charset="0"/>
              </a:rPr>
              <a:t>image</a:t>
            </a:r>
          </a:p>
        </p:txBody>
      </p:sp>
      <p:sp>
        <p:nvSpPr>
          <p:cNvPr id="111626" name="Rectangle 12"/>
          <p:cNvSpPr>
            <a:spLocks noChangeArrowheads="1"/>
          </p:cNvSpPr>
          <p:nvPr/>
        </p:nvSpPr>
        <p:spPr bwMode="auto">
          <a:xfrm>
            <a:off x="1455738" y="1949450"/>
            <a:ext cx="58896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895" tIns="44447" rIns="88895" bIns="44447">
            <a:spAutoFit/>
          </a:bodyPr>
          <a:lstStyle/>
          <a:p>
            <a:pPr defTabSz="885825" eaLnBrk="0" hangingPunct="0"/>
            <a:r>
              <a:rPr lang="en-US" sz="1700" b="1">
                <a:solidFill>
                  <a:srgbClr val="000090"/>
                </a:solidFill>
                <a:latin typeface="Calibri" charset="0"/>
                <a:cs typeface="Calibri" charset="0"/>
              </a:rPr>
              <a:t>date</a:t>
            </a:r>
          </a:p>
        </p:txBody>
      </p:sp>
      <p:sp>
        <p:nvSpPr>
          <p:cNvPr id="111627" name="Rectangle 13"/>
          <p:cNvSpPr>
            <a:spLocks noChangeArrowheads="1"/>
          </p:cNvSpPr>
          <p:nvPr/>
        </p:nvSpPr>
        <p:spPr bwMode="auto">
          <a:xfrm>
            <a:off x="2133600" y="1949450"/>
            <a:ext cx="7747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895" tIns="44447" rIns="88895" bIns="44447">
            <a:spAutoFit/>
          </a:bodyPr>
          <a:lstStyle/>
          <a:p>
            <a:pPr defTabSz="885825" eaLnBrk="0" hangingPunct="0"/>
            <a:r>
              <a:rPr lang="en-US" sz="1700" b="1">
                <a:solidFill>
                  <a:srgbClr val="000090"/>
                </a:solidFill>
                <a:latin typeface="Calibri" charset="0"/>
                <a:cs typeface="Calibri" charset="0"/>
              </a:rPr>
              <a:t>sensor</a:t>
            </a:r>
          </a:p>
        </p:txBody>
      </p:sp>
      <p:sp>
        <p:nvSpPr>
          <p:cNvPr id="111628" name="Rectangle 14"/>
          <p:cNvSpPr>
            <a:spLocks noChangeArrowheads="1"/>
          </p:cNvSpPr>
          <p:nvPr/>
        </p:nvSpPr>
        <p:spPr bwMode="auto">
          <a:xfrm>
            <a:off x="6597650" y="3284538"/>
            <a:ext cx="11430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895" tIns="44447" rIns="88895" bIns="44447">
            <a:spAutoFit/>
          </a:bodyPr>
          <a:lstStyle/>
          <a:p>
            <a:pPr algn="ctr" defTabSz="885825" eaLnBrk="0" hangingPunct="0"/>
            <a:r>
              <a:rPr lang="en-US" sz="2000" b="1">
                <a:solidFill>
                  <a:srgbClr val="00005E"/>
                </a:solidFill>
                <a:latin typeface="Calibri" charset="0"/>
                <a:cs typeface="Calibri" charset="0"/>
              </a:rPr>
              <a:t>SQL</a:t>
            </a:r>
          </a:p>
          <a:p>
            <a:pPr algn="ctr" defTabSz="885825" eaLnBrk="0" hangingPunct="0"/>
            <a:r>
              <a:rPr lang="en-US" sz="2000" b="1">
                <a:solidFill>
                  <a:srgbClr val="00005E"/>
                </a:solidFill>
                <a:latin typeface="Calibri" charset="0"/>
                <a:cs typeface="Calibri" charset="0"/>
              </a:rPr>
              <a:t>language</a:t>
            </a:r>
          </a:p>
        </p:txBody>
      </p:sp>
      <p:sp>
        <p:nvSpPr>
          <p:cNvPr id="111629" name="Rectangle 15"/>
          <p:cNvSpPr>
            <a:spLocks noChangeArrowheads="1"/>
          </p:cNvSpPr>
          <p:nvPr/>
        </p:nvSpPr>
        <p:spPr bwMode="auto">
          <a:xfrm>
            <a:off x="3789363" y="1989138"/>
            <a:ext cx="1341437"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895" tIns="44447" rIns="88895" bIns="44447">
            <a:spAutoFit/>
          </a:bodyPr>
          <a:lstStyle/>
          <a:p>
            <a:pPr algn="ctr" defTabSz="885825" eaLnBrk="0" hangingPunct="0"/>
            <a:r>
              <a:rPr lang="en-US" sz="2000" b="1">
                <a:solidFill>
                  <a:srgbClr val="00005E"/>
                </a:solidFill>
                <a:latin typeface="Calibri" charset="0"/>
                <a:cs typeface="Calibri" charset="0"/>
              </a:rPr>
              <a:t>selection, </a:t>
            </a:r>
          </a:p>
          <a:p>
            <a:pPr algn="ctr" defTabSz="885825" eaLnBrk="0" hangingPunct="0"/>
            <a:r>
              <a:rPr lang="en-US" sz="2000" b="1">
                <a:solidFill>
                  <a:srgbClr val="00005E"/>
                </a:solidFill>
                <a:latin typeface="Calibri" charset="0"/>
                <a:cs typeface="Calibri" charset="0"/>
              </a:rPr>
              <a:t>projection,</a:t>
            </a:r>
          </a:p>
          <a:p>
            <a:pPr algn="ctr" defTabSz="885825" eaLnBrk="0" hangingPunct="0"/>
            <a:r>
              <a:rPr lang="en-US" sz="2000" b="1">
                <a:solidFill>
                  <a:srgbClr val="00005E"/>
                </a:solidFill>
                <a:latin typeface="Calibri" charset="0"/>
                <a:cs typeface="Calibri" charset="0"/>
              </a:rPr>
              <a:t>join</a:t>
            </a:r>
          </a:p>
        </p:txBody>
      </p:sp>
      <p:sp>
        <p:nvSpPr>
          <p:cNvPr id="111630" name="Rectangle 16"/>
          <p:cNvSpPr>
            <a:spLocks noChangeArrowheads="1"/>
          </p:cNvSpPr>
          <p:nvPr/>
        </p:nvSpPr>
        <p:spPr bwMode="auto">
          <a:xfrm>
            <a:off x="1489075" y="3265488"/>
            <a:ext cx="10160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895" tIns="44447" rIns="88895" bIns="44447">
            <a:spAutoFit/>
          </a:bodyPr>
          <a:lstStyle/>
          <a:p>
            <a:pPr algn="ctr" defTabSz="885825" eaLnBrk="0" hangingPunct="0"/>
            <a:r>
              <a:rPr lang="en-US" sz="2000" b="1">
                <a:solidFill>
                  <a:srgbClr val="00005E"/>
                </a:solidFill>
                <a:latin typeface="Calibri" charset="0"/>
                <a:cs typeface="Calibri" charset="0"/>
              </a:rPr>
              <a:t>relation </a:t>
            </a:r>
          </a:p>
          <a:p>
            <a:pPr algn="ctr" defTabSz="885825" eaLnBrk="0" hangingPunct="0"/>
            <a:r>
              <a:rPr lang="en-US" sz="2000" b="1">
                <a:solidFill>
                  <a:srgbClr val="00005E"/>
                </a:solidFill>
                <a:latin typeface="Calibri" charset="0"/>
                <a:cs typeface="Calibri" charset="0"/>
              </a:rPr>
              <a:t>(table)</a:t>
            </a:r>
          </a:p>
        </p:txBody>
      </p:sp>
      <p:sp>
        <p:nvSpPr>
          <p:cNvPr id="111631" name="Rectangle 17"/>
          <p:cNvSpPr>
            <a:spLocks noChangeArrowheads="1"/>
          </p:cNvSpPr>
          <p:nvPr/>
        </p:nvSpPr>
        <p:spPr bwMode="auto">
          <a:xfrm>
            <a:off x="5989638" y="2000250"/>
            <a:ext cx="2903537"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895" tIns="44447" rIns="88895" bIns="44447">
            <a:spAutoFit/>
          </a:bodyPr>
          <a:lstStyle/>
          <a:p>
            <a:pPr defTabSz="885825" eaLnBrk="0" hangingPunct="0"/>
            <a:r>
              <a:rPr lang="en-US" sz="2000" b="1">
                <a:solidFill>
                  <a:srgbClr val="00005E"/>
                </a:solidFill>
                <a:latin typeface="Calibri" charset="0"/>
                <a:cs typeface="Calibri" charset="0"/>
              </a:rPr>
              <a:t>SELECT *</a:t>
            </a:r>
          </a:p>
          <a:p>
            <a:pPr defTabSz="885825" eaLnBrk="0" hangingPunct="0"/>
            <a:r>
              <a:rPr lang="en-US" sz="2000" b="1">
                <a:solidFill>
                  <a:srgbClr val="00005E"/>
                </a:solidFill>
                <a:latin typeface="Calibri" charset="0"/>
                <a:cs typeface="Calibri" charset="0"/>
              </a:rPr>
              <a:t>FROM images</a:t>
            </a:r>
          </a:p>
          <a:p>
            <a:pPr defTabSz="885825" eaLnBrk="0" hangingPunct="0"/>
            <a:r>
              <a:rPr lang="en-US" sz="2000" b="1">
                <a:solidFill>
                  <a:srgbClr val="00005E"/>
                </a:solidFill>
                <a:latin typeface="Calibri" charset="0"/>
                <a:cs typeface="Calibri" charset="0"/>
              </a:rPr>
              <a:t>WHERE date=“today”</a:t>
            </a:r>
          </a:p>
        </p:txBody>
      </p:sp>
      <p:sp>
        <p:nvSpPr>
          <p:cNvPr id="87058" name="Line 18"/>
          <p:cNvSpPr>
            <a:spLocks noChangeShapeType="1"/>
          </p:cNvSpPr>
          <p:nvPr/>
        </p:nvSpPr>
        <p:spPr bwMode="auto">
          <a:xfrm>
            <a:off x="2962275" y="2608263"/>
            <a:ext cx="341313"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a:cs typeface="Calibri"/>
            </a:endParaRPr>
          </a:p>
        </p:txBody>
      </p:sp>
      <p:sp>
        <p:nvSpPr>
          <p:cNvPr id="87059" name="Line 19"/>
          <p:cNvSpPr>
            <a:spLocks noChangeShapeType="1"/>
          </p:cNvSpPr>
          <p:nvPr/>
        </p:nvSpPr>
        <p:spPr bwMode="auto">
          <a:xfrm>
            <a:off x="5622925" y="2608263"/>
            <a:ext cx="341313"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a:cs typeface="Calibri"/>
            </a:endParaRPr>
          </a:p>
        </p:txBody>
      </p:sp>
      <p:sp>
        <p:nvSpPr>
          <p:cNvPr id="111634" name="Rectangle 20"/>
          <p:cNvSpPr>
            <a:spLocks noChangeArrowheads="1"/>
          </p:cNvSpPr>
          <p:nvPr/>
        </p:nvSpPr>
        <p:spPr bwMode="auto">
          <a:xfrm>
            <a:off x="3910013" y="3284538"/>
            <a:ext cx="12033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895" tIns="44447" rIns="88895" bIns="44447">
            <a:spAutoFit/>
          </a:bodyPr>
          <a:lstStyle/>
          <a:p>
            <a:pPr algn="ctr" defTabSz="885825" eaLnBrk="0" hangingPunct="0"/>
            <a:r>
              <a:rPr lang="en-US" sz="2000" b="1">
                <a:solidFill>
                  <a:srgbClr val="00005E"/>
                </a:solidFill>
                <a:latin typeface="Calibri" charset="0"/>
                <a:cs typeface="Calibri" charset="0"/>
              </a:rPr>
              <a:t>relational</a:t>
            </a:r>
          </a:p>
          <a:p>
            <a:pPr algn="ctr" defTabSz="885825" eaLnBrk="0" hangingPunct="0"/>
            <a:r>
              <a:rPr lang="en-US" sz="2000" b="1">
                <a:solidFill>
                  <a:srgbClr val="00005E"/>
                </a:solidFill>
                <a:latin typeface="Calibri" charset="0"/>
                <a:cs typeface="Calibri" charset="0"/>
              </a:rPr>
              <a:t>algebra</a:t>
            </a:r>
          </a:p>
        </p:txBody>
      </p:sp>
      <p:sp>
        <p:nvSpPr>
          <p:cNvPr id="111635" name="Rectangle 21"/>
          <p:cNvSpPr>
            <a:spLocks noChangeArrowheads="1"/>
          </p:cNvSpPr>
          <p:nvPr/>
        </p:nvSpPr>
        <p:spPr bwMode="auto">
          <a:xfrm>
            <a:off x="3355975" y="4173538"/>
            <a:ext cx="2214563" cy="1252537"/>
          </a:xfrm>
          <a:prstGeom prst="rect">
            <a:avLst/>
          </a:prstGeom>
          <a:solidFill>
            <a:srgbClr val="E1E6F1"/>
          </a:solidFill>
          <a:ln w="12700">
            <a:solidFill>
              <a:schemeClr val="tx1"/>
            </a:solidFill>
            <a:miter lim="800000"/>
            <a:headEnd/>
            <a:tailEnd/>
          </a:ln>
        </p:spPr>
        <p:txBody>
          <a:bodyPr wrap="none" anchor="ctr"/>
          <a:lstStyle/>
          <a:p>
            <a:endParaRPr lang="en-US">
              <a:latin typeface="Calibri" charset="0"/>
              <a:cs typeface="Calibri" charset="0"/>
            </a:endParaRPr>
          </a:p>
        </p:txBody>
      </p:sp>
      <p:sp>
        <p:nvSpPr>
          <p:cNvPr id="111636" name="Rectangle 22"/>
          <p:cNvSpPr>
            <a:spLocks noChangeArrowheads="1"/>
          </p:cNvSpPr>
          <p:nvPr/>
        </p:nvSpPr>
        <p:spPr bwMode="auto">
          <a:xfrm>
            <a:off x="6022975" y="4098925"/>
            <a:ext cx="2725738" cy="1295400"/>
          </a:xfrm>
          <a:prstGeom prst="rect">
            <a:avLst/>
          </a:prstGeom>
          <a:solidFill>
            <a:srgbClr val="E1E6F1"/>
          </a:solidFill>
          <a:ln w="12700">
            <a:solidFill>
              <a:schemeClr val="tx1"/>
            </a:solidFill>
            <a:miter lim="800000"/>
            <a:headEnd/>
            <a:tailEnd/>
          </a:ln>
        </p:spPr>
        <p:txBody>
          <a:bodyPr wrap="none" anchor="ctr"/>
          <a:lstStyle/>
          <a:p>
            <a:r>
              <a:rPr lang="en-US" sz="2000" b="1">
                <a:latin typeface="Calibri" charset="0"/>
                <a:cs typeface="Calibri" charset="0"/>
              </a:rPr>
              <a:t>SELECT Mean (A.B)</a:t>
            </a:r>
          </a:p>
          <a:p>
            <a:r>
              <a:rPr lang="en-US" sz="2000" b="1">
                <a:latin typeface="Calibri" charset="0"/>
                <a:cs typeface="Calibri" charset="0"/>
              </a:rPr>
              <a:t>FROM Array A </a:t>
            </a:r>
          </a:p>
        </p:txBody>
      </p:sp>
      <p:sp>
        <p:nvSpPr>
          <p:cNvPr id="111637" name="Rectangle 23"/>
          <p:cNvSpPr>
            <a:spLocks noChangeArrowheads="1"/>
          </p:cNvSpPr>
          <p:nvPr/>
        </p:nvSpPr>
        <p:spPr bwMode="auto">
          <a:xfrm>
            <a:off x="6659563" y="5443538"/>
            <a:ext cx="11430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895" tIns="44447" rIns="88895" bIns="44447">
            <a:spAutoFit/>
          </a:bodyPr>
          <a:lstStyle/>
          <a:p>
            <a:pPr algn="ctr" defTabSz="885825" eaLnBrk="0" hangingPunct="0"/>
            <a:r>
              <a:rPr lang="en-US" sz="2000" b="1">
                <a:solidFill>
                  <a:srgbClr val="00005E"/>
                </a:solidFill>
                <a:latin typeface="Calibri" charset="0"/>
                <a:cs typeface="Calibri" charset="0"/>
              </a:rPr>
              <a:t>AQL </a:t>
            </a:r>
          </a:p>
          <a:p>
            <a:pPr algn="ctr" defTabSz="885825" eaLnBrk="0" hangingPunct="0"/>
            <a:r>
              <a:rPr lang="en-US" sz="2000" b="1">
                <a:solidFill>
                  <a:srgbClr val="00005E"/>
                </a:solidFill>
                <a:latin typeface="Calibri" charset="0"/>
                <a:cs typeface="Calibri" charset="0"/>
              </a:rPr>
              <a:t>language</a:t>
            </a:r>
          </a:p>
        </p:txBody>
      </p:sp>
      <p:sp>
        <p:nvSpPr>
          <p:cNvPr id="111638" name="Rectangle 24"/>
          <p:cNvSpPr>
            <a:spLocks noChangeArrowheads="1"/>
          </p:cNvSpPr>
          <p:nvPr/>
        </p:nvSpPr>
        <p:spPr bwMode="auto">
          <a:xfrm>
            <a:off x="3348038" y="4437063"/>
            <a:ext cx="19653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895" tIns="44447" rIns="88895" bIns="44447">
            <a:spAutoFit/>
          </a:bodyPr>
          <a:lstStyle/>
          <a:p>
            <a:pPr defTabSz="885825" eaLnBrk="0" hangingPunct="0"/>
            <a:r>
              <a:rPr lang="en-US" sz="2000" b="1">
                <a:solidFill>
                  <a:srgbClr val="00005E"/>
                </a:solidFill>
                <a:latin typeface="Calibri" charset="0"/>
                <a:cs typeface="Calibri" charset="0"/>
              </a:rPr>
              <a:t>Spatial queries,</a:t>
            </a:r>
          </a:p>
          <a:p>
            <a:pPr defTabSz="885825" eaLnBrk="0" hangingPunct="0"/>
            <a:r>
              <a:rPr lang="en-US" sz="2000" b="1">
                <a:solidFill>
                  <a:srgbClr val="00005E"/>
                </a:solidFill>
                <a:latin typeface="Calibri" charset="0"/>
                <a:cs typeface="Calibri" charset="0"/>
              </a:rPr>
              <a:t>Math operations</a:t>
            </a:r>
          </a:p>
        </p:txBody>
      </p:sp>
      <p:sp>
        <p:nvSpPr>
          <p:cNvPr id="111639" name="Rectangle 25"/>
          <p:cNvSpPr>
            <a:spLocks noChangeArrowheads="1"/>
          </p:cNvSpPr>
          <p:nvPr/>
        </p:nvSpPr>
        <p:spPr bwMode="auto">
          <a:xfrm>
            <a:off x="1366838" y="5434013"/>
            <a:ext cx="1138237"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895" tIns="44447" rIns="88895" bIns="44447">
            <a:spAutoFit/>
          </a:bodyPr>
          <a:lstStyle/>
          <a:p>
            <a:pPr algn="ctr" defTabSz="885825" eaLnBrk="0" hangingPunct="0"/>
            <a:r>
              <a:rPr lang="en-US" sz="2000" b="1">
                <a:solidFill>
                  <a:srgbClr val="00005E"/>
                </a:solidFill>
                <a:latin typeface="Calibri" charset="0"/>
                <a:cs typeface="Calibri" charset="0"/>
              </a:rPr>
              <a:t>Scientific</a:t>
            </a:r>
          </a:p>
          <a:p>
            <a:pPr algn="ctr" defTabSz="885825" eaLnBrk="0" hangingPunct="0"/>
            <a:r>
              <a:rPr lang="en-US" sz="2000" b="1">
                <a:solidFill>
                  <a:srgbClr val="00005E"/>
                </a:solidFill>
                <a:latin typeface="Calibri" charset="0"/>
                <a:cs typeface="Calibri" charset="0"/>
              </a:rPr>
              <a:t>data</a:t>
            </a:r>
          </a:p>
        </p:txBody>
      </p:sp>
      <p:sp>
        <p:nvSpPr>
          <p:cNvPr id="87067" name="Line 27"/>
          <p:cNvSpPr>
            <a:spLocks noChangeShapeType="1"/>
          </p:cNvSpPr>
          <p:nvPr/>
        </p:nvSpPr>
        <p:spPr bwMode="auto">
          <a:xfrm>
            <a:off x="5622925" y="4718050"/>
            <a:ext cx="341313"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a:cs typeface="Calibri"/>
            </a:endParaRPr>
          </a:p>
        </p:txBody>
      </p:sp>
      <p:sp>
        <p:nvSpPr>
          <p:cNvPr id="111641" name="Rectangle 28"/>
          <p:cNvSpPr>
            <a:spLocks noChangeArrowheads="1"/>
          </p:cNvSpPr>
          <p:nvPr/>
        </p:nvSpPr>
        <p:spPr bwMode="auto">
          <a:xfrm>
            <a:off x="3900488" y="5451475"/>
            <a:ext cx="1017587"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895" tIns="44447" rIns="88895" bIns="44447">
            <a:spAutoFit/>
          </a:bodyPr>
          <a:lstStyle/>
          <a:p>
            <a:pPr algn="ctr" defTabSz="885825" eaLnBrk="0" hangingPunct="0"/>
            <a:r>
              <a:rPr lang="en-US" sz="2000" b="1">
                <a:solidFill>
                  <a:srgbClr val="00005E"/>
                </a:solidFill>
                <a:latin typeface="Calibri" charset="0"/>
                <a:cs typeface="Calibri" charset="0"/>
              </a:rPr>
              <a:t>Array </a:t>
            </a:r>
          </a:p>
          <a:p>
            <a:pPr algn="ctr" defTabSz="885825" eaLnBrk="0" hangingPunct="0"/>
            <a:r>
              <a:rPr lang="en-US" sz="2000" b="1">
                <a:solidFill>
                  <a:srgbClr val="00005E"/>
                </a:solidFill>
                <a:latin typeface="Calibri" charset="0"/>
                <a:cs typeface="Calibri" charset="0"/>
              </a:rPr>
              <a:t>Algebra</a:t>
            </a:r>
          </a:p>
        </p:txBody>
      </p:sp>
      <p:pic>
        <p:nvPicPr>
          <p:cNvPr id="87069" name="Picture 29"/>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1213" y="4200525"/>
            <a:ext cx="2065337" cy="1200150"/>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7070" name="Line 30"/>
          <p:cNvSpPr>
            <a:spLocks noChangeShapeType="1"/>
          </p:cNvSpPr>
          <p:nvPr/>
        </p:nvSpPr>
        <p:spPr bwMode="auto">
          <a:xfrm>
            <a:off x="2971800" y="4800600"/>
            <a:ext cx="341313"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a:cs typeface="Calibri"/>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4"/>
          <p:cNvSpPr>
            <a:spLocks noGrp="1"/>
          </p:cNvSpPr>
          <p:nvPr>
            <p:ph type="title"/>
          </p:nvPr>
        </p:nvSpPr>
        <p:spPr>
          <a:xfrm>
            <a:off x="685800" y="260350"/>
            <a:ext cx="8458200" cy="762000"/>
          </a:xfrm>
        </p:spPr>
        <p:txBody>
          <a:bodyPr/>
          <a:lstStyle/>
          <a:p>
            <a:r>
              <a:rPr lang="en-US">
                <a:latin typeface="Calibri" charset="0"/>
              </a:rPr>
              <a:t>Stage 1 – Personal GIS (SPRING)</a:t>
            </a:r>
          </a:p>
        </p:txBody>
      </p:sp>
      <p:pic>
        <p:nvPicPr>
          <p:cNvPr id="113666" name="Picture 16" descr="j01953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1125538"/>
            <a:ext cx="1584325"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AutoShape 10"/>
          <p:cNvSpPr>
            <a:spLocks noChangeArrowheads="1"/>
          </p:cNvSpPr>
          <p:nvPr/>
        </p:nvSpPr>
        <p:spPr bwMode="auto">
          <a:xfrm>
            <a:off x="3851275" y="5013325"/>
            <a:ext cx="1225550" cy="1008063"/>
          </a:xfrm>
          <a:prstGeom prst="can">
            <a:avLst>
              <a:gd name="adj" fmla="val 27204"/>
            </a:avLst>
          </a:prstGeom>
          <a:solidFill>
            <a:srgbClr val="CCFFCC"/>
          </a:solidFill>
          <a:ln w="9525">
            <a:solidFill>
              <a:schemeClr val="tx1"/>
            </a:solidFill>
            <a:round/>
            <a:headEnd/>
            <a:tailEnd/>
          </a:ln>
        </p:spPr>
        <p:txBody>
          <a:bodyPr wrap="none" anchor="ctr"/>
          <a:lstStyle/>
          <a:p>
            <a:pPr algn="ctr"/>
            <a:r>
              <a:rPr lang="en-US" sz="2000">
                <a:solidFill>
                  <a:srgbClr val="000000"/>
                </a:solidFill>
                <a:latin typeface="Calibri" charset="0"/>
                <a:cs typeface="Calibri" charset="0"/>
              </a:rPr>
              <a:t>Local </a:t>
            </a:r>
          </a:p>
          <a:p>
            <a:pPr algn="ctr"/>
            <a:r>
              <a:rPr lang="en-US" sz="2000">
                <a:solidFill>
                  <a:srgbClr val="000000"/>
                </a:solidFill>
                <a:latin typeface="Calibri" charset="0"/>
                <a:cs typeface="Calibri" charset="0"/>
              </a:rPr>
              <a:t>database</a:t>
            </a:r>
          </a:p>
        </p:txBody>
      </p:sp>
      <p:sp>
        <p:nvSpPr>
          <p:cNvPr id="14" name="TextBox 13"/>
          <p:cNvSpPr txBox="1"/>
          <p:nvPr/>
        </p:nvSpPr>
        <p:spPr>
          <a:xfrm>
            <a:off x="3563938" y="2636838"/>
            <a:ext cx="1800225" cy="685800"/>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a:latin typeface="Calibri"/>
                <a:cs typeface="Calibri"/>
              </a:rPr>
              <a:t>User interface </a:t>
            </a:r>
          </a:p>
        </p:txBody>
      </p:sp>
      <p:sp>
        <p:nvSpPr>
          <p:cNvPr id="15" name="TextBox 14"/>
          <p:cNvSpPr txBox="1"/>
          <p:nvPr/>
        </p:nvSpPr>
        <p:spPr>
          <a:xfrm>
            <a:off x="900113" y="3860800"/>
            <a:ext cx="2078037" cy="685800"/>
          </a:xfrm>
          <a:prstGeom prst="rect">
            <a:avLst/>
          </a:prstGeom>
          <a:solidFill>
            <a:srgbClr val="CCFFCC"/>
          </a:solidFill>
          <a:ln>
            <a:solidFill>
              <a:schemeClr val="tx1">
                <a:lumMod val="95000"/>
                <a:lumOff val="5000"/>
              </a:schemeClr>
            </a:solidFill>
          </a:ln>
        </p:spPr>
        <p:txBody>
          <a:bodyPr wrap="none" tIns="187200" bIns="187200">
            <a:spAutoFit/>
          </a:bodyPr>
          <a:lstStyle/>
          <a:p>
            <a:pPr algn="ctr">
              <a:spcBef>
                <a:spcPts val="1800"/>
              </a:spcBef>
              <a:spcAft>
                <a:spcPts val="1800"/>
              </a:spcAft>
              <a:defRPr/>
            </a:pPr>
            <a:r>
              <a:rPr lang="en-US" sz="2000" dirty="0">
                <a:latin typeface="Calibri"/>
                <a:cs typeface="Calibri"/>
              </a:rPr>
              <a:t>Database creation </a:t>
            </a:r>
          </a:p>
        </p:txBody>
      </p:sp>
      <p:sp>
        <p:nvSpPr>
          <p:cNvPr id="17" name="TextBox 16"/>
          <p:cNvSpPr txBox="1"/>
          <p:nvPr/>
        </p:nvSpPr>
        <p:spPr>
          <a:xfrm>
            <a:off x="6227763" y="3860800"/>
            <a:ext cx="1800225" cy="685800"/>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a:latin typeface="Calibri"/>
                <a:cs typeface="Calibri"/>
              </a:rPr>
              <a:t>Analysis</a:t>
            </a:r>
          </a:p>
        </p:txBody>
      </p:sp>
      <p:cxnSp>
        <p:nvCxnSpPr>
          <p:cNvPr id="113671" name="Straight Arrow Connector 47"/>
          <p:cNvCxnSpPr>
            <a:cxnSpLocks noChangeShapeType="1"/>
            <a:stCxn id="14" idx="2"/>
          </p:cNvCxnSpPr>
          <p:nvPr/>
        </p:nvCxnSpPr>
        <p:spPr bwMode="auto">
          <a:xfrm>
            <a:off x="4464050" y="3322638"/>
            <a:ext cx="0" cy="538162"/>
          </a:xfrm>
          <a:prstGeom prst="straightConnector1">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13672" name="Elbow Connector 49"/>
          <p:cNvCxnSpPr>
            <a:cxnSpLocks noChangeShapeType="1"/>
            <a:stCxn id="14" idx="3"/>
            <a:endCxn id="17" idx="0"/>
          </p:cNvCxnSpPr>
          <p:nvPr/>
        </p:nvCxnSpPr>
        <p:spPr bwMode="auto">
          <a:xfrm>
            <a:off x="5364163" y="2979738"/>
            <a:ext cx="1763712" cy="881062"/>
          </a:xfrm>
          <a:prstGeom prst="bentConnector2">
            <a:avLst/>
          </a:prstGeom>
          <a:noFill/>
          <a:ln w="57150">
            <a:solidFill>
              <a:srgbClr val="6A9469"/>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113673" name="Elbow Connector 52"/>
          <p:cNvCxnSpPr>
            <a:cxnSpLocks noChangeShapeType="1"/>
            <a:stCxn id="14" idx="1"/>
            <a:endCxn id="15" idx="0"/>
          </p:cNvCxnSpPr>
          <p:nvPr/>
        </p:nvCxnSpPr>
        <p:spPr bwMode="auto">
          <a:xfrm rot="10800000" flipV="1">
            <a:off x="1938338" y="2979738"/>
            <a:ext cx="1625600" cy="881062"/>
          </a:xfrm>
          <a:prstGeom prst="bentConnector2">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13674" name="Straight Arrow Connector 75"/>
          <p:cNvCxnSpPr>
            <a:cxnSpLocks noChangeShapeType="1"/>
            <a:stCxn id="79" idx="3"/>
            <a:endCxn id="17" idx="1"/>
          </p:cNvCxnSpPr>
          <p:nvPr/>
        </p:nvCxnSpPr>
        <p:spPr bwMode="auto">
          <a:xfrm>
            <a:off x="5422900" y="4203700"/>
            <a:ext cx="804863" cy="0"/>
          </a:xfrm>
          <a:prstGeom prst="straightConnector1">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sp>
        <p:nvSpPr>
          <p:cNvPr id="79" name="TextBox 78"/>
          <p:cNvSpPr txBox="1"/>
          <p:nvPr/>
        </p:nvSpPr>
        <p:spPr>
          <a:xfrm>
            <a:off x="3536950" y="3860800"/>
            <a:ext cx="1885950" cy="685800"/>
          </a:xfrm>
          <a:prstGeom prst="rect">
            <a:avLst/>
          </a:prstGeom>
          <a:solidFill>
            <a:srgbClr val="CCFFCC"/>
          </a:solidFill>
          <a:ln>
            <a:solidFill>
              <a:schemeClr val="tx1">
                <a:lumMod val="95000"/>
                <a:lumOff val="5000"/>
              </a:schemeClr>
            </a:solidFill>
          </a:ln>
        </p:spPr>
        <p:txBody>
          <a:bodyPr wrap="none" tIns="187200" bIns="187200">
            <a:spAutoFit/>
          </a:bodyPr>
          <a:lstStyle/>
          <a:p>
            <a:pPr algn="ctr">
              <a:spcBef>
                <a:spcPts val="1800"/>
              </a:spcBef>
              <a:spcAft>
                <a:spcPts val="1800"/>
              </a:spcAft>
              <a:defRPr/>
            </a:pPr>
            <a:r>
              <a:rPr lang="en-US" sz="2000" dirty="0">
                <a:latin typeface="Calibri"/>
                <a:cs typeface="Calibri"/>
              </a:rPr>
              <a:t>Database access </a:t>
            </a:r>
          </a:p>
        </p:txBody>
      </p:sp>
      <p:cxnSp>
        <p:nvCxnSpPr>
          <p:cNvPr id="113676" name="Straight Arrow Connector 79"/>
          <p:cNvCxnSpPr>
            <a:cxnSpLocks noChangeShapeType="1"/>
          </p:cNvCxnSpPr>
          <p:nvPr/>
        </p:nvCxnSpPr>
        <p:spPr bwMode="auto">
          <a:xfrm>
            <a:off x="4500563" y="4508500"/>
            <a:ext cx="0" cy="538163"/>
          </a:xfrm>
          <a:prstGeom prst="straightConnector1">
            <a:avLst/>
          </a:prstGeom>
          <a:noFill/>
          <a:ln w="57150">
            <a:solidFill>
              <a:srgbClr val="6A9469"/>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113677" name="Elbow Connector 88"/>
          <p:cNvCxnSpPr>
            <a:cxnSpLocks noChangeShapeType="1"/>
            <a:stCxn id="15" idx="2"/>
            <a:endCxn id="113667" idx="2"/>
          </p:cNvCxnSpPr>
          <p:nvPr/>
        </p:nvCxnSpPr>
        <p:spPr bwMode="auto">
          <a:xfrm rot="16200000" flipH="1">
            <a:off x="2409825" y="4075113"/>
            <a:ext cx="969963" cy="1912937"/>
          </a:xfrm>
          <a:prstGeom prst="bentConnector2">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4"/>
          <p:cNvSpPr>
            <a:spLocks noGrp="1"/>
          </p:cNvSpPr>
          <p:nvPr>
            <p:ph type="title"/>
          </p:nvPr>
        </p:nvSpPr>
        <p:spPr>
          <a:xfrm>
            <a:off x="685800" y="260350"/>
            <a:ext cx="8458200" cy="762000"/>
          </a:xfrm>
        </p:spPr>
        <p:txBody>
          <a:bodyPr/>
          <a:lstStyle/>
          <a:p>
            <a:r>
              <a:rPr lang="en-US">
                <a:latin typeface="Calibri" charset="0"/>
              </a:rPr>
              <a:t>Stage 2 – Corporate database (TerraLib 4.x)</a:t>
            </a:r>
          </a:p>
        </p:txBody>
      </p:sp>
      <p:pic>
        <p:nvPicPr>
          <p:cNvPr id="114690" name="Picture 16" descr="j01953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1196975"/>
            <a:ext cx="1584325"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AutoShape 10"/>
          <p:cNvSpPr>
            <a:spLocks noChangeArrowheads="1"/>
          </p:cNvSpPr>
          <p:nvPr/>
        </p:nvSpPr>
        <p:spPr bwMode="auto">
          <a:xfrm>
            <a:off x="3851275" y="5013325"/>
            <a:ext cx="1225550" cy="1008063"/>
          </a:xfrm>
          <a:prstGeom prst="can">
            <a:avLst>
              <a:gd name="adj" fmla="val 27204"/>
            </a:avLst>
          </a:prstGeom>
          <a:solidFill>
            <a:srgbClr val="CCFFCC"/>
          </a:solidFill>
          <a:ln w="9525">
            <a:solidFill>
              <a:schemeClr val="tx1"/>
            </a:solidFill>
            <a:round/>
            <a:headEnd/>
            <a:tailEnd/>
          </a:ln>
        </p:spPr>
        <p:txBody>
          <a:bodyPr wrap="none" anchor="ctr"/>
          <a:lstStyle/>
          <a:p>
            <a:pPr algn="ctr"/>
            <a:r>
              <a:rPr lang="en-US" sz="2000">
                <a:solidFill>
                  <a:srgbClr val="000000"/>
                </a:solidFill>
                <a:latin typeface="Calibri" charset="0"/>
                <a:cs typeface="Calibri" charset="0"/>
              </a:rPr>
              <a:t>Corporate </a:t>
            </a:r>
          </a:p>
          <a:p>
            <a:pPr algn="ctr"/>
            <a:r>
              <a:rPr lang="en-US" sz="2000">
                <a:solidFill>
                  <a:srgbClr val="000000"/>
                </a:solidFill>
                <a:latin typeface="Calibri" charset="0"/>
                <a:cs typeface="Calibri" charset="0"/>
              </a:rPr>
              <a:t>database</a:t>
            </a:r>
          </a:p>
        </p:txBody>
      </p:sp>
      <p:sp>
        <p:nvSpPr>
          <p:cNvPr id="14" name="TextBox 13"/>
          <p:cNvSpPr txBox="1"/>
          <p:nvPr/>
        </p:nvSpPr>
        <p:spPr>
          <a:xfrm>
            <a:off x="3563938" y="2636838"/>
            <a:ext cx="1800225" cy="685800"/>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a:latin typeface="Calibri"/>
                <a:cs typeface="Calibri"/>
              </a:rPr>
              <a:t>User interface </a:t>
            </a:r>
          </a:p>
        </p:txBody>
      </p:sp>
      <p:sp>
        <p:nvSpPr>
          <p:cNvPr id="15" name="TextBox 14"/>
          <p:cNvSpPr txBox="1"/>
          <p:nvPr/>
        </p:nvSpPr>
        <p:spPr>
          <a:xfrm>
            <a:off x="900113" y="5157788"/>
            <a:ext cx="2078037" cy="685800"/>
          </a:xfrm>
          <a:prstGeom prst="rect">
            <a:avLst/>
          </a:prstGeom>
          <a:solidFill>
            <a:srgbClr val="CCFFCC"/>
          </a:solidFill>
          <a:ln>
            <a:solidFill>
              <a:schemeClr val="tx1">
                <a:lumMod val="95000"/>
                <a:lumOff val="5000"/>
              </a:schemeClr>
            </a:solidFill>
          </a:ln>
        </p:spPr>
        <p:txBody>
          <a:bodyPr wrap="none" tIns="187200" bIns="187200">
            <a:spAutoFit/>
          </a:bodyPr>
          <a:lstStyle/>
          <a:p>
            <a:pPr algn="ctr">
              <a:spcBef>
                <a:spcPts val="1800"/>
              </a:spcBef>
              <a:spcAft>
                <a:spcPts val="1800"/>
              </a:spcAft>
              <a:defRPr/>
            </a:pPr>
            <a:r>
              <a:rPr lang="en-US" sz="2000" dirty="0">
                <a:latin typeface="Calibri"/>
                <a:cs typeface="Calibri"/>
              </a:rPr>
              <a:t>Database creation </a:t>
            </a:r>
          </a:p>
        </p:txBody>
      </p:sp>
      <p:sp>
        <p:nvSpPr>
          <p:cNvPr id="17" name="TextBox 16"/>
          <p:cNvSpPr txBox="1"/>
          <p:nvPr/>
        </p:nvSpPr>
        <p:spPr>
          <a:xfrm>
            <a:off x="6227763" y="3860800"/>
            <a:ext cx="1800225" cy="685800"/>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a:latin typeface="Calibri"/>
                <a:cs typeface="Calibri"/>
              </a:rPr>
              <a:t>Analysis</a:t>
            </a:r>
          </a:p>
        </p:txBody>
      </p:sp>
      <p:cxnSp>
        <p:nvCxnSpPr>
          <p:cNvPr id="114695" name="Straight Arrow Connector 47"/>
          <p:cNvCxnSpPr>
            <a:cxnSpLocks noChangeShapeType="1"/>
            <a:stCxn id="14" idx="2"/>
          </p:cNvCxnSpPr>
          <p:nvPr/>
        </p:nvCxnSpPr>
        <p:spPr bwMode="auto">
          <a:xfrm>
            <a:off x="4464050" y="3322638"/>
            <a:ext cx="0" cy="538162"/>
          </a:xfrm>
          <a:prstGeom prst="straightConnector1">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14696" name="Elbow Connector 49"/>
          <p:cNvCxnSpPr>
            <a:cxnSpLocks noChangeShapeType="1"/>
            <a:stCxn id="14" idx="3"/>
            <a:endCxn id="17" idx="0"/>
          </p:cNvCxnSpPr>
          <p:nvPr/>
        </p:nvCxnSpPr>
        <p:spPr bwMode="auto">
          <a:xfrm>
            <a:off x="5364163" y="2979738"/>
            <a:ext cx="1763712" cy="881062"/>
          </a:xfrm>
          <a:prstGeom prst="bentConnector2">
            <a:avLst/>
          </a:prstGeom>
          <a:noFill/>
          <a:ln w="57150">
            <a:solidFill>
              <a:srgbClr val="6A9469"/>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114697" name="Straight Arrow Connector 75"/>
          <p:cNvCxnSpPr>
            <a:cxnSpLocks noChangeShapeType="1"/>
            <a:stCxn id="79" idx="3"/>
            <a:endCxn id="17" idx="1"/>
          </p:cNvCxnSpPr>
          <p:nvPr/>
        </p:nvCxnSpPr>
        <p:spPr bwMode="auto">
          <a:xfrm>
            <a:off x="5422900" y="4203700"/>
            <a:ext cx="804863" cy="0"/>
          </a:xfrm>
          <a:prstGeom prst="straightConnector1">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sp>
        <p:nvSpPr>
          <p:cNvPr id="79" name="TextBox 78"/>
          <p:cNvSpPr txBox="1"/>
          <p:nvPr/>
        </p:nvSpPr>
        <p:spPr>
          <a:xfrm>
            <a:off x="3536950" y="3860800"/>
            <a:ext cx="1885950" cy="685800"/>
          </a:xfrm>
          <a:prstGeom prst="rect">
            <a:avLst/>
          </a:prstGeom>
          <a:solidFill>
            <a:srgbClr val="CCFFCC"/>
          </a:solidFill>
          <a:ln>
            <a:solidFill>
              <a:schemeClr val="tx1">
                <a:lumMod val="95000"/>
                <a:lumOff val="5000"/>
              </a:schemeClr>
            </a:solidFill>
          </a:ln>
        </p:spPr>
        <p:txBody>
          <a:bodyPr wrap="none" tIns="187200" bIns="187200">
            <a:spAutoFit/>
          </a:bodyPr>
          <a:lstStyle/>
          <a:p>
            <a:pPr algn="ctr">
              <a:spcBef>
                <a:spcPts val="1800"/>
              </a:spcBef>
              <a:spcAft>
                <a:spcPts val="1800"/>
              </a:spcAft>
              <a:defRPr/>
            </a:pPr>
            <a:r>
              <a:rPr lang="en-US" sz="2000" dirty="0">
                <a:latin typeface="Calibri"/>
                <a:cs typeface="Calibri"/>
              </a:rPr>
              <a:t>Database access </a:t>
            </a:r>
          </a:p>
        </p:txBody>
      </p:sp>
      <p:cxnSp>
        <p:nvCxnSpPr>
          <p:cNvPr id="114699" name="Straight Arrow Connector 79"/>
          <p:cNvCxnSpPr>
            <a:cxnSpLocks noChangeShapeType="1"/>
          </p:cNvCxnSpPr>
          <p:nvPr/>
        </p:nvCxnSpPr>
        <p:spPr bwMode="auto">
          <a:xfrm>
            <a:off x="4500563" y="4508500"/>
            <a:ext cx="0" cy="538163"/>
          </a:xfrm>
          <a:prstGeom prst="straightConnector1">
            <a:avLst/>
          </a:prstGeom>
          <a:noFill/>
          <a:ln w="57150">
            <a:solidFill>
              <a:srgbClr val="6A9469"/>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114700" name="Straight Arrow Connector 75"/>
          <p:cNvCxnSpPr>
            <a:cxnSpLocks noChangeShapeType="1"/>
          </p:cNvCxnSpPr>
          <p:nvPr/>
        </p:nvCxnSpPr>
        <p:spPr bwMode="auto">
          <a:xfrm>
            <a:off x="2987675" y="5516563"/>
            <a:ext cx="804863" cy="0"/>
          </a:xfrm>
          <a:prstGeom prst="straightConnector1">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pic>
        <p:nvPicPr>
          <p:cNvPr id="1147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5013325"/>
            <a:ext cx="1552575"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02" name="Picture 16" descr="j01953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196975"/>
            <a:ext cx="1584325"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03" name="Picture 16" descr="j01953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1268413"/>
            <a:ext cx="1584325"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04" name="Picture 16" descr="j01953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388" y="1341438"/>
            <a:ext cx="1584325"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0"/>
            <a:ext cx="226695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81025" y="2135188"/>
            <a:ext cx="8242300" cy="3057525"/>
          </a:xfrm>
          <a:prstGeom prst="rect">
            <a:avLst/>
          </a:prstGeom>
          <a:solidFill>
            <a:schemeClr val="accent2">
              <a:lumMod val="40000"/>
              <a:lumOff val="60000"/>
              <a:alpha val="79000"/>
            </a:schemeClr>
          </a:solidFill>
        </p:spPr>
        <p:txBody>
          <a:bodyPr lIns="180000" tIns="234000" rIns="180000" bIns="187200">
            <a:spAutoFit/>
          </a:bodyPr>
          <a:lstStyle/>
          <a:p>
            <a:pPr>
              <a:spcBef>
                <a:spcPts val="1200"/>
              </a:spcBef>
              <a:spcAft>
                <a:spcPts val="1200"/>
              </a:spcAft>
              <a:defRPr/>
            </a:pPr>
            <a:r>
              <a:rPr lang="en-US" sz="2800" dirty="0">
                <a:solidFill>
                  <a:schemeClr val="bg2">
                    <a:lumMod val="75000"/>
                  </a:schemeClr>
                </a:solidFill>
                <a:latin typeface="Georgia"/>
                <a:cs typeface="Georgia"/>
              </a:rPr>
              <a:t>There is an urgent need for the international scientific community to develop the knowledge that can </a:t>
            </a:r>
            <a:r>
              <a:rPr lang="en-US" sz="2800" dirty="0">
                <a:solidFill>
                  <a:srgbClr val="800000"/>
                </a:solidFill>
                <a:latin typeface="Georgia"/>
                <a:cs typeface="Georgia"/>
              </a:rPr>
              <a:t>inform and shape effective responses </a:t>
            </a:r>
            <a:r>
              <a:rPr lang="en-US" sz="2800" dirty="0">
                <a:solidFill>
                  <a:schemeClr val="bg2">
                    <a:lumMod val="75000"/>
                  </a:schemeClr>
                </a:solidFill>
                <a:latin typeface="Georgia"/>
                <a:cs typeface="Georgia"/>
              </a:rPr>
              <a:t>to these threats in ways that foster global justice and facilitate progress toward sustainable development goals.</a:t>
            </a:r>
          </a:p>
        </p:txBody>
      </p:sp>
    </p:spTree>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4"/>
          <p:cNvSpPr>
            <a:spLocks noGrp="1"/>
          </p:cNvSpPr>
          <p:nvPr>
            <p:ph type="title"/>
          </p:nvPr>
        </p:nvSpPr>
        <p:spPr>
          <a:xfrm>
            <a:off x="685800" y="260350"/>
            <a:ext cx="8458200" cy="762000"/>
          </a:xfrm>
        </p:spPr>
        <p:txBody>
          <a:bodyPr/>
          <a:lstStyle/>
          <a:p>
            <a:r>
              <a:rPr lang="en-US">
                <a:latin typeface="Calibri" charset="0"/>
              </a:rPr>
              <a:t>Stage 2 – Corporate database (TerraLib 4.x)</a:t>
            </a:r>
          </a:p>
        </p:txBody>
      </p:sp>
      <p:pic>
        <p:nvPicPr>
          <p:cNvPr id="115714" name="Picture 16" descr="j01953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1196975"/>
            <a:ext cx="1584325"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AutoShape 10"/>
          <p:cNvSpPr>
            <a:spLocks noChangeArrowheads="1"/>
          </p:cNvSpPr>
          <p:nvPr/>
        </p:nvSpPr>
        <p:spPr bwMode="auto">
          <a:xfrm>
            <a:off x="3851275" y="5013325"/>
            <a:ext cx="1225550" cy="1008063"/>
          </a:xfrm>
          <a:prstGeom prst="can">
            <a:avLst>
              <a:gd name="adj" fmla="val 27204"/>
            </a:avLst>
          </a:prstGeom>
          <a:solidFill>
            <a:srgbClr val="CCFFCC"/>
          </a:solidFill>
          <a:ln w="9525">
            <a:solidFill>
              <a:schemeClr val="tx1"/>
            </a:solidFill>
            <a:round/>
            <a:headEnd/>
            <a:tailEnd/>
          </a:ln>
        </p:spPr>
        <p:txBody>
          <a:bodyPr wrap="none" anchor="ctr"/>
          <a:lstStyle/>
          <a:p>
            <a:pPr algn="ctr"/>
            <a:r>
              <a:rPr lang="en-US" sz="2000">
                <a:solidFill>
                  <a:srgbClr val="000000"/>
                </a:solidFill>
                <a:latin typeface="Calibri" charset="0"/>
                <a:cs typeface="Calibri" charset="0"/>
              </a:rPr>
              <a:t>Corporate </a:t>
            </a:r>
          </a:p>
          <a:p>
            <a:pPr algn="ctr"/>
            <a:r>
              <a:rPr lang="en-US" sz="2000">
                <a:solidFill>
                  <a:srgbClr val="000000"/>
                </a:solidFill>
                <a:latin typeface="Calibri" charset="0"/>
                <a:cs typeface="Calibri" charset="0"/>
              </a:rPr>
              <a:t>database</a:t>
            </a:r>
          </a:p>
        </p:txBody>
      </p:sp>
      <p:sp>
        <p:nvSpPr>
          <p:cNvPr id="14" name="TextBox 13"/>
          <p:cNvSpPr txBox="1"/>
          <p:nvPr/>
        </p:nvSpPr>
        <p:spPr>
          <a:xfrm>
            <a:off x="3563938" y="2636838"/>
            <a:ext cx="1800225" cy="685800"/>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a:latin typeface="Calibri"/>
                <a:cs typeface="Calibri"/>
              </a:rPr>
              <a:t>User interface </a:t>
            </a:r>
          </a:p>
        </p:txBody>
      </p:sp>
      <p:sp>
        <p:nvSpPr>
          <p:cNvPr id="15" name="TextBox 14"/>
          <p:cNvSpPr txBox="1"/>
          <p:nvPr/>
        </p:nvSpPr>
        <p:spPr>
          <a:xfrm>
            <a:off x="900113" y="5157788"/>
            <a:ext cx="2078037" cy="685800"/>
          </a:xfrm>
          <a:prstGeom prst="rect">
            <a:avLst/>
          </a:prstGeom>
          <a:solidFill>
            <a:srgbClr val="CCFFCC"/>
          </a:solidFill>
          <a:ln>
            <a:solidFill>
              <a:schemeClr val="tx1">
                <a:lumMod val="95000"/>
                <a:lumOff val="5000"/>
              </a:schemeClr>
            </a:solidFill>
          </a:ln>
        </p:spPr>
        <p:txBody>
          <a:bodyPr wrap="none" tIns="187200" bIns="187200">
            <a:spAutoFit/>
          </a:bodyPr>
          <a:lstStyle/>
          <a:p>
            <a:pPr algn="ctr">
              <a:spcBef>
                <a:spcPts val="1800"/>
              </a:spcBef>
              <a:spcAft>
                <a:spcPts val="1800"/>
              </a:spcAft>
              <a:defRPr/>
            </a:pPr>
            <a:r>
              <a:rPr lang="en-US" sz="2000" dirty="0">
                <a:latin typeface="Calibri"/>
                <a:cs typeface="Calibri"/>
              </a:rPr>
              <a:t>Database creation </a:t>
            </a:r>
          </a:p>
        </p:txBody>
      </p:sp>
      <p:sp>
        <p:nvSpPr>
          <p:cNvPr id="17" name="TextBox 16"/>
          <p:cNvSpPr txBox="1"/>
          <p:nvPr/>
        </p:nvSpPr>
        <p:spPr>
          <a:xfrm>
            <a:off x="6227763" y="3860800"/>
            <a:ext cx="1800225" cy="685800"/>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a:latin typeface="Calibri"/>
                <a:cs typeface="Calibri"/>
              </a:rPr>
              <a:t>Analysis</a:t>
            </a:r>
          </a:p>
        </p:txBody>
      </p:sp>
      <p:cxnSp>
        <p:nvCxnSpPr>
          <p:cNvPr id="115719" name="Straight Arrow Connector 47"/>
          <p:cNvCxnSpPr>
            <a:cxnSpLocks noChangeShapeType="1"/>
            <a:stCxn id="14" idx="2"/>
          </p:cNvCxnSpPr>
          <p:nvPr/>
        </p:nvCxnSpPr>
        <p:spPr bwMode="auto">
          <a:xfrm>
            <a:off x="4464050" y="3322638"/>
            <a:ext cx="0" cy="538162"/>
          </a:xfrm>
          <a:prstGeom prst="straightConnector1">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15720" name="Elbow Connector 49"/>
          <p:cNvCxnSpPr>
            <a:cxnSpLocks noChangeShapeType="1"/>
            <a:stCxn id="14" idx="3"/>
            <a:endCxn id="17" idx="0"/>
          </p:cNvCxnSpPr>
          <p:nvPr/>
        </p:nvCxnSpPr>
        <p:spPr bwMode="auto">
          <a:xfrm>
            <a:off x="5364163" y="2979738"/>
            <a:ext cx="1763712" cy="881062"/>
          </a:xfrm>
          <a:prstGeom prst="bentConnector2">
            <a:avLst/>
          </a:prstGeom>
          <a:noFill/>
          <a:ln w="57150">
            <a:solidFill>
              <a:srgbClr val="6A9469"/>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115721" name="Straight Arrow Connector 75"/>
          <p:cNvCxnSpPr>
            <a:cxnSpLocks noChangeShapeType="1"/>
            <a:stCxn id="79" idx="3"/>
            <a:endCxn id="17" idx="1"/>
          </p:cNvCxnSpPr>
          <p:nvPr/>
        </p:nvCxnSpPr>
        <p:spPr bwMode="auto">
          <a:xfrm>
            <a:off x="5422900" y="4203700"/>
            <a:ext cx="804863" cy="0"/>
          </a:xfrm>
          <a:prstGeom prst="straightConnector1">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sp>
        <p:nvSpPr>
          <p:cNvPr id="79" name="TextBox 78"/>
          <p:cNvSpPr txBox="1"/>
          <p:nvPr/>
        </p:nvSpPr>
        <p:spPr>
          <a:xfrm>
            <a:off x="3536950" y="3860800"/>
            <a:ext cx="1885950" cy="685800"/>
          </a:xfrm>
          <a:prstGeom prst="rect">
            <a:avLst/>
          </a:prstGeom>
          <a:solidFill>
            <a:srgbClr val="CCFFCC"/>
          </a:solidFill>
          <a:ln>
            <a:solidFill>
              <a:schemeClr val="tx1">
                <a:lumMod val="95000"/>
                <a:lumOff val="5000"/>
              </a:schemeClr>
            </a:solidFill>
          </a:ln>
        </p:spPr>
        <p:txBody>
          <a:bodyPr wrap="none" tIns="187200" bIns="187200">
            <a:spAutoFit/>
          </a:bodyPr>
          <a:lstStyle/>
          <a:p>
            <a:pPr algn="ctr">
              <a:spcBef>
                <a:spcPts val="1800"/>
              </a:spcBef>
              <a:spcAft>
                <a:spcPts val="1800"/>
              </a:spcAft>
              <a:defRPr/>
            </a:pPr>
            <a:r>
              <a:rPr lang="en-US" sz="2000" dirty="0">
                <a:latin typeface="Calibri"/>
                <a:cs typeface="Calibri"/>
              </a:rPr>
              <a:t>Database access </a:t>
            </a:r>
          </a:p>
        </p:txBody>
      </p:sp>
      <p:cxnSp>
        <p:nvCxnSpPr>
          <p:cNvPr id="115723" name="Straight Arrow Connector 79"/>
          <p:cNvCxnSpPr>
            <a:cxnSpLocks noChangeShapeType="1"/>
          </p:cNvCxnSpPr>
          <p:nvPr/>
        </p:nvCxnSpPr>
        <p:spPr bwMode="auto">
          <a:xfrm>
            <a:off x="4500563" y="4508500"/>
            <a:ext cx="0" cy="538163"/>
          </a:xfrm>
          <a:prstGeom prst="straightConnector1">
            <a:avLst/>
          </a:prstGeom>
          <a:noFill/>
          <a:ln w="57150">
            <a:solidFill>
              <a:srgbClr val="6A9469"/>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115724" name="Straight Arrow Connector 75"/>
          <p:cNvCxnSpPr>
            <a:cxnSpLocks noChangeShapeType="1"/>
          </p:cNvCxnSpPr>
          <p:nvPr/>
        </p:nvCxnSpPr>
        <p:spPr bwMode="auto">
          <a:xfrm>
            <a:off x="2987675" y="5516563"/>
            <a:ext cx="804863" cy="0"/>
          </a:xfrm>
          <a:prstGeom prst="straightConnector1">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pic>
        <p:nvPicPr>
          <p:cNvPr id="1157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5013325"/>
            <a:ext cx="1552575"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6" name="Picture 16" descr="j01953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196975"/>
            <a:ext cx="1584325"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7" name="Picture 16" descr="j01953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1268413"/>
            <a:ext cx="1584325"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8" name="Picture 16" descr="j01953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388" y="1341438"/>
            <a:ext cx="1584325"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3"/>
          <p:cNvSpPr txBox="1">
            <a:spLocks noChangeArrowheads="1"/>
          </p:cNvSpPr>
          <p:nvPr/>
        </p:nvSpPr>
        <p:spPr>
          <a:xfrm>
            <a:off x="611188" y="2565400"/>
            <a:ext cx="8424862" cy="3816350"/>
          </a:xfrm>
          <a:prstGeom prst="rect">
            <a:avLst/>
          </a:prstGeom>
          <a:solidFill>
            <a:srgbClr val="E1E6F1">
              <a:alpha val="90000"/>
            </a:srgbClr>
          </a:solidFill>
        </p:spPr>
        <p:txBody>
          <a:bodyPr/>
          <a:lstStyle>
            <a:lvl1pPr marL="342900" indent="-342900" algn="l" rtl="0" eaLnBrk="0" fontAlgn="base" hangingPunct="0">
              <a:spcBef>
                <a:spcPct val="20000"/>
              </a:spcBef>
              <a:spcAft>
                <a:spcPct val="0"/>
              </a:spcAft>
              <a:buClr>
                <a:schemeClr val="bg2"/>
              </a:buClr>
              <a:buSzPct val="75000"/>
              <a:buFont typeface="Wingdings" charset="0"/>
              <a:buChar char="n"/>
              <a:defRPr sz="2400">
                <a:solidFill>
                  <a:schemeClr val="tx1"/>
                </a:solidFill>
                <a:latin typeface="Calibri"/>
                <a:ea typeface="ＭＳ Ｐゴシック" charset="0"/>
                <a:cs typeface="Calibri"/>
              </a:defRPr>
            </a:lvl1pPr>
            <a:lvl2pPr marL="742950" indent="-285750" algn="l" rtl="0" eaLnBrk="0" fontAlgn="base" hangingPunct="0">
              <a:spcBef>
                <a:spcPct val="20000"/>
              </a:spcBef>
              <a:spcAft>
                <a:spcPct val="0"/>
              </a:spcAft>
              <a:buClr>
                <a:schemeClr val="accent2"/>
              </a:buClr>
              <a:buSzPct val="80000"/>
              <a:buFont typeface="Wingdings" charset="0"/>
              <a:buChar char="¨"/>
              <a:defRPr sz="2000">
                <a:solidFill>
                  <a:schemeClr val="tx1"/>
                </a:solidFill>
                <a:latin typeface="Calibri"/>
                <a:ea typeface="ＭＳ Ｐゴシック" charset="0"/>
                <a:cs typeface="Calibri"/>
              </a:defRPr>
            </a:lvl2pPr>
            <a:lvl3pPr marL="1143000" indent="-228600" algn="l" rtl="0" eaLnBrk="0" fontAlgn="base" hangingPunct="0">
              <a:spcBef>
                <a:spcPct val="20000"/>
              </a:spcBef>
              <a:spcAft>
                <a:spcPct val="0"/>
              </a:spcAft>
              <a:buClr>
                <a:schemeClr val="bg2"/>
              </a:buClr>
              <a:buSzPct val="65000"/>
              <a:buFont typeface="Wingdings" charset="0"/>
              <a:buChar char="n"/>
              <a:defRPr sz="2400">
                <a:solidFill>
                  <a:schemeClr val="tx1"/>
                </a:solidFill>
                <a:latin typeface="Calibri"/>
                <a:ea typeface="ＭＳ Ｐゴシック" charset="0"/>
                <a:cs typeface="Calibri"/>
              </a:defRPr>
            </a:lvl3pPr>
            <a:lvl4pPr marL="1600200" indent="-228600" algn="l" rtl="0" eaLnBrk="0" fontAlgn="base" hangingPunct="0">
              <a:spcBef>
                <a:spcPct val="20000"/>
              </a:spcBef>
              <a:spcAft>
                <a:spcPct val="0"/>
              </a:spcAft>
              <a:buClr>
                <a:schemeClr val="accent2"/>
              </a:buClr>
              <a:buSzPct val="70000"/>
              <a:buFont typeface="Wingdings" charset="0"/>
              <a:buChar char="¨"/>
              <a:defRPr sz="1600">
                <a:solidFill>
                  <a:schemeClr val="tx1"/>
                </a:solidFill>
                <a:latin typeface="Calibri"/>
                <a:ea typeface="ＭＳ Ｐゴシック" charset="0"/>
                <a:cs typeface="Calibri"/>
              </a:defRPr>
            </a:lvl4pPr>
            <a:lvl5pPr marL="2057400" indent="-228600" algn="l" rtl="0" eaLnBrk="0" fontAlgn="base" hangingPunct="0">
              <a:spcBef>
                <a:spcPct val="20000"/>
              </a:spcBef>
              <a:spcAft>
                <a:spcPct val="0"/>
              </a:spcAft>
              <a:buClr>
                <a:schemeClr val="bg2"/>
              </a:buClr>
              <a:buFont typeface="Wingdings" charset="0"/>
              <a:buChar char="§"/>
              <a:defRPr sz="2000">
                <a:solidFill>
                  <a:schemeClr val="tx1"/>
                </a:solidFill>
                <a:latin typeface="Calibri"/>
                <a:ea typeface="ＭＳ Ｐゴシック" charset="0"/>
                <a:cs typeface="Calibri"/>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pPr marL="90000" indent="0" eaLnBrk="1" hangingPunct="1">
              <a:buFont typeface="Wingdings" charset="0"/>
              <a:buNone/>
              <a:defRPr/>
            </a:pPr>
            <a:r>
              <a:rPr lang="en-GB" sz="3400" dirty="0" smtClean="0">
                <a:solidFill>
                  <a:srgbClr val="800000"/>
                </a:solidFill>
                <a:latin typeface="Calibri" charset="0"/>
              </a:rPr>
              <a:t>Good</a:t>
            </a:r>
            <a:r>
              <a:rPr lang="en-GB" sz="3400" dirty="0" smtClean="0">
                <a:latin typeface="Calibri" charset="0"/>
              </a:rPr>
              <a:t>: 	long-term data preservation</a:t>
            </a:r>
          </a:p>
          <a:p>
            <a:pPr marL="90000" indent="0" eaLnBrk="1" hangingPunct="1">
              <a:buFont typeface="Wingdings" charset="0"/>
              <a:buNone/>
              <a:defRPr/>
            </a:pPr>
            <a:r>
              <a:rPr lang="en-GB" sz="3400" dirty="0">
                <a:latin typeface="Calibri" charset="0"/>
              </a:rPr>
              <a:t> </a:t>
            </a:r>
            <a:r>
              <a:rPr lang="en-GB" sz="3400" dirty="0" smtClean="0">
                <a:latin typeface="Calibri" charset="0"/>
              </a:rPr>
              <a:t>                  data sharing inside the lab</a:t>
            </a:r>
          </a:p>
          <a:p>
            <a:pPr marL="90000" indent="0" eaLnBrk="1" hangingPunct="1">
              <a:buFont typeface="Wingdings" charset="0"/>
              <a:buNone/>
              <a:defRPr/>
            </a:pPr>
            <a:r>
              <a:rPr lang="en-GB" sz="3400" dirty="0">
                <a:latin typeface="Calibri" charset="0"/>
              </a:rPr>
              <a:t> </a:t>
            </a:r>
            <a:r>
              <a:rPr lang="en-GB" sz="3400" dirty="0" smtClean="0">
                <a:latin typeface="Calibri" charset="0"/>
              </a:rPr>
              <a:t>                  reusable corporate software </a:t>
            </a:r>
          </a:p>
          <a:p>
            <a:pPr marL="90000" indent="0" eaLnBrk="1" hangingPunct="1">
              <a:buFont typeface="Wingdings" charset="0"/>
              <a:buNone/>
              <a:defRPr/>
            </a:pPr>
            <a:endParaRPr lang="en-GB" sz="3400" dirty="0" smtClean="0">
              <a:solidFill>
                <a:srgbClr val="800000"/>
              </a:solidFill>
              <a:latin typeface="Calibri" charset="0"/>
            </a:endParaRPr>
          </a:p>
          <a:p>
            <a:pPr marL="90000" indent="0" eaLnBrk="1" hangingPunct="1">
              <a:buFont typeface="Wingdings" charset="0"/>
              <a:buNone/>
              <a:defRPr/>
            </a:pPr>
            <a:r>
              <a:rPr lang="en-GB" sz="3400" dirty="0" smtClean="0">
                <a:solidFill>
                  <a:srgbClr val="800000"/>
                </a:solidFill>
                <a:latin typeface="Calibri" charset="0"/>
              </a:rPr>
              <a:t>Bad:  	</a:t>
            </a:r>
            <a:r>
              <a:rPr lang="en-GB" sz="3400" dirty="0" smtClean="0">
                <a:solidFill>
                  <a:schemeClr val="bg2">
                    <a:lumMod val="75000"/>
                  </a:schemeClr>
                </a:solidFill>
                <a:latin typeface="Calibri" charset="0"/>
              </a:rPr>
              <a:t>substantial costs on data admin</a:t>
            </a:r>
          </a:p>
          <a:p>
            <a:pPr marL="90000" indent="0" eaLnBrk="1" hangingPunct="1">
              <a:buFont typeface="Wingdings" charset="0"/>
              <a:buNone/>
              <a:defRPr/>
            </a:pPr>
            <a:r>
              <a:rPr lang="en-GB" sz="3400" dirty="0">
                <a:solidFill>
                  <a:schemeClr val="bg2">
                    <a:lumMod val="75000"/>
                  </a:schemeClr>
                </a:solidFill>
                <a:latin typeface="Calibri" charset="0"/>
              </a:rPr>
              <a:t> </a:t>
            </a:r>
            <a:r>
              <a:rPr lang="en-GB" sz="3400" dirty="0" smtClean="0">
                <a:solidFill>
                  <a:schemeClr val="bg2">
                    <a:lumMod val="75000"/>
                  </a:schemeClr>
                </a:solidFill>
                <a:latin typeface="Calibri" charset="0"/>
              </a:rPr>
              <a:t>                 little outside data sharing</a:t>
            </a:r>
            <a:endParaRPr lang="en-GB" sz="3400" dirty="0">
              <a:solidFill>
                <a:srgbClr val="800000"/>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4"/>
          <p:cNvSpPr>
            <a:spLocks noGrp="1"/>
          </p:cNvSpPr>
          <p:nvPr>
            <p:ph type="title"/>
          </p:nvPr>
        </p:nvSpPr>
        <p:spPr/>
        <p:txBody>
          <a:bodyPr/>
          <a:lstStyle/>
          <a:p>
            <a:r>
              <a:rPr lang="en-US">
                <a:latin typeface="Calibri" charset="0"/>
              </a:rPr>
              <a:t>Stage 3 – Multidatabase access (Terralib 5+)</a:t>
            </a:r>
          </a:p>
        </p:txBody>
      </p:sp>
      <p:pic>
        <p:nvPicPr>
          <p:cNvPr id="116738" name="Picture 16" descr="j01953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196975"/>
            <a:ext cx="1584325"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AutoShape 10"/>
          <p:cNvSpPr>
            <a:spLocks noChangeArrowheads="1"/>
          </p:cNvSpPr>
          <p:nvPr/>
        </p:nvSpPr>
        <p:spPr bwMode="auto">
          <a:xfrm>
            <a:off x="1547813" y="5084763"/>
            <a:ext cx="1223962" cy="1008062"/>
          </a:xfrm>
          <a:prstGeom prst="can">
            <a:avLst>
              <a:gd name="adj" fmla="val 27204"/>
            </a:avLst>
          </a:prstGeom>
          <a:solidFill>
            <a:srgbClr val="E3E3B5"/>
          </a:solidFill>
          <a:ln w="9525">
            <a:solidFill>
              <a:schemeClr val="tx1"/>
            </a:solidFill>
            <a:round/>
            <a:headEnd/>
            <a:tailEnd/>
          </a:ln>
        </p:spPr>
        <p:txBody>
          <a:bodyPr wrap="none" anchor="ctr"/>
          <a:lstStyle/>
          <a:p>
            <a:pPr algn="ctr"/>
            <a:r>
              <a:rPr lang="en-US" sz="2000">
                <a:solidFill>
                  <a:srgbClr val="000000"/>
                </a:solidFill>
                <a:latin typeface="Calibri" charset="0"/>
                <a:cs typeface="Calibri" charset="0"/>
              </a:rPr>
              <a:t>Data </a:t>
            </a:r>
          </a:p>
          <a:p>
            <a:pPr algn="ctr"/>
            <a:r>
              <a:rPr lang="en-US" sz="2000">
                <a:solidFill>
                  <a:srgbClr val="000000"/>
                </a:solidFill>
                <a:latin typeface="Calibri" charset="0"/>
                <a:cs typeface="Calibri" charset="0"/>
              </a:rPr>
              <a:t>source</a:t>
            </a:r>
          </a:p>
        </p:txBody>
      </p:sp>
      <p:sp>
        <p:nvSpPr>
          <p:cNvPr id="116740" name="AutoShape 10"/>
          <p:cNvSpPr>
            <a:spLocks noChangeArrowheads="1"/>
          </p:cNvSpPr>
          <p:nvPr/>
        </p:nvSpPr>
        <p:spPr bwMode="auto">
          <a:xfrm>
            <a:off x="4067175" y="5084763"/>
            <a:ext cx="1225550" cy="1008062"/>
          </a:xfrm>
          <a:prstGeom prst="can">
            <a:avLst>
              <a:gd name="adj" fmla="val 27204"/>
            </a:avLst>
          </a:prstGeom>
          <a:solidFill>
            <a:srgbClr val="E3E3B5"/>
          </a:solidFill>
          <a:ln w="9525">
            <a:solidFill>
              <a:schemeClr val="tx1"/>
            </a:solidFill>
            <a:round/>
            <a:headEnd/>
            <a:tailEnd/>
          </a:ln>
        </p:spPr>
        <p:txBody>
          <a:bodyPr wrap="none" anchor="ctr"/>
          <a:lstStyle/>
          <a:p>
            <a:pPr algn="ctr"/>
            <a:r>
              <a:rPr lang="en-US" sz="2000">
                <a:solidFill>
                  <a:srgbClr val="000000"/>
                </a:solidFill>
                <a:latin typeface="Calibri" charset="0"/>
                <a:cs typeface="Calibri" charset="0"/>
              </a:rPr>
              <a:t>Data </a:t>
            </a:r>
          </a:p>
          <a:p>
            <a:pPr algn="ctr"/>
            <a:r>
              <a:rPr lang="en-US" sz="2000">
                <a:solidFill>
                  <a:srgbClr val="000000"/>
                </a:solidFill>
                <a:latin typeface="Calibri" charset="0"/>
                <a:cs typeface="Calibri" charset="0"/>
              </a:rPr>
              <a:t>source</a:t>
            </a:r>
          </a:p>
        </p:txBody>
      </p:sp>
      <p:sp>
        <p:nvSpPr>
          <p:cNvPr id="116741" name="AutoShape 10"/>
          <p:cNvSpPr>
            <a:spLocks noChangeArrowheads="1"/>
          </p:cNvSpPr>
          <p:nvPr/>
        </p:nvSpPr>
        <p:spPr bwMode="auto">
          <a:xfrm>
            <a:off x="6516688" y="5084763"/>
            <a:ext cx="1223962" cy="1008062"/>
          </a:xfrm>
          <a:prstGeom prst="can">
            <a:avLst>
              <a:gd name="adj" fmla="val 27204"/>
            </a:avLst>
          </a:prstGeom>
          <a:solidFill>
            <a:srgbClr val="E3E3B5"/>
          </a:solidFill>
          <a:ln w="9525">
            <a:solidFill>
              <a:schemeClr val="tx1"/>
            </a:solidFill>
            <a:round/>
            <a:headEnd/>
            <a:tailEnd/>
          </a:ln>
        </p:spPr>
        <p:txBody>
          <a:bodyPr wrap="none" anchor="ctr"/>
          <a:lstStyle/>
          <a:p>
            <a:pPr algn="ctr"/>
            <a:r>
              <a:rPr lang="en-US" sz="2000">
                <a:solidFill>
                  <a:srgbClr val="000000"/>
                </a:solidFill>
                <a:latin typeface="Calibri" charset="0"/>
                <a:cs typeface="Calibri" charset="0"/>
              </a:rPr>
              <a:t>Data </a:t>
            </a:r>
          </a:p>
          <a:p>
            <a:pPr algn="ctr"/>
            <a:r>
              <a:rPr lang="en-US" sz="2000">
                <a:solidFill>
                  <a:srgbClr val="000000"/>
                </a:solidFill>
                <a:latin typeface="Calibri" charset="0"/>
                <a:cs typeface="Calibri" charset="0"/>
              </a:rPr>
              <a:t>source</a:t>
            </a:r>
          </a:p>
        </p:txBody>
      </p:sp>
      <p:sp>
        <p:nvSpPr>
          <p:cNvPr id="14" name="TextBox 13"/>
          <p:cNvSpPr txBox="1"/>
          <p:nvPr/>
        </p:nvSpPr>
        <p:spPr>
          <a:xfrm>
            <a:off x="4067175" y="1844675"/>
            <a:ext cx="1800225" cy="685800"/>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err="1">
                <a:latin typeface="Calibri"/>
                <a:cs typeface="Calibri"/>
              </a:rPr>
              <a:t>Modelling</a:t>
            </a:r>
            <a:r>
              <a:rPr lang="en-US" sz="2000" dirty="0">
                <a:latin typeface="Calibri"/>
                <a:cs typeface="Calibri"/>
              </a:rPr>
              <a:t> </a:t>
            </a:r>
          </a:p>
        </p:txBody>
      </p:sp>
      <p:sp>
        <p:nvSpPr>
          <p:cNvPr id="15" name="TextBox 14"/>
          <p:cNvSpPr txBox="1"/>
          <p:nvPr/>
        </p:nvSpPr>
        <p:spPr>
          <a:xfrm>
            <a:off x="1639888" y="3068638"/>
            <a:ext cx="1724025" cy="685800"/>
          </a:xfrm>
          <a:prstGeom prst="rect">
            <a:avLst/>
          </a:prstGeom>
          <a:solidFill>
            <a:srgbClr val="CCFFCC"/>
          </a:solidFill>
          <a:ln>
            <a:solidFill>
              <a:schemeClr val="tx1">
                <a:lumMod val="95000"/>
                <a:lumOff val="5000"/>
              </a:schemeClr>
            </a:solidFill>
          </a:ln>
        </p:spPr>
        <p:txBody>
          <a:bodyPr wrap="none" tIns="187200" bIns="187200">
            <a:spAutoFit/>
          </a:bodyPr>
          <a:lstStyle/>
          <a:p>
            <a:pPr algn="ctr">
              <a:spcBef>
                <a:spcPts val="1800"/>
              </a:spcBef>
              <a:spcAft>
                <a:spcPts val="1800"/>
              </a:spcAft>
              <a:defRPr/>
            </a:pPr>
            <a:r>
              <a:rPr lang="en-US" sz="2000" dirty="0">
                <a:latin typeface="Calibri"/>
                <a:cs typeface="Calibri"/>
              </a:rPr>
              <a:t>Data discovery </a:t>
            </a:r>
          </a:p>
        </p:txBody>
      </p:sp>
      <p:sp>
        <p:nvSpPr>
          <p:cNvPr id="16" name="TextBox 15"/>
          <p:cNvSpPr txBox="1"/>
          <p:nvPr/>
        </p:nvSpPr>
        <p:spPr>
          <a:xfrm>
            <a:off x="4067175" y="3068638"/>
            <a:ext cx="1800225" cy="685800"/>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a:latin typeface="Calibri"/>
                <a:cs typeface="Calibri"/>
              </a:rPr>
              <a:t>Data access </a:t>
            </a:r>
          </a:p>
        </p:txBody>
      </p:sp>
      <p:sp>
        <p:nvSpPr>
          <p:cNvPr id="17" name="TextBox 16"/>
          <p:cNvSpPr txBox="1"/>
          <p:nvPr/>
        </p:nvSpPr>
        <p:spPr>
          <a:xfrm>
            <a:off x="6731000" y="3068638"/>
            <a:ext cx="1800225" cy="685800"/>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a:latin typeface="Calibri"/>
                <a:cs typeface="Calibri"/>
              </a:rPr>
              <a:t>Analysis</a:t>
            </a:r>
          </a:p>
        </p:txBody>
      </p:sp>
      <p:sp>
        <p:nvSpPr>
          <p:cNvPr id="37" name="TextBox 36"/>
          <p:cNvSpPr txBox="1"/>
          <p:nvPr/>
        </p:nvSpPr>
        <p:spPr>
          <a:xfrm>
            <a:off x="7596188" y="5815013"/>
            <a:ext cx="1223962" cy="742950"/>
          </a:xfrm>
          <a:prstGeom prst="rect">
            <a:avLst/>
          </a:prstGeom>
          <a:solidFill>
            <a:srgbClr val="CCFFCC"/>
          </a:solidFill>
          <a:ln>
            <a:solidFill>
              <a:schemeClr val="tx1">
                <a:lumMod val="95000"/>
                <a:lumOff val="5000"/>
              </a:schemeClr>
            </a:solidFill>
            <a:prstDash val="dash"/>
          </a:ln>
        </p:spPr>
        <p:txBody>
          <a:bodyPr tIns="93600" bIns="93600">
            <a:spAutoFit/>
          </a:bodyPr>
          <a:lstStyle/>
          <a:p>
            <a:pPr algn="ctr">
              <a:spcBef>
                <a:spcPts val="1800"/>
              </a:spcBef>
              <a:spcAft>
                <a:spcPts val="1800"/>
              </a:spcAft>
              <a:defRPr/>
            </a:pPr>
            <a:r>
              <a:rPr lang="en-US" sz="1800" dirty="0">
                <a:latin typeface="Calibri"/>
                <a:cs typeface="Calibri"/>
              </a:rPr>
              <a:t>Remote Analysis</a:t>
            </a:r>
          </a:p>
        </p:txBody>
      </p:sp>
      <p:sp>
        <p:nvSpPr>
          <p:cNvPr id="38" name="TextBox 37"/>
          <p:cNvSpPr txBox="1"/>
          <p:nvPr/>
        </p:nvSpPr>
        <p:spPr>
          <a:xfrm>
            <a:off x="5075238" y="5822950"/>
            <a:ext cx="1225550" cy="742950"/>
          </a:xfrm>
          <a:prstGeom prst="rect">
            <a:avLst/>
          </a:prstGeom>
          <a:solidFill>
            <a:srgbClr val="CCFFCC"/>
          </a:solidFill>
          <a:ln>
            <a:solidFill>
              <a:schemeClr val="tx1">
                <a:lumMod val="95000"/>
                <a:lumOff val="5000"/>
              </a:schemeClr>
            </a:solidFill>
            <a:prstDash val="dash"/>
          </a:ln>
        </p:spPr>
        <p:txBody>
          <a:bodyPr tIns="93600" bIns="93600">
            <a:spAutoFit/>
          </a:bodyPr>
          <a:lstStyle/>
          <a:p>
            <a:pPr algn="ctr">
              <a:spcBef>
                <a:spcPts val="1800"/>
              </a:spcBef>
              <a:spcAft>
                <a:spcPts val="1800"/>
              </a:spcAft>
              <a:defRPr/>
            </a:pPr>
            <a:r>
              <a:rPr lang="en-US" sz="1800" dirty="0">
                <a:latin typeface="Calibri"/>
                <a:cs typeface="Calibri"/>
              </a:rPr>
              <a:t>Remote Analysis</a:t>
            </a:r>
          </a:p>
        </p:txBody>
      </p:sp>
      <p:sp>
        <p:nvSpPr>
          <p:cNvPr id="39" name="TextBox 38"/>
          <p:cNvSpPr txBox="1"/>
          <p:nvPr/>
        </p:nvSpPr>
        <p:spPr>
          <a:xfrm>
            <a:off x="2700338" y="5826125"/>
            <a:ext cx="1223962" cy="742950"/>
          </a:xfrm>
          <a:prstGeom prst="rect">
            <a:avLst/>
          </a:prstGeom>
          <a:solidFill>
            <a:srgbClr val="CCFFCC"/>
          </a:solidFill>
          <a:ln>
            <a:solidFill>
              <a:schemeClr val="tx1">
                <a:lumMod val="95000"/>
                <a:lumOff val="5000"/>
              </a:schemeClr>
            </a:solidFill>
            <a:prstDash val="dash"/>
          </a:ln>
        </p:spPr>
        <p:txBody>
          <a:bodyPr tIns="93600" bIns="93600">
            <a:spAutoFit/>
          </a:bodyPr>
          <a:lstStyle/>
          <a:p>
            <a:pPr algn="ctr">
              <a:spcBef>
                <a:spcPts val="1800"/>
              </a:spcBef>
              <a:spcAft>
                <a:spcPts val="1800"/>
              </a:spcAft>
              <a:defRPr/>
            </a:pPr>
            <a:r>
              <a:rPr lang="en-US" sz="1800" dirty="0">
                <a:latin typeface="Calibri"/>
                <a:cs typeface="Calibri"/>
              </a:rPr>
              <a:t>Remote Analysis</a:t>
            </a:r>
          </a:p>
        </p:txBody>
      </p:sp>
      <p:cxnSp>
        <p:nvCxnSpPr>
          <p:cNvPr id="116749" name="Straight Arrow Connector 47"/>
          <p:cNvCxnSpPr>
            <a:cxnSpLocks noChangeShapeType="1"/>
            <a:stCxn id="14" idx="2"/>
            <a:endCxn id="16" idx="0"/>
          </p:cNvCxnSpPr>
          <p:nvPr/>
        </p:nvCxnSpPr>
        <p:spPr bwMode="auto">
          <a:xfrm>
            <a:off x="4967288" y="2530475"/>
            <a:ext cx="0" cy="538163"/>
          </a:xfrm>
          <a:prstGeom prst="straightConnector1">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16750" name="Elbow Connector 49"/>
          <p:cNvCxnSpPr>
            <a:cxnSpLocks noChangeShapeType="1"/>
            <a:stCxn id="14" idx="3"/>
            <a:endCxn id="17" idx="0"/>
          </p:cNvCxnSpPr>
          <p:nvPr/>
        </p:nvCxnSpPr>
        <p:spPr bwMode="auto">
          <a:xfrm>
            <a:off x="5867400" y="2187575"/>
            <a:ext cx="1763713" cy="881063"/>
          </a:xfrm>
          <a:prstGeom prst="bentConnector2">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16751" name="Elbow Connector 52"/>
          <p:cNvCxnSpPr>
            <a:cxnSpLocks noChangeShapeType="1"/>
            <a:stCxn id="14" idx="1"/>
            <a:endCxn id="15" idx="0"/>
          </p:cNvCxnSpPr>
          <p:nvPr/>
        </p:nvCxnSpPr>
        <p:spPr bwMode="auto">
          <a:xfrm rot="10800000" flipV="1">
            <a:off x="2501900" y="2187575"/>
            <a:ext cx="1565275" cy="881063"/>
          </a:xfrm>
          <a:prstGeom prst="bentConnector2">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16752" name="Straight Arrow Connector 61"/>
          <p:cNvCxnSpPr>
            <a:cxnSpLocks noChangeShapeType="1"/>
          </p:cNvCxnSpPr>
          <p:nvPr/>
        </p:nvCxnSpPr>
        <p:spPr bwMode="auto">
          <a:xfrm>
            <a:off x="2195513" y="3716338"/>
            <a:ext cx="0" cy="865187"/>
          </a:xfrm>
          <a:prstGeom prst="straightConnector1">
            <a:avLst/>
          </a:prstGeom>
          <a:noFill/>
          <a:ln w="3810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16753" name="Straight Arrow Connector 62"/>
          <p:cNvCxnSpPr>
            <a:cxnSpLocks noChangeShapeType="1"/>
          </p:cNvCxnSpPr>
          <p:nvPr/>
        </p:nvCxnSpPr>
        <p:spPr bwMode="auto">
          <a:xfrm flipH="1">
            <a:off x="4716463" y="3789363"/>
            <a:ext cx="0" cy="792162"/>
          </a:xfrm>
          <a:prstGeom prst="straightConnector1">
            <a:avLst/>
          </a:prstGeom>
          <a:noFill/>
          <a:ln w="3810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16754" name="Straight Arrow Connector 68"/>
          <p:cNvCxnSpPr>
            <a:cxnSpLocks noChangeShapeType="1"/>
            <a:stCxn id="15" idx="3"/>
            <a:endCxn id="16" idx="1"/>
          </p:cNvCxnSpPr>
          <p:nvPr/>
        </p:nvCxnSpPr>
        <p:spPr bwMode="auto">
          <a:xfrm>
            <a:off x="3363913" y="3411538"/>
            <a:ext cx="703262" cy="0"/>
          </a:xfrm>
          <a:prstGeom prst="straightConnector1">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16755" name="Straight Arrow Connector 75"/>
          <p:cNvCxnSpPr>
            <a:cxnSpLocks noChangeShapeType="1"/>
          </p:cNvCxnSpPr>
          <p:nvPr/>
        </p:nvCxnSpPr>
        <p:spPr bwMode="auto">
          <a:xfrm>
            <a:off x="5938838" y="3429000"/>
            <a:ext cx="703262" cy="0"/>
          </a:xfrm>
          <a:prstGeom prst="straightConnector1">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pic>
        <p:nvPicPr>
          <p:cNvPr id="11675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4365625"/>
            <a:ext cx="8459787"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4"/>
          <p:cNvSpPr>
            <a:spLocks noGrp="1"/>
          </p:cNvSpPr>
          <p:nvPr>
            <p:ph type="title"/>
          </p:nvPr>
        </p:nvSpPr>
        <p:spPr/>
        <p:txBody>
          <a:bodyPr/>
          <a:lstStyle/>
          <a:p>
            <a:r>
              <a:rPr lang="en-US">
                <a:latin typeface="Calibri" charset="0"/>
              </a:rPr>
              <a:t>Stage 3 – Multidatabase access (Terralib 5+)</a:t>
            </a:r>
          </a:p>
        </p:txBody>
      </p:sp>
      <p:pic>
        <p:nvPicPr>
          <p:cNvPr id="117762" name="Picture 16" descr="j01953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196975"/>
            <a:ext cx="1584325"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AutoShape 10"/>
          <p:cNvSpPr>
            <a:spLocks noChangeArrowheads="1"/>
          </p:cNvSpPr>
          <p:nvPr/>
        </p:nvSpPr>
        <p:spPr bwMode="auto">
          <a:xfrm>
            <a:off x="1547813" y="5084763"/>
            <a:ext cx="1223962" cy="1008062"/>
          </a:xfrm>
          <a:prstGeom prst="can">
            <a:avLst>
              <a:gd name="adj" fmla="val 27204"/>
            </a:avLst>
          </a:prstGeom>
          <a:solidFill>
            <a:srgbClr val="E3E3B5"/>
          </a:solidFill>
          <a:ln w="9525">
            <a:solidFill>
              <a:schemeClr val="tx1"/>
            </a:solidFill>
            <a:round/>
            <a:headEnd/>
            <a:tailEnd/>
          </a:ln>
        </p:spPr>
        <p:txBody>
          <a:bodyPr wrap="none" anchor="ctr"/>
          <a:lstStyle/>
          <a:p>
            <a:pPr algn="ctr"/>
            <a:r>
              <a:rPr lang="en-US" sz="2000">
                <a:solidFill>
                  <a:srgbClr val="000000"/>
                </a:solidFill>
                <a:latin typeface="Calibri" charset="0"/>
                <a:cs typeface="Calibri" charset="0"/>
              </a:rPr>
              <a:t>Data </a:t>
            </a:r>
          </a:p>
          <a:p>
            <a:pPr algn="ctr"/>
            <a:r>
              <a:rPr lang="en-US" sz="2000">
                <a:solidFill>
                  <a:srgbClr val="000000"/>
                </a:solidFill>
                <a:latin typeface="Calibri" charset="0"/>
                <a:cs typeface="Calibri" charset="0"/>
              </a:rPr>
              <a:t>source</a:t>
            </a:r>
          </a:p>
        </p:txBody>
      </p:sp>
      <p:sp>
        <p:nvSpPr>
          <p:cNvPr id="117764" name="AutoShape 10"/>
          <p:cNvSpPr>
            <a:spLocks noChangeArrowheads="1"/>
          </p:cNvSpPr>
          <p:nvPr/>
        </p:nvSpPr>
        <p:spPr bwMode="auto">
          <a:xfrm>
            <a:off x="4067175" y="5084763"/>
            <a:ext cx="1225550" cy="1008062"/>
          </a:xfrm>
          <a:prstGeom prst="can">
            <a:avLst>
              <a:gd name="adj" fmla="val 27204"/>
            </a:avLst>
          </a:prstGeom>
          <a:solidFill>
            <a:srgbClr val="E3E3B5"/>
          </a:solidFill>
          <a:ln w="9525">
            <a:solidFill>
              <a:schemeClr val="tx1"/>
            </a:solidFill>
            <a:round/>
            <a:headEnd/>
            <a:tailEnd/>
          </a:ln>
        </p:spPr>
        <p:txBody>
          <a:bodyPr wrap="none" anchor="ctr"/>
          <a:lstStyle/>
          <a:p>
            <a:pPr algn="ctr"/>
            <a:r>
              <a:rPr lang="en-US" sz="2000">
                <a:solidFill>
                  <a:srgbClr val="000000"/>
                </a:solidFill>
                <a:latin typeface="Calibri" charset="0"/>
                <a:cs typeface="Calibri" charset="0"/>
              </a:rPr>
              <a:t>Data </a:t>
            </a:r>
          </a:p>
          <a:p>
            <a:pPr algn="ctr"/>
            <a:r>
              <a:rPr lang="en-US" sz="2000">
                <a:solidFill>
                  <a:srgbClr val="000000"/>
                </a:solidFill>
                <a:latin typeface="Calibri" charset="0"/>
                <a:cs typeface="Calibri" charset="0"/>
              </a:rPr>
              <a:t>source</a:t>
            </a:r>
          </a:p>
        </p:txBody>
      </p:sp>
      <p:sp>
        <p:nvSpPr>
          <p:cNvPr id="117765" name="AutoShape 10"/>
          <p:cNvSpPr>
            <a:spLocks noChangeArrowheads="1"/>
          </p:cNvSpPr>
          <p:nvPr/>
        </p:nvSpPr>
        <p:spPr bwMode="auto">
          <a:xfrm>
            <a:off x="6516688" y="5084763"/>
            <a:ext cx="1223962" cy="1008062"/>
          </a:xfrm>
          <a:prstGeom prst="can">
            <a:avLst>
              <a:gd name="adj" fmla="val 27204"/>
            </a:avLst>
          </a:prstGeom>
          <a:solidFill>
            <a:srgbClr val="E3E3B5"/>
          </a:solidFill>
          <a:ln w="9525">
            <a:solidFill>
              <a:schemeClr val="tx1"/>
            </a:solidFill>
            <a:round/>
            <a:headEnd/>
            <a:tailEnd/>
          </a:ln>
        </p:spPr>
        <p:txBody>
          <a:bodyPr wrap="none" anchor="ctr"/>
          <a:lstStyle/>
          <a:p>
            <a:pPr algn="ctr"/>
            <a:r>
              <a:rPr lang="en-US" sz="2000">
                <a:solidFill>
                  <a:srgbClr val="000000"/>
                </a:solidFill>
                <a:latin typeface="Calibri" charset="0"/>
                <a:cs typeface="Calibri" charset="0"/>
              </a:rPr>
              <a:t>Data </a:t>
            </a:r>
          </a:p>
          <a:p>
            <a:pPr algn="ctr"/>
            <a:r>
              <a:rPr lang="en-US" sz="2000">
                <a:solidFill>
                  <a:srgbClr val="000000"/>
                </a:solidFill>
                <a:latin typeface="Calibri" charset="0"/>
                <a:cs typeface="Calibri" charset="0"/>
              </a:rPr>
              <a:t>source</a:t>
            </a:r>
          </a:p>
        </p:txBody>
      </p:sp>
      <p:sp>
        <p:nvSpPr>
          <p:cNvPr id="14" name="TextBox 13"/>
          <p:cNvSpPr txBox="1"/>
          <p:nvPr/>
        </p:nvSpPr>
        <p:spPr>
          <a:xfrm>
            <a:off x="4067175" y="1844675"/>
            <a:ext cx="1800225" cy="685800"/>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err="1">
                <a:latin typeface="Calibri"/>
                <a:cs typeface="Calibri"/>
              </a:rPr>
              <a:t>Modelling</a:t>
            </a:r>
            <a:r>
              <a:rPr lang="en-US" sz="2000" dirty="0">
                <a:latin typeface="Calibri"/>
                <a:cs typeface="Calibri"/>
              </a:rPr>
              <a:t> </a:t>
            </a:r>
          </a:p>
        </p:txBody>
      </p:sp>
      <p:sp>
        <p:nvSpPr>
          <p:cNvPr id="15" name="TextBox 14"/>
          <p:cNvSpPr txBox="1"/>
          <p:nvPr/>
        </p:nvSpPr>
        <p:spPr>
          <a:xfrm>
            <a:off x="1639888" y="3068638"/>
            <a:ext cx="1724025" cy="685800"/>
          </a:xfrm>
          <a:prstGeom prst="rect">
            <a:avLst/>
          </a:prstGeom>
          <a:solidFill>
            <a:srgbClr val="CCFFCC"/>
          </a:solidFill>
          <a:ln>
            <a:solidFill>
              <a:schemeClr val="tx1">
                <a:lumMod val="95000"/>
                <a:lumOff val="5000"/>
              </a:schemeClr>
            </a:solidFill>
          </a:ln>
        </p:spPr>
        <p:txBody>
          <a:bodyPr wrap="none" tIns="187200" bIns="187200">
            <a:spAutoFit/>
          </a:bodyPr>
          <a:lstStyle/>
          <a:p>
            <a:pPr algn="ctr">
              <a:spcBef>
                <a:spcPts val="1800"/>
              </a:spcBef>
              <a:spcAft>
                <a:spcPts val="1800"/>
              </a:spcAft>
              <a:defRPr/>
            </a:pPr>
            <a:r>
              <a:rPr lang="en-US" sz="2000" dirty="0">
                <a:latin typeface="Calibri"/>
                <a:cs typeface="Calibri"/>
              </a:rPr>
              <a:t>Data discovery </a:t>
            </a:r>
          </a:p>
        </p:txBody>
      </p:sp>
      <p:sp>
        <p:nvSpPr>
          <p:cNvPr id="16" name="TextBox 15"/>
          <p:cNvSpPr txBox="1"/>
          <p:nvPr/>
        </p:nvSpPr>
        <p:spPr>
          <a:xfrm>
            <a:off x="4067175" y="3068638"/>
            <a:ext cx="1800225" cy="685800"/>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a:latin typeface="Calibri"/>
                <a:cs typeface="Calibri"/>
              </a:rPr>
              <a:t>Data access </a:t>
            </a:r>
          </a:p>
        </p:txBody>
      </p:sp>
      <p:sp>
        <p:nvSpPr>
          <p:cNvPr id="17" name="TextBox 16"/>
          <p:cNvSpPr txBox="1"/>
          <p:nvPr/>
        </p:nvSpPr>
        <p:spPr>
          <a:xfrm>
            <a:off x="6731000" y="3068638"/>
            <a:ext cx="1800225" cy="685800"/>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a:latin typeface="Calibri"/>
                <a:cs typeface="Calibri"/>
              </a:rPr>
              <a:t>Analysis</a:t>
            </a:r>
          </a:p>
        </p:txBody>
      </p:sp>
      <p:sp>
        <p:nvSpPr>
          <p:cNvPr id="37" name="TextBox 36"/>
          <p:cNvSpPr txBox="1"/>
          <p:nvPr/>
        </p:nvSpPr>
        <p:spPr>
          <a:xfrm>
            <a:off x="7596188" y="5815013"/>
            <a:ext cx="1223962" cy="742950"/>
          </a:xfrm>
          <a:prstGeom prst="rect">
            <a:avLst/>
          </a:prstGeom>
          <a:solidFill>
            <a:srgbClr val="CCFFCC"/>
          </a:solidFill>
          <a:ln>
            <a:solidFill>
              <a:schemeClr val="tx1">
                <a:lumMod val="95000"/>
                <a:lumOff val="5000"/>
              </a:schemeClr>
            </a:solidFill>
            <a:prstDash val="dash"/>
          </a:ln>
        </p:spPr>
        <p:txBody>
          <a:bodyPr tIns="93600" bIns="93600">
            <a:spAutoFit/>
          </a:bodyPr>
          <a:lstStyle/>
          <a:p>
            <a:pPr algn="ctr">
              <a:spcBef>
                <a:spcPts val="1800"/>
              </a:spcBef>
              <a:spcAft>
                <a:spcPts val="1800"/>
              </a:spcAft>
              <a:defRPr/>
            </a:pPr>
            <a:r>
              <a:rPr lang="en-US" sz="1800" dirty="0">
                <a:latin typeface="Calibri"/>
                <a:cs typeface="Calibri"/>
              </a:rPr>
              <a:t>Remote Analysis</a:t>
            </a:r>
          </a:p>
        </p:txBody>
      </p:sp>
      <p:sp>
        <p:nvSpPr>
          <p:cNvPr id="38" name="TextBox 37"/>
          <p:cNvSpPr txBox="1"/>
          <p:nvPr/>
        </p:nvSpPr>
        <p:spPr>
          <a:xfrm>
            <a:off x="5075238" y="5822950"/>
            <a:ext cx="1225550" cy="742950"/>
          </a:xfrm>
          <a:prstGeom prst="rect">
            <a:avLst/>
          </a:prstGeom>
          <a:solidFill>
            <a:srgbClr val="CCFFCC"/>
          </a:solidFill>
          <a:ln>
            <a:solidFill>
              <a:schemeClr val="tx1">
                <a:lumMod val="95000"/>
                <a:lumOff val="5000"/>
              </a:schemeClr>
            </a:solidFill>
            <a:prstDash val="dash"/>
          </a:ln>
        </p:spPr>
        <p:txBody>
          <a:bodyPr tIns="93600" bIns="93600">
            <a:spAutoFit/>
          </a:bodyPr>
          <a:lstStyle/>
          <a:p>
            <a:pPr algn="ctr">
              <a:spcBef>
                <a:spcPts val="1800"/>
              </a:spcBef>
              <a:spcAft>
                <a:spcPts val="1800"/>
              </a:spcAft>
              <a:defRPr/>
            </a:pPr>
            <a:r>
              <a:rPr lang="en-US" sz="1800" dirty="0">
                <a:latin typeface="Calibri"/>
                <a:cs typeface="Calibri"/>
              </a:rPr>
              <a:t>Remote Analysis</a:t>
            </a:r>
          </a:p>
        </p:txBody>
      </p:sp>
      <p:sp>
        <p:nvSpPr>
          <p:cNvPr id="39" name="TextBox 38"/>
          <p:cNvSpPr txBox="1"/>
          <p:nvPr/>
        </p:nvSpPr>
        <p:spPr>
          <a:xfrm>
            <a:off x="2700338" y="5826125"/>
            <a:ext cx="1223962" cy="742950"/>
          </a:xfrm>
          <a:prstGeom prst="rect">
            <a:avLst/>
          </a:prstGeom>
          <a:solidFill>
            <a:srgbClr val="CCFFCC"/>
          </a:solidFill>
          <a:ln>
            <a:solidFill>
              <a:schemeClr val="tx1">
                <a:lumMod val="95000"/>
                <a:lumOff val="5000"/>
              </a:schemeClr>
            </a:solidFill>
            <a:prstDash val="dash"/>
          </a:ln>
        </p:spPr>
        <p:txBody>
          <a:bodyPr tIns="93600" bIns="93600">
            <a:spAutoFit/>
          </a:bodyPr>
          <a:lstStyle/>
          <a:p>
            <a:pPr algn="ctr">
              <a:spcBef>
                <a:spcPts val="1800"/>
              </a:spcBef>
              <a:spcAft>
                <a:spcPts val="1800"/>
              </a:spcAft>
              <a:defRPr/>
            </a:pPr>
            <a:r>
              <a:rPr lang="en-US" sz="1800" dirty="0">
                <a:latin typeface="Calibri"/>
                <a:cs typeface="Calibri"/>
              </a:rPr>
              <a:t>Remote Analysis</a:t>
            </a:r>
          </a:p>
        </p:txBody>
      </p:sp>
      <p:cxnSp>
        <p:nvCxnSpPr>
          <p:cNvPr id="117773" name="Straight Arrow Connector 47"/>
          <p:cNvCxnSpPr>
            <a:cxnSpLocks noChangeShapeType="1"/>
            <a:stCxn id="14" idx="2"/>
            <a:endCxn id="16" idx="0"/>
          </p:cNvCxnSpPr>
          <p:nvPr/>
        </p:nvCxnSpPr>
        <p:spPr bwMode="auto">
          <a:xfrm>
            <a:off x="4967288" y="2530475"/>
            <a:ext cx="0" cy="538163"/>
          </a:xfrm>
          <a:prstGeom prst="straightConnector1">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17774" name="Elbow Connector 49"/>
          <p:cNvCxnSpPr>
            <a:cxnSpLocks noChangeShapeType="1"/>
            <a:stCxn id="14" idx="3"/>
            <a:endCxn id="17" idx="0"/>
          </p:cNvCxnSpPr>
          <p:nvPr/>
        </p:nvCxnSpPr>
        <p:spPr bwMode="auto">
          <a:xfrm>
            <a:off x="5867400" y="2187575"/>
            <a:ext cx="1763713" cy="881063"/>
          </a:xfrm>
          <a:prstGeom prst="bentConnector2">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17775" name="Elbow Connector 52"/>
          <p:cNvCxnSpPr>
            <a:cxnSpLocks noChangeShapeType="1"/>
            <a:stCxn id="14" idx="1"/>
            <a:endCxn id="15" idx="0"/>
          </p:cNvCxnSpPr>
          <p:nvPr/>
        </p:nvCxnSpPr>
        <p:spPr bwMode="auto">
          <a:xfrm rot="10800000" flipV="1">
            <a:off x="2501900" y="2187575"/>
            <a:ext cx="1565275" cy="881063"/>
          </a:xfrm>
          <a:prstGeom prst="bentConnector2">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17776" name="Straight Arrow Connector 61"/>
          <p:cNvCxnSpPr>
            <a:cxnSpLocks noChangeShapeType="1"/>
          </p:cNvCxnSpPr>
          <p:nvPr/>
        </p:nvCxnSpPr>
        <p:spPr bwMode="auto">
          <a:xfrm>
            <a:off x="2195513" y="3716338"/>
            <a:ext cx="0" cy="865187"/>
          </a:xfrm>
          <a:prstGeom prst="straightConnector1">
            <a:avLst/>
          </a:prstGeom>
          <a:noFill/>
          <a:ln w="3810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17777" name="Straight Arrow Connector 62"/>
          <p:cNvCxnSpPr>
            <a:cxnSpLocks noChangeShapeType="1"/>
          </p:cNvCxnSpPr>
          <p:nvPr/>
        </p:nvCxnSpPr>
        <p:spPr bwMode="auto">
          <a:xfrm flipH="1">
            <a:off x="4716463" y="3789363"/>
            <a:ext cx="0" cy="792162"/>
          </a:xfrm>
          <a:prstGeom prst="straightConnector1">
            <a:avLst/>
          </a:prstGeom>
          <a:noFill/>
          <a:ln w="3810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17778" name="Straight Arrow Connector 68"/>
          <p:cNvCxnSpPr>
            <a:cxnSpLocks noChangeShapeType="1"/>
            <a:stCxn id="15" idx="3"/>
            <a:endCxn id="16" idx="1"/>
          </p:cNvCxnSpPr>
          <p:nvPr/>
        </p:nvCxnSpPr>
        <p:spPr bwMode="auto">
          <a:xfrm>
            <a:off x="3363913" y="3411538"/>
            <a:ext cx="703262" cy="0"/>
          </a:xfrm>
          <a:prstGeom prst="straightConnector1">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17779" name="Straight Arrow Connector 75"/>
          <p:cNvCxnSpPr>
            <a:cxnSpLocks noChangeShapeType="1"/>
          </p:cNvCxnSpPr>
          <p:nvPr/>
        </p:nvCxnSpPr>
        <p:spPr bwMode="auto">
          <a:xfrm>
            <a:off x="5938838" y="3429000"/>
            <a:ext cx="703262" cy="0"/>
          </a:xfrm>
          <a:prstGeom prst="straightConnector1">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pic>
        <p:nvPicPr>
          <p:cNvPr id="11778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4365625"/>
            <a:ext cx="8459787"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3"/>
          <p:cNvSpPr txBox="1">
            <a:spLocks noChangeArrowheads="1"/>
          </p:cNvSpPr>
          <p:nvPr/>
        </p:nvSpPr>
        <p:spPr>
          <a:xfrm>
            <a:off x="539750" y="3068638"/>
            <a:ext cx="8496300" cy="3455987"/>
          </a:xfrm>
          <a:prstGeom prst="rect">
            <a:avLst/>
          </a:prstGeom>
          <a:solidFill>
            <a:srgbClr val="E1E6F1">
              <a:alpha val="90000"/>
            </a:srgbClr>
          </a:solidFill>
        </p:spPr>
        <p:txBody>
          <a:bodyPr/>
          <a:lstStyle>
            <a:lvl1pPr marL="342900" indent="-342900" algn="l" rtl="0" eaLnBrk="0" fontAlgn="base" hangingPunct="0">
              <a:spcBef>
                <a:spcPct val="20000"/>
              </a:spcBef>
              <a:spcAft>
                <a:spcPct val="0"/>
              </a:spcAft>
              <a:buClr>
                <a:schemeClr val="bg2"/>
              </a:buClr>
              <a:buSzPct val="75000"/>
              <a:buFont typeface="Wingdings" charset="0"/>
              <a:buChar char="n"/>
              <a:defRPr sz="2400">
                <a:solidFill>
                  <a:schemeClr val="tx1"/>
                </a:solidFill>
                <a:latin typeface="Calibri"/>
                <a:ea typeface="ＭＳ Ｐゴシック" charset="0"/>
                <a:cs typeface="Calibri"/>
              </a:defRPr>
            </a:lvl1pPr>
            <a:lvl2pPr marL="742950" indent="-285750" algn="l" rtl="0" eaLnBrk="0" fontAlgn="base" hangingPunct="0">
              <a:spcBef>
                <a:spcPct val="20000"/>
              </a:spcBef>
              <a:spcAft>
                <a:spcPct val="0"/>
              </a:spcAft>
              <a:buClr>
                <a:schemeClr val="accent2"/>
              </a:buClr>
              <a:buSzPct val="80000"/>
              <a:buFont typeface="Wingdings" charset="0"/>
              <a:buChar char="¨"/>
              <a:defRPr sz="2000">
                <a:solidFill>
                  <a:schemeClr val="tx1"/>
                </a:solidFill>
                <a:latin typeface="Calibri"/>
                <a:ea typeface="ＭＳ Ｐゴシック" charset="0"/>
                <a:cs typeface="Calibri"/>
              </a:defRPr>
            </a:lvl2pPr>
            <a:lvl3pPr marL="1143000" indent="-228600" algn="l" rtl="0" eaLnBrk="0" fontAlgn="base" hangingPunct="0">
              <a:spcBef>
                <a:spcPct val="20000"/>
              </a:spcBef>
              <a:spcAft>
                <a:spcPct val="0"/>
              </a:spcAft>
              <a:buClr>
                <a:schemeClr val="bg2"/>
              </a:buClr>
              <a:buSzPct val="65000"/>
              <a:buFont typeface="Wingdings" charset="0"/>
              <a:buChar char="n"/>
              <a:defRPr sz="2400">
                <a:solidFill>
                  <a:schemeClr val="tx1"/>
                </a:solidFill>
                <a:latin typeface="Calibri"/>
                <a:ea typeface="ＭＳ Ｐゴシック" charset="0"/>
                <a:cs typeface="Calibri"/>
              </a:defRPr>
            </a:lvl3pPr>
            <a:lvl4pPr marL="1600200" indent="-228600" algn="l" rtl="0" eaLnBrk="0" fontAlgn="base" hangingPunct="0">
              <a:spcBef>
                <a:spcPct val="20000"/>
              </a:spcBef>
              <a:spcAft>
                <a:spcPct val="0"/>
              </a:spcAft>
              <a:buClr>
                <a:schemeClr val="accent2"/>
              </a:buClr>
              <a:buSzPct val="70000"/>
              <a:buFont typeface="Wingdings" charset="0"/>
              <a:buChar char="¨"/>
              <a:defRPr sz="1600">
                <a:solidFill>
                  <a:schemeClr val="tx1"/>
                </a:solidFill>
                <a:latin typeface="Calibri"/>
                <a:ea typeface="ＭＳ Ｐゴシック" charset="0"/>
                <a:cs typeface="Calibri"/>
              </a:defRPr>
            </a:lvl4pPr>
            <a:lvl5pPr marL="2057400" indent="-228600" algn="l" rtl="0" eaLnBrk="0" fontAlgn="base" hangingPunct="0">
              <a:spcBef>
                <a:spcPct val="20000"/>
              </a:spcBef>
              <a:spcAft>
                <a:spcPct val="0"/>
              </a:spcAft>
              <a:buClr>
                <a:schemeClr val="bg2"/>
              </a:buClr>
              <a:buFont typeface="Wingdings" charset="0"/>
              <a:buChar char="§"/>
              <a:defRPr sz="2000">
                <a:solidFill>
                  <a:schemeClr val="tx1"/>
                </a:solidFill>
                <a:latin typeface="Calibri"/>
                <a:ea typeface="ＭＳ Ｐゴシック" charset="0"/>
                <a:cs typeface="Calibri"/>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pPr marL="54000" indent="0" eaLnBrk="1" hangingPunct="1">
              <a:buFont typeface="Wingdings" charset="0"/>
              <a:buNone/>
              <a:defRPr/>
            </a:pPr>
            <a:r>
              <a:rPr lang="en-GB" sz="3400" dirty="0" smtClean="0">
                <a:solidFill>
                  <a:srgbClr val="800000"/>
                </a:solidFill>
                <a:latin typeface="Calibri" charset="0"/>
              </a:rPr>
              <a:t>Good</a:t>
            </a:r>
            <a:r>
              <a:rPr lang="en-GB" sz="3400" dirty="0" smtClean="0">
                <a:latin typeface="Calibri" charset="0"/>
              </a:rPr>
              <a:t>:  </a:t>
            </a:r>
            <a:r>
              <a:rPr lang="en-GB" sz="3400" dirty="0" smtClean="0">
                <a:solidFill>
                  <a:schemeClr val="bg2">
                    <a:lumMod val="75000"/>
                  </a:schemeClr>
                </a:solidFill>
                <a:latin typeface="Calibri" charset="0"/>
              </a:rPr>
              <a:t>long-term data preservation</a:t>
            </a:r>
          </a:p>
          <a:p>
            <a:pPr marL="54000" indent="0" eaLnBrk="1" hangingPunct="1">
              <a:buFont typeface="Wingdings" charset="0"/>
              <a:buNone/>
              <a:defRPr/>
            </a:pPr>
            <a:r>
              <a:rPr lang="en-GB" sz="3400" dirty="0">
                <a:solidFill>
                  <a:schemeClr val="bg2">
                    <a:lumMod val="75000"/>
                  </a:schemeClr>
                </a:solidFill>
                <a:latin typeface="Calibri" charset="0"/>
              </a:rPr>
              <a:t> </a:t>
            </a:r>
            <a:r>
              <a:rPr lang="en-GB" sz="3400" dirty="0" smtClean="0">
                <a:solidFill>
                  <a:schemeClr val="bg2">
                    <a:lumMod val="75000"/>
                  </a:schemeClr>
                </a:solidFill>
                <a:latin typeface="Calibri" charset="0"/>
              </a:rPr>
              <a:t>            shared costs on data admin</a:t>
            </a:r>
          </a:p>
          <a:p>
            <a:pPr marL="54000" indent="0" eaLnBrk="1" hangingPunct="1">
              <a:buFont typeface="Wingdings" charset="0"/>
              <a:buNone/>
              <a:defRPr/>
            </a:pPr>
            <a:r>
              <a:rPr lang="en-GB" sz="3400" dirty="0">
                <a:solidFill>
                  <a:schemeClr val="bg2">
                    <a:lumMod val="75000"/>
                  </a:schemeClr>
                </a:solidFill>
                <a:latin typeface="Calibri" charset="0"/>
              </a:rPr>
              <a:t> </a:t>
            </a:r>
            <a:r>
              <a:rPr lang="en-GB" sz="3400" dirty="0" smtClean="0">
                <a:solidFill>
                  <a:schemeClr val="bg2">
                    <a:lumMod val="75000"/>
                  </a:schemeClr>
                </a:solidFill>
                <a:latin typeface="Calibri" charset="0"/>
              </a:rPr>
              <a:t>            access to large external database</a:t>
            </a:r>
          </a:p>
          <a:p>
            <a:pPr marL="54000" indent="0" eaLnBrk="1" hangingPunct="1">
              <a:spcBef>
                <a:spcPts val="1224"/>
              </a:spcBef>
              <a:buFont typeface="Wingdings" charset="0"/>
              <a:buNone/>
              <a:defRPr/>
            </a:pPr>
            <a:r>
              <a:rPr lang="en-GB" sz="3400" dirty="0" smtClean="0">
                <a:solidFill>
                  <a:srgbClr val="800000"/>
                </a:solidFill>
                <a:latin typeface="Calibri" charset="0"/>
              </a:rPr>
              <a:t>Bad:     </a:t>
            </a:r>
            <a:r>
              <a:rPr lang="en-GB" sz="3400" dirty="0" smtClean="0">
                <a:solidFill>
                  <a:schemeClr val="bg2">
                    <a:lumMod val="75000"/>
                  </a:schemeClr>
                </a:solidFill>
                <a:latin typeface="Calibri" charset="0"/>
              </a:rPr>
              <a:t>rewrite software for cloud processing</a:t>
            </a:r>
          </a:p>
          <a:p>
            <a:pPr marL="54000" indent="0" eaLnBrk="1" hangingPunct="1">
              <a:buFont typeface="Wingdings" charset="0"/>
              <a:buNone/>
              <a:defRPr/>
            </a:pPr>
            <a:r>
              <a:rPr lang="en-GB" sz="3400" dirty="0" smtClean="0">
                <a:solidFill>
                  <a:schemeClr val="bg2">
                    <a:lumMod val="75000"/>
                  </a:schemeClr>
                </a:solidFill>
                <a:latin typeface="Calibri" charset="0"/>
              </a:rPr>
              <a:t>	    finding data is a major problem</a:t>
            </a:r>
            <a:endParaRPr lang="en-GB" sz="3400" dirty="0">
              <a:solidFill>
                <a:srgbClr val="800000"/>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6" descr="landsat_lena_del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03800" cy="35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6" name="Picture 7" descr="landsat_namib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0"/>
            <a:ext cx="4284662"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7" name="Picture 2" descr="npo0000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0438"/>
            <a:ext cx="4859338"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2" descr="npo0000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3500438"/>
            <a:ext cx="4716462"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0"/>
          <p:cNvSpPr>
            <a:spLocks noChangeArrowheads="1"/>
          </p:cNvSpPr>
          <p:nvPr/>
        </p:nvSpPr>
        <p:spPr bwMode="auto">
          <a:xfrm>
            <a:off x="755650" y="2349500"/>
            <a:ext cx="8001000" cy="2246313"/>
          </a:xfrm>
          <a:prstGeom prst="rect">
            <a:avLst/>
          </a:prstGeom>
          <a:solidFill>
            <a:schemeClr val="accent2">
              <a:lumMod val="20000"/>
              <a:lumOff val="80000"/>
              <a:alpha val="88000"/>
            </a:schemeClr>
          </a:solidFill>
          <a:ln>
            <a:noFill/>
          </a:ln>
        </p:spPr>
        <p:txBody>
          <a:bodyPr>
            <a:spAutoFit/>
          </a:bodyPr>
          <a:lstStyle/>
          <a:p>
            <a:pPr indent="-457200" algn="ctr" eaLnBrk="0" hangingPunct="0">
              <a:defRPr/>
            </a:pPr>
            <a:r>
              <a:rPr kumimoji="1" lang="en-US" sz="2800" dirty="0">
                <a:solidFill>
                  <a:srgbClr val="000090"/>
                </a:solidFill>
                <a:latin typeface="Calibri" charset="0"/>
              </a:rPr>
              <a:t>New technologies for large-scale data handling</a:t>
            </a:r>
          </a:p>
          <a:p>
            <a:pPr indent="-457200" algn="ctr" eaLnBrk="0" hangingPunct="0">
              <a:defRPr/>
            </a:pPr>
            <a:r>
              <a:rPr kumimoji="1" lang="en-US" sz="2800" b="1" dirty="0">
                <a:solidFill>
                  <a:srgbClr val="800000"/>
                </a:solidFill>
                <a:latin typeface="Calibri" charset="0"/>
              </a:rPr>
              <a:t>New ideas for semantic data description </a:t>
            </a:r>
          </a:p>
          <a:p>
            <a:pPr indent="-457200" algn="ctr" eaLnBrk="0" hangingPunct="0">
              <a:defRPr/>
            </a:pPr>
            <a:r>
              <a:rPr kumimoji="1" lang="en-US" sz="2800" dirty="0">
                <a:solidFill>
                  <a:srgbClr val="000090"/>
                </a:solidFill>
                <a:latin typeface="Calibri" charset="0"/>
              </a:rPr>
              <a:t>New ways of representing spatiotemporal data</a:t>
            </a:r>
          </a:p>
          <a:p>
            <a:pPr indent="-385200" algn="ctr" eaLnBrk="0" hangingPunct="0">
              <a:defRPr/>
            </a:pPr>
            <a:r>
              <a:rPr kumimoji="1" lang="en-US" sz="2800" dirty="0">
                <a:solidFill>
                  <a:srgbClr val="000090"/>
                </a:solidFill>
                <a:latin typeface="Calibri" charset="0"/>
              </a:rPr>
              <a:t>New techniques for extracting information</a:t>
            </a:r>
          </a:p>
          <a:p>
            <a:pPr indent="-385200" algn="ctr" eaLnBrk="0" hangingPunct="0">
              <a:defRPr/>
            </a:pPr>
            <a:r>
              <a:rPr kumimoji="1" lang="en-US" sz="2800" dirty="0">
                <a:solidFill>
                  <a:srgbClr val="000090"/>
                </a:solidFill>
                <a:latin typeface="Calibri" charset="0"/>
              </a:rPr>
              <a:t>New methods for environmental </a:t>
            </a:r>
            <a:r>
              <a:rPr kumimoji="1" lang="en-US" sz="2800" dirty="0" err="1">
                <a:solidFill>
                  <a:srgbClr val="000090"/>
                </a:solidFill>
                <a:latin typeface="Calibri" charset="0"/>
              </a:rPr>
              <a:t>modelling</a:t>
            </a:r>
            <a:r>
              <a:rPr kumimoji="1" lang="en-US" sz="2800" dirty="0">
                <a:solidFill>
                  <a:srgbClr val="000090"/>
                </a:solidFill>
                <a:latin typeface="Calibri" charset="0"/>
              </a:rPr>
              <a:t> </a:t>
            </a:r>
          </a:p>
        </p:txBody>
      </p:sp>
      <p:sp>
        <p:nvSpPr>
          <p:cNvPr id="9" name="CaixaDeTexto 9"/>
          <p:cNvSpPr txBox="1"/>
          <p:nvPr/>
        </p:nvSpPr>
        <p:spPr>
          <a:xfrm>
            <a:off x="1476375" y="6350"/>
            <a:ext cx="6572250" cy="584200"/>
          </a:xfrm>
          <a:prstGeom prst="rect">
            <a:avLst/>
          </a:prstGeom>
          <a:solidFill>
            <a:schemeClr val="accent2">
              <a:lumMod val="40000"/>
              <a:lumOff val="60000"/>
              <a:alpha val="80000"/>
            </a:schemeClr>
          </a:solidFill>
        </p:spPr>
        <p:txBody>
          <a:bodyPr>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defRPr/>
            </a:pPr>
            <a:r>
              <a:rPr lang="en-US" sz="3200" b="1" dirty="0" smtClean="0">
                <a:solidFill>
                  <a:srgbClr val="000066"/>
                </a:solidFill>
                <a:latin typeface="Calibri" charset="0"/>
                <a:cs typeface="+mn-cs"/>
              </a:rPr>
              <a:t>What do we need to bring about? </a:t>
            </a:r>
            <a:endParaRPr lang="pt-BR" sz="3200" b="1" dirty="0" smtClean="0">
              <a:solidFill>
                <a:srgbClr val="000066"/>
              </a:solidFill>
              <a:latin typeface="Calibri" charset="0"/>
              <a:cs typeface="+mn-cs"/>
            </a:endParaRPr>
          </a:p>
        </p:txBody>
      </p:sp>
      <p:sp>
        <p:nvSpPr>
          <p:cNvPr id="10" name="Text Box 13"/>
          <p:cNvSpPr txBox="1">
            <a:spLocks noChangeArrowheads="1"/>
          </p:cNvSpPr>
          <p:nvPr/>
        </p:nvSpPr>
        <p:spPr bwMode="auto">
          <a:xfrm>
            <a:off x="0" y="6550025"/>
            <a:ext cx="1647825" cy="307975"/>
          </a:xfrm>
          <a:prstGeom prst="rect">
            <a:avLst/>
          </a:prstGeom>
          <a:solidFill>
            <a:schemeClr val="accent6">
              <a:lumMod val="20000"/>
              <a:lumOff val="80000"/>
              <a:alpha val="64000"/>
            </a:schemeClr>
          </a:solidFill>
          <a:ln>
            <a:noFill/>
          </a:ln>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spcBef>
                <a:spcPct val="50000"/>
              </a:spcBef>
              <a:defRPr/>
            </a:pPr>
            <a:r>
              <a:rPr lang="en-US" dirty="0" smtClean="0">
                <a:solidFill>
                  <a:srgbClr val="000000"/>
                </a:solidFill>
                <a:latin typeface="Calibri" charset="0"/>
              </a:rPr>
              <a:t>images: USGS, INPE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4" name="Título 10"/>
          <p:cNvSpPr>
            <a:spLocks noGrp="1"/>
          </p:cNvSpPr>
          <p:nvPr>
            <p:ph type="title"/>
          </p:nvPr>
        </p:nvSpPr>
        <p:spPr>
          <a:xfrm>
            <a:off x="990600" y="1993900"/>
            <a:ext cx="7112000" cy="762000"/>
          </a:xfrm>
          <a:solidFill>
            <a:schemeClr val="bg1">
              <a:alpha val="56862"/>
            </a:schemeClr>
          </a:solidFill>
        </p:spPr>
        <p:txBody>
          <a:bodyPr/>
          <a:lstStyle/>
          <a:p>
            <a:pPr algn="ctr" eaLnBrk="1" hangingPunct="1"/>
            <a:r>
              <a:rPr lang="en-GB">
                <a:latin typeface="Calibri" charset="0"/>
              </a:rPr>
              <a:t>Representing concepts is </a:t>
            </a:r>
            <a:r>
              <a:rPr lang="en-GB">
                <a:solidFill>
                  <a:srgbClr val="800000"/>
                </a:solidFill>
                <a:latin typeface="Calibri" charset="0"/>
              </a:rPr>
              <a:t>hard</a:t>
            </a:r>
            <a:r>
              <a:rPr lang="en-GB">
                <a:latin typeface="Calibri" charset="0"/>
              </a:rPr>
              <a:t> </a:t>
            </a:r>
          </a:p>
        </p:txBody>
      </p:sp>
      <p:sp>
        <p:nvSpPr>
          <p:cNvPr id="9" name="Text Box 2"/>
          <p:cNvSpPr txBox="1">
            <a:spLocks noChangeArrowheads="1"/>
          </p:cNvSpPr>
          <p:nvPr/>
        </p:nvSpPr>
        <p:spPr bwMode="auto">
          <a:xfrm>
            <a:off x="7812088" y="6519863"/>
            <a:ext cx="1331912" cy="338137"/>
          </a:xfrm>
          <a:prstGeom prst="rect">
            <a:avLst/>
          </a:prstGeom>
          <a:solidFill>
            <a:srgbClr val="E0E8FF">
              <a:alpha val="7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2" tIns="45705" rIns="91412" bIns="45705">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r" eaLnBrk="1" hangingPunct="1">
              <a:spcBef>
                <a:spcPct val="50000"/>
              </a:spcBef>
            </a:pPr>
            <a:r>
              <a:rPr lang="en-US" sz="1600">
                <a:solidFill>
                  <a:srgbClr val="00005E"/>
                </a:solidFill>
                <a:latin typeface="Calibri" charset="0"/>
                <a:cs typeface="Calibri" charset="0"/>
              </a:rPr>
              <a:t>image: WMO</a:t>
            </a:r>
          </a:p>
        </p:txBody>
      </p:sp>
      <p:sp>
        <p:nvSpPr>
          <p:cNvPr id="120836" name="Título 10"/>
          <p:cNvSpPr txBox="1">
            <a:spLocks/>
          </p:cNvSpPr>
          <p:nvPr/>
        </p:nvSpPr>
        <p:spPr bwMode="auto">
          <a:xfrm>
            <a:off x="939800" y="5684838"/>
            <a:ext cx="7315200" cy="762000"/>
          </a:xfrm>
          <a:prstGeom prst="rect">
            <a:avLst/>
          </a:prstGeom>
          <a:solidFill>
            <a:srgbClr val="FFFFFF">
              <a:alpha val="54117"/>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12" tIns="45705" rIns="91412" bIns="45705" anchor="ct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pt-BR" sz="3200">
                <a:solidFill>
                  <a:srgbClr val="003366"/>
                </a:solidFill>
                <a:latin typeface="Calibri" charset="0"/>
                <a:cs typeface="Calibri" charset="0"/>
              </a:rPr>
              <a:t>vulnerability? climate change? poverty?</a:t>
            </a:r>
          </a:p>
        </p:txBody>
      </p:sp>
      <p:sp>
        <p:nvSpPr>
          <p:cNvPr id="6" name="Title 10"/>
          <p:cNvSpPr txBox="1">
            <a:spLocks/>
          </p:cNvSpPr>
          <p:nvPr/>
        </p:nvSpPr>
        <p:spPr bwMode="auto">
          <a:xfrm>
            <a:off x="990600" y="23813"/>
            <a:ext cx="7112000" cy="762000"/>
          </a:xfrm>
          <a:prstGeom prst="rect">
            <a:avLst/>
          </a:prstGeom>
          <a:solidFill>
            <a:srgbClr val="FFFFFF">
              <a:alpha val="64000"/>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a:lstStyle>
          <a:p>
            <a:pPr algn="ctr">
              <a:defRPr/>
            </a:pPr>
            <a:r>
              <a:rPr lang="en-US" sz="3600" dirty="0" smtClean="0">
                <a:solidFill>
                  <a:schemeClr val="bg2">
                    <a:lumMod val="75000"/>
                  </a:schemeClr>
                </a:solidFill>
              </a:rPr>
              <a:t>What do we know we don’t know?</a:t>
            </a:r>
            <a:endParaRPr lang="en-US" sz="3600" dirty="0">
              <a:solidFill>
                <a:srgbClr val="80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827088" y="981075"/>
            <a:ext cx="9072562" cy="571500"/>
          </a:xfrm>
          <a:prstGeom prst="rect">
            <a:avLst/>
          </a:prstGeom>
          <a:noFill/>
        </p:spPr>
        <p:txBody>
          <a:bodyPr lIns="91412" tIns="45705" rIns="91412" bIns="45705"/>
          <a:lstStyle/>
          <a:p>
            <a:pPr eaLnBrk="0" hangingPunct="0">
              <a:defRPr/>
            </a:pPr>
            <a:endParaRPr lang="pt-BR" sz="3000" b="1" kern="0" dirty="0">
              <a:solidFill>
                <a:srgbClr val="003366"/>
              </a:solidFill>
              <a:latin typeface="Calibri" pitchFamily="34" charset="0"/>
            </a:endParaRPr>
          </a:p>
        </p:txBody>
      </p:sp>
      <p:sp>
        <p:nvSpPr>
          <p:cNvPr id="122882" name="Text Box 4"/>
          <p:cNvSpPr txBox="1">
            <a:spLocks noChangeArrowheads="1"/>
          </p:cNvSpPr>
          <p:nvPr/>
        </p:nvSpPr>
        <p:spPr bwMode="auto">
          <a:xfrm>
            <a:off x="6480175" y="4365625"/>
            <a:ext cx="2663825" cy="473075"/>
          </a:xfrm>
          <a:prstGeom prst="rect">
            <a:avLst/>
          </a:prstGeom>
          <a:solidFill>
            <a:srgbClr val="C8D8F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2" tIns="45705" rIns="91412" bIns="45705">
            <a:spAutoFit/>
          </a:bodyPr>
          <a:lstStyle>
            <a:lvl1pPr marL="455613" indent="-455613"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en-US" sz="2400">
                <a:solidFill>
                  <a:srgbClr val="00005E"/>
                </a:solidFill>
                <a:latin typeface="Calibri" charset="0"/>
              </a:rPr>
              <a:t>degradation</a:t>
            </a:r>
          </a:p>
        </p:txBody>
      </p:sp>
      <p:sp>
        <p:nvSpPr>
          <p:cNvPr id="122883" name="Título 10"/>
          <p:cNvSpPr>
            <a:spLocks noGrp="1"/>
          </p:cNvSpPr>
          <p:nvPr>
            <p:ph type="title"/>
          </p:nvPr>
        </p:nvSpPr>
        <p:spPr>
          <a:xfrm>
            <a:off x="684213" y="333375"/>
            <a:ext cx="8153400" cy="762000"/>
          </a:xfrm>
        </p:spPr>
        <p:txBody>
          <a:bodyPr/>
          <a:lstStyle/>
          <a:p>
            <a:pPr eaLnBrk="1" hangingPunct="1"/>
            <a:r>
              <a:rPr lang="pt-BR">
                <a:latin typeface="Calibri" charset="0"/>
              </a:rPr>
              <a:t>We’re bad at representing meaning </a:t>
            </a:r>
          </a:p>
        </p:txBody>
      </p:sp>
      <p:pic>
        <p:nvPicPr>
          <p:cNvPr id="122884" name="Picture 2" descr="C:\Users\Gilberto\Pictures\floresta_degrada_marcelandia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0"/>
            <a:ext cx="9291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Título 10"/>
          <p:cNvSpPr txBox="1">
            <a:spLocks/>
          </p:cNvSpPr>
          <p:nvPr/>
        </p:nvSpPr>
        <p:spPr bwMode="auto">
          <a:xfrm>
            <a:off x="827088" y="5994400"/>
            <a:ext cx="7489825" cy="762000"/>
          </a:xfrm>
          <a:prstGeom prst="rect">
            <a:avLst/>
          </a:prstGeom>
          <a:solidFill>
            <a:srgbClr val="E2FFDA">
              <a:alpha val="70979"/>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12" tIns="45705" rIns="91412" bIns="45705" anchor="ct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pt-BR" sz="3200">
                <a:solidFill>
                  <a:srgbClr val="003366"/>
                </a:solidFill>
                <a:latin typeface="Calibri" charset="0"/>
                <a:cs typeface="Calibri" charset="0"/>
              </a:rPr>
              <a:t>deforestation? degradation? disturbance?</a:t>
            </a:r>
          </a:p>
        </p:txBody>
      </p:sp>
      <p:sp>
        <p:nvSpPr>
          <p:cNvPr id="122886" name="Título 10"/>
          <p:cNvSpPr txBox="1">
            <a:spLocks/>
          </p:cNvSpPr>
          <p:nvPr/>
        </p:nvSpPr>
        <p:spPr bwMode="auto">
          <a:xfrm>
            <a:off x="827088" y="2657475"/>
            <a:ext cx="7489825" cy="762000"/>
          </a:xfrm>
          <a:prstGeom prst="rect">
            <a:avLst/>
          </a:prstGeom>
          <a:solidFill>
            <a:srgbClr val="E2FFDA">
              <a:alpha val="7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12" tIns="45705" rIns="91412" bIns="45705" anchor="ct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pt-BR" sz="3200" b="1">
                <a:solidFill>
                  <a:srgbClr val="003366"/>
                </a:solidFill>
                <a:latin typeface="Calibri" charset="0"/>
                <a:cs typeface="Calibri" charset="0"/>
              </a:rPr>
              <a:t>Representing concepts is </a:t>
            </a:r>
            <a:r>
              <a:rPr lang="pt-BR" sz="3200" b="1">
                <a:solidFill>
                  <a:srgbClr val="800000"/>
                </a:solidFill>
                <a:latin typeface="Calibri" charset="0"/>
                <a:cs typeface="Calibri" charset="0"/>
              </a:rPr>
              <a:t>hard</a:t>
            </a:r>
            <a:r>
              <a:rPr lang="pt-BR" sz="3200" b="1">
                <a:solidFill>
                  <a:srgbClr val="003366"/>
                </a:solidFill>
                <a:latin typeface="Calibri" charset="0"/>
                <a:cs typeface="Calibri" charset="0"/>
              </a:rPr>
              <a:t> </a:t>
            </a:r>
          </a:p>
        </p:txBody>
      </p:sp>
      <p:sp>
        <p:nvSpPr>
          <p:cNvPr id="8" name="Title 10"/>
          <p:cNvSpPr txBox="1">
            <a:spLocks/>
          </p:cNvSpPr>
          <p:nvPr/>
        </p:nvSpPr>
        <p:spPr bwMode="auto">
          <a:xfrm>
            <a:off x="827088" y="33338"/>
            <a:ext cx="7489825" cy="762000"/>
          </a:xfrm>
          <a:prstGeom prst="rect">
            <a:avLst/>
          </a:prstGeom>
          <a:solidFill>
            <a:srgbClr val="E2FFDA">
              <a:alpha val="64000"/>
            </a:srgbClr>
          </a:solidFill>
          <a:ln>
            <a:noFill/>
          </a:ln>
          <a:extLst>
            <a:ext uri="{FAA26D3D-D897-4be2-8F04-BA451C77F1D7}">
              <ma14:placeholderFlag xmlns:ma14="http://schemas.microsoft.com/office/mac/drawingml/2011/main" val="1"/>
            </a:ext>
          </a:extLst>
        </p:spPr>
        <p:txBody>
          <a:bodyPr anchor="ctr"/>
          <a:lst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a:lstStyle>
          <a:p>
            <a:pPr algn="ctr">
              <a:defRPr/>
            </a:pPr>
            <a:r>
              <a:rPr lang="en-US" sz="3600" dirty="0" smtClean="0">
                <a:solidFill>
                  <a:schemeClr val="bg2">
                    <a:lumMod val="75000"/>
                  </a:schemeClr>
                </a:solidFill>
              </a:rPr>
              <a:t>What do we know we don’t know?</a:t>
            </a:r>
            <a:endParaRPr lang="en-US" sz="3600" dirty="0">
              <a:solidFill>
                <a:srgbClr val="800000"/>
              </a:solidFill>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827088" y="981075"/>
            <a:ext cx="9072562" cy="571500"/>
          </a:xfrm>
          <a:prstGeom prst="rect">
            <a:avLst/>
          </a:prstGeom>
          <a:noFill/>
        </p:spPr>
        <p:txBody>
          <a:bodyPr/>
          <a:lstStyle/>
          <a:p>
            <a:pPr eaLnBrk="0" hangingPunct="0">
              <a:defRPr/>
            </a:pPr>
            <a:endParaRPr lang="pt-BR" sz="3000" b="1" kern="0" dirty="0">
              <a:solidFill>
                <a:srgbClr val="003366"/>
              </a:solidFill>
              <a:latin typeface="Calibri" pitchFamily="34" charset="0"/>
              <a:ea typeface="+mj-ea"/>
              <a:cs typeface="+mj-cs"/>
            </a:endParaRPr>
          </a:p>
        </p:txBody>
      </p:sp>
      <p:sp>
        <p:nvSpPr>
          <p:cNvPr id="8" name="Text Box 4"/>
          <p:cNvSpPr txBox="1">
            <a:spLocks noChangeArrowheads="1"/>
          </p:cNvSpPr>
          <p:nvPr/>
        </p:nvSpPr>
        <p:spPr bwMode="auto">
          <a:xfrm>
            <a:off x="6480175" y="4365625"/>
            <a:ext cx="2663825" cy="461963"/>
          </a:xfrm>
          <a:prstGeom prst="rect">
            <a:avLst/>
          </a:prstGeom>
          <a:solidFill>
            <a:srgbClr val="C8D8FC"/>
          </a:solidFill>
          <a:ln w="9525">
            <a:noFill/>
            <a:miter lim="800000"/>
            <a:headEnd/>
            <a:tailEnd/>
          </a:ln>
        </p:spPr>
        <p:txBody>
          <a:bodyPr>
            <a:spAutoFit/>
          </a:bodyPr>
          <a:lstStyle/>
          <a:p>
            <a:pPr marL="457200" indent="-457200" algn="ctr">
              <a:defRPr/>
            </a:pPr>
            <a:r>
              <a:rPr lang="en-US" sz="2400" dirty="0">
                <a:solidFill>
                  <a:schemeClr val="bg2">
                    <a:lumMod val="75000"/>
                  </a:schemeClr>
                </a:solidFill>
                <a:latin typeface="Calibri" pitchFamily="34" charset="0"/>
                <a:ea typeface="+mn-ea"/>
                <a:cs typeface="+mn-cs"/>
              </a:rPr>
              <a:t>degradation</a:t>
            </a:r>
          </a:p>
        </p:txBody>
      </p:sp>
      <p:sp>
        <p:nvSpPr>
          <p:cNvPr id="124931" name="Título 10"/>
          <p:cNvSpPr>
            <a:spLocks noGrp="1"/>
          </p:cNvSpPr>
          <p:nvPr>
            <p:ph type="title"/>
          </p:nvPr>
        </p:nvSpPr>
        <p:spPr>
          <a:xfrm>
            <a:off x="684213" y="333375"/>
            <a:ext cx="8153400" cy="762000"/>
          </a:xfrm>
        </p:spPr>
        <p:txBody>
          <a:bodyPr/>
          <a:lstStyle/>
          <a:p>
            <a:r>
              <a:rPr lang="pt-BR">
                <a:latin typeface="Calibri" charset="0"/>
              </a:rPr>
              <a:t>Geosemantics: representing concepts is </a:t>
            </a:r>
            <a:r>
              <a:rPr lang="pt-BR">
                <a:solidFill>
                  <a:srgbClr val="800000"/>
                </a:solidFill>
                <a:latin typeface="Calibri" charset="0"/>
              </a:rPr>
              <a:t>hard</a:t>
            </a:r>
          </a:p>
        </p:txBody>
      </p:sp>
      <p:sp>
        <p:nvSpPr>
          <p:cNvPr id="13" name="Text Box 4"/>
          <p:cNvSpPr txBox="1">
            <a:spLocks noChangeArrowheads="1"/>
          </p:cNvSpPr>
          <p:nvPr/>
        </p:nvSpPr>
        <p:spPr bwMode="auto">
          <a:xfrm>
            <a:off x="684213" y="2708275"/>
            <a:ext cx="2951162" cy="461963"/>
          </a:xfrm>
          <a:prstGeom prst="rect">
            <a:avLst/>
          </a:prstGeom>
          <a:solidFill>
            <a:srgbClr val="C8D8FC"/>
          </a:solidFill>
          <a:ln w="9525">
            <a:noFill/>
            <a:miter lim="800000"/>
            <a:headEnd/>
            <a:tailEnd/>
          </a:ln>
        </p:spPr>
        <p:txBody>
          <a:bodyPr>
            <a:spAutoFit/>
          </a:bodyPr>
          <a:lstStyle/>
          <a:p>
            <a:pPr algn="ctr">
              <a:defRPr/>
            </a:pPr>
            <a:r>
              <a:rPr lang="en-US" sz="2400" dirty="0">
                <a:solidFill>
                  <a:schemeClr val="bg2">
                    <a:lumMod val="75000"/>
                  </a:schemeClr>
                </a:solidFill>
                <a:latin typeface="Calibri" pitchFamily="34" charset="0"/>
                <a:ea typeface="+mn-ea"/>
                <a:cs typeface="+mn-cs"/>
              </a:rPr>
              <a:t>vulnerability</a:t>
            </a:r>
          </a:p>
        </p:txBody>
      </p:sp>
      <p:pic>
        <p:nvPicPr>
          <p:cNvPr id="124933" name="Imagem 9" descr="Yann Arthus Bertrand Bangla Des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213100"/>
            <a:ext cx="5522912"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4" name="Picture 2" descr="C:\Users\Gilberto\Pictures\floresta_degrada_marcelandia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981075"/>
            <a:ext cx="500380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5" name="Text Box 76"/>
          <p:cNvSpPr txBox="1">
            <a:spLocks noChangeArrowheads="1"/>
          </p:cNvSpPr>
          <p:nvPr/>
        </p:nvSpPr>
        <p:spPr bwMode="auto">
          <a:xfrm>
            <a:off x="6227763" y="6496050"/>
            <a:ext cx="2016125" cy="339725"/>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spcBef>
                <a:spcPct val="50000"/>
              </a:spcBef>
            </a:pPr>
            <a:r>
              <a:rPr lang="en-US" sz="1600">
                <a:solidFill>
                  <a:srgbClr val="00007D"/>
                </a:solidFill>
                <a:latin typeface="Calibri" charset="0"/>
                <a:cs typeface="Calibri" charset="0"/>
              </a:rPr>
              <a:t>image: Y.A. Bertrand</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p:cNvSpPr txBox="1">
            <a:spLocks noChangeArrowheads="1"/>
          </p:cNvSpPr>
          <p:nvPr/>
        </p:nvSpPr>
        <p:spPr bwMode="auto">
          <a:xfrm>
            <a:off x="1258888" y="5373688"/>
            <a:ext cx="7500937" cy="830262"/>
          </a:xfrm>
          <a:prstGeom prst="rect">
            <a:avLst/>
          </a:prstGeom>
          <a:solidFill>
            <a:srgbClr val="E1E6F1"/>
          </a:solidFill>
          <a:ln w="9525">
            <a:noFill/>
            <a:miter lim="800000"/>
            <a:headEnd/>
            <a:tailEnd/>
          </a:ln>
        </p:spPr>
        <p:txBody>
          <a:bodyPr>
            <a:spAutoFit/>
          </a:bodyPr>
          <a:lstStyle/>
          <a:p>
            <a:pPr marL="457200" indent="-457200">
              <a:defRPr/>
            </a:pPr>
            <a:r>
              <a:rPr lang="en-US" sz="2400" dirty="0">
                <a:solidFill>
                  <a:schemeClr val="accent1">
                    <a:lumMod val="25000"/>
                  </a:schemeClr>
                </a:solidFill>
                <a:latin typeface="Calibri" pitchFamily="34" charset="0"/>
                <a:ea typeface="+mn-ea"/>
                <a:cs typeface="+mn-cs"/>
              </a:rPr>
              <a:t>Human-environmental models need to describe complex concepts (and store their attributes in a database)</a:t>
            </a:r>
          </a:p>
        </p:txBody>
      </p:sp>
      <p:sp>
        <p:nvSpPr>
          <p:cNvPr id="15" name="Título 10"/>
          <p:cNvSpPr txBox="1">
            <a:spLocks/>
          </p:cNvSpPr>
          <p:nvPr/>
        </p:nvSpPr>
        <p:spPr>
          <a:xfrm>
            <a:off x="684213" y="404813"/>
            <a:ext cx="8153400" cy="762000"/>
          </a:xfrm>
          <a:prstGeom prst="rect">
            <a:avLst/>
          </a:prstGeom>
        </p:spPr>
        <p:txBody>
          <a:bodyPr/>
          <a:lstStyle/>
          <a:p>
            <a:pPr eaLnBrk="0" hangingPunct="0">
              <a:defRPr/>
            </a:pPr>
            <a:endParaRPr lang="pt-BR" sz="3200" b="1" kern="0" dirty="0">
              <a:solidFill>
                <a:srgbClr val="003366"/>
              </a:solidFill>
              <a:latin typeface="Calibri" pitchFamily="34" charset="0"/>
              <a:ea typeface="+mj-ea"/>
              <a:cs typeface="Calibri" pitchFamily="34" charset="0"/>
            </a:endParaRPr>
          </a:p>
        </p:txBody>
      </p:sp>
      <p:pic>
        <p:nvPicPr>
          <p:cNvPr id="126979" name="Imagem 15" descr="Yann Arthus BertrandMal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813" y="1123950"/>
            <a:ext cx="52006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4"/>
          <p:cNvSpPr txBox="1">
            <a:spLocks noChangeArrowheads="1"/>
          </p:cNvSpPr>
          <p:nvPr/>
        </p:nvSpPr>
        <p:spPr bwMode="auto">
          <a:xfrm>
            <a:off x="1331913" y="1125538"/>
            <a:ext cx="2663825" cy="460375"/>
          </a:xfrm>
          <a:prstGeom prst="rect">
            <a:avLst/>
          </a:prstGeom>
          <a:solidFill>
            <a:srgbClr val="C8D8FC">
              <a:alpha val="75000"/>
            </a:srgbClr>
          </a:solidFill>
          <a:ln w="9525">
            <a:noFill/>
            <a:miter lim="800000"/>
            <a:headEnd/>
            <a:tailEnd/>
          </a:ln>
        </p:spPr>
        <p:txBody>
          <a:bodyPr>
            <a:spAutoFit/>
          </a:bodyPr>
          <a:lstStyle/>
          <a:p>
            <a:pPr marL="457200" indent="-457200" algn="ctr">
              <a:defRPr/>
            </a:pPr>
            <a:r>
              <a:rPr lang="en-US" sz="2400" dirty="0">
                <a:solidFill>
                  <a:schemeClr val="bg2">
                    <a:lumMod val="75000"/>
                  </a:schemeClr>
                </a:solidFill>
                <a:latin typeface="Calibri" pitchFamily="34" charset="0"/>
                <a:ea typeface="+mn-ea"/>
                <a:cs typeface="+mn-cs"/>
              </a:rPr>
              <a:t>sustainability</a:t>
            </a:r>
          </a:p>
        </p:txBody>
      </p:sp>
      <p:pic>
        <p:nvPicPr>
          <p:cNvPr id="126981" name="Picture 5" descr="http://greensilkmuse.files.wordpress.com/2010/04/resilience-mea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1125538"/>
            <a:ext cx="4302125"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2" name="Título 10"/>
          <p:cNvSpPr txBox="1">
            <a:spLocks/>
          </p:cNvSpPr>
          <p:nvPr/>
        </p:nvSpPr>
        <p:spPr bwMode="auto">
          <a:xfrm>
            <a:off x="684213" y="3937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pt-BR" sz="3200" b="1">
                <a:solidFill>
                  <a:srgbClr val="003366"/>
                </a:solidFill>
                <a:latin typeface="Calibri" charset="0"/>
              </a:rPr>
              <a:t>Geosemantics: representing concepts is </a:t>
            </a:r>
            <a:r>
              <a:rPr lang="pt-BR" sz="3200" b="1">
                <a:solidFill>
                  <a:srgbClr val="800000"/>
                </a:solidFill>
                <a:latin typeface="Calibri" charset="0"/>
              </a:rPr>
              <a:t>hard</a:t>
            </a:r>
          </a:p>
        </p:txBody>
      </p:sp>
      <p:sp>
        <p:nvSpPr>
          <p:cNvPr id="126983" name="Text Box 76"/>
          <p:cNvSpPr txBox="1">
            <a:spLocks noChangeArrowheads="1"/>
          </p:cNvSpPr>
          <p:nvPr/>
        </p:nvSpPr>
        <p:spPr bwMode="auto">
          <a:xfrm>
            <a:off x="539750" y="4508500"/>
            <a:ext cx="2016125" cy="339725"/>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spcBef>
                <a:spcPct val="50000"/>
              </a:spcBef>
            </a:pPr>
            <a:r>
              <a:rPr lang="en-US" sz="1600">
                <a:solidFill>
                  <a:srgbClr val="00007D"/>
                </a:solidFill>
                <a:latin typeface="Calibri" charset="0"/>
                <a:cs typeface="Calibri" charset="0"/>
              </a:rPr>
              <a:t>image: Y.A. Bertrand</a:t>
            </a:r>
          </a:p>
        </p:txBody>
      </p:sp>
      <p:sp>
        <p:nvSpPr>
          <p:cNvPr id="13" name="Text Box 4"/>
          <p:cNvSpPr txBox="1">
            <a:spLocks noChangeArrowheads="1"/>
          </p:cNvSpPr>
          <p:nvPr/>
        </p:nvSpPr>
        <p:spPr bwMode="auto">
          <a:xfrm>
            <a:off x="5795963" y="1125538"/>
            <a:ext cx="2665412" cy="460375"/>
          </a:xfrm>
          <a:prstGeom prst="rect">
            <a:avLst/>
          </a:prstGeom>
          <a:solidFill>
            <a:srgbClr val="C8D8FC">
              <a:alpha val="75000"/>
            </a:srgbClr>
          </a:solidFill>
          <a:ln w="9525">
            <a:noFill/>
            <a:miter lim="800000"/>
            <a:headEnd/>
            <a:tailEnd/>
          </a:ln>
        </p:spPr>
        <p:txBody>
          <a:bodyPr>
            <a:spAutoFit/>
          </a:bodyPr>
          <a:lstStyle/>
          <a:p>
            <a:pPr marL="457200" indent="-457200" algn="ctr">
              <a:defRPr/>
            </a:pPr>
            <a:r>
              <a:rPr lang="en-US" sz="2400" dirty="0">
                <a:solidFill>
                  <a:schemeClr val="bg2">
                    <a:lumMod val="75000"/>
                  </a:schemeClr>
                </a:solidFill>
                <a:latin typeface="Calibri" pitchFamily="34" charset="0"/>
                <a:ea typeface="+mn-ea"/>
                <a:cs typeface="+mn-cs"/>
              </a:rPr>
              <a:t>resilience</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9025" name="Picture 3" descr="Landsat_Gallery_378_1_fu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628775"/>
            <a:ext cx="9144000"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6" name="Title 1"/>
          <p:cNvSpPr>
            <a:spLocks noGrp="1"/>
          </p:cNvSpPr>
          <p:nvPr>
            <p:ph type="title"/>
          </p:nvPr>
        </p:nvSpPr>
        <p:spPr>
          <a:xfrm>
            <a:off x="900113" y="5848350"/>
            <a:ext cx="7748587" cy="762000"/>
          </a:xfrm>
          <a:solidFill>
            <a:srgbClr val="E1E6F1"/>
          </a:solidFill>
        </p:spPr>
        <p:txBody>
          <a:bodyPr/>
          <a:lstStyle/>
          <a:p>
            <a:pPr algn="ctr"/>
            <a:r>
              <a:rPr lang="en-US">
                <a:solidFill>
                  <a:srgbClr val="000090"/>
                </a:solidFill>
                <a:latin typeface="Calibri" charset="0"/>
              </a:rPr>
              <a:t>Representing change is very hard</a:t>
            </a:r>
          </a:p>
        </p:txBody>
      </p:sp>
      <p:sp>
        <p:nvSpPr>
          <p:cNvPr id="5" name="Title 10"/>
          <p:cNvSpPr txBox="1">
            <a:spLocks/>
          </p:cNvSpPr>
          <p:nvPr/>
        </p:nvSpPr>
        <p:spPr bwMode="auto">
          <a:xfrm>
            <a:off x="438150" y="177800"/>
            <a:ext cx="8305800" cy="762000"/>
          </a:xfrm>
          <a:prstGeom prst="rect">
            <a:avLst/>
          </a:prstGeom>
          <a:solidFill>
            <a:srgbClr val="E1E6F1">
              <a:alpha val="64000"/>
            </a:srgbClr>
          </a:solidFill>
          <a:ln w="9525">
            <a:solidFill>
              <a:srgbClr val="000000"/>
            </a:solidFill>
            <a:miter lim="800000"/>
            <a:headEnd/>
            <a:tailEnd/>
          </a:ln>
          <a:extLst>
            <a:ext uri="{FAA26D3D-D897-4be2-8F04-BA451C77F1D7}">
              <ma14:placeholderFlag xmlns:ma14="http://schemas.microsoft.com/office/mac/drawingml/2011/main" val="1"/>
            </a:ext>
          </a:extLst>
        </p:spPr>
        <p:txBody>
          <a:bodyPr anchor="ctr"/>
          <a:lst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a:lstStyle>
          <a:p>
            <a:pPr algn="ctr">
              <a:defRPr/>
            </a:pPr>
            <a:r>
              <a:rPr lang="en-US" sz="3600" dirty="0" smtClean="0">
                <a:solidFill>
                  <a:schemeClr val="bg2">
                    <a:lumMod val="75000"/>
                  </a:schemeClr>
                </a:solidFill>
              </a:rPr>
              <a:t>What do we know we don’t know?</a:t>
            </a:r>
            <a:endParaRPr lang="en-US" sz="3600" dirty="0">
              <a:solidFill>
                <a:srgbClr val="800000"/>
              </a:solidFill>
            </a:endParaRPr>
          </a:p>
        </p:txBody>
      </p:sp>
      <p:sp>
        <p:nvSpPr>
          <p:cNvPr id="6" name="Text Box 13"/>
          <p:cNvSpPr txBox="1">
            <a:spLocks noChangeArrowheads="1"/>
          </p:cNvSpPr>
          <p:nvPr/>
        </p:nvSpPr>
        <p:spPr bwMode="auto">
          <a:xfrm>
            <a:off x="-6350" y="5300663"/>
            <a:ext cx="1338263" cy="307975"/>
          </a:xfrm>
          <a:prstGeom prst="rect">
            <a:avLst/>
          </a:prstGeom>
          <a:solidFill>
            <a:schemeClr val="accent6">
              <a:lumMod val="20000"/>
              <a:lumOff val="80000"/>
              <a:alpha val="64000"/>
            </a:schemeClr>
          </a:solidFill>
          <a:ln>
            <a:noFill/>
          </a:ln>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spcBef>
                <a:spcPct val="50000"/>
              </a:spcBef>
              <a:defRPr/>
            </a:pPr>
            <a:r>
              <a:rPr lang="en-US" dirty="0" smtClean="0">
                <a:solidFill>
                  <a:srgbClr val="000000"/>
                </a:solidFill>
                <a:latin typeface="Calibri" charset="0"/>
              </a:rPr>
              <a:t>images: USGS</a:t>
            </a: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5" descr="C:\Documents and Settings\livia\Desktop\i786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827088" y="981075"/>
            <a:ext cx="9072562" cy="571500"/>
          </a:xfrm>
          <a:prstGeom prst="rect">
            <a:avLst/>
          </a:prstGeom>
          <a:noFill/>
        </p:spPr>
        <p:txBody>
          <a:bodyPr lIns="91412" tIns="45705" rIns="91412" bIns="45705"/>
          <a:lstStyle/>
          <a:p>
            <a:pPr eaLnBrk="0" hangingPunct="0">
              <a:defRPr/>
            </a:pPr>
            <a:endParaRPr lang="pt-BR" sz="3000" b="1" kern="0" dirty="0">
              <a:solidFill>
                <a:srgbClr val="003366"/>
              </a:solidFill>
              <a:latin typeface="Calibri" pitchFamily="34" charset="0"/>
            </a:endParaRPr>
          </a:p>
        </p:txBody>
      </p:sp>
      <p:sp>
        <p:nvSpPr>
          <p:cNvPr id="130051" name="Título 10"/>
          <p:cNvSpPr>
            <a:spLocks noGrp="1"/>
          </p:cNvSpPr>
          <p:nvPr>
            <p:ph type="title"/>
          </p:nvPr>
        </p:nvSpPr>
        <p:spPr>
          <a:xfrm>
            <a:off x="179388" y="3043238"/>
            <a:ext cx="8785225" cy="762000"/>
          </a:xfrm>
          <a:solidFill>
            <a:schemeClr val="bg1">
              <a:alpha val="76077"/>
            </a:schemeClr>
          </a:solidFill>
        </p:spPr>
        <p:txBody>
          <a:bodyPr/>
          <a:lstStyle/>
          <a:p>
            <a:pPr algn="ctr" eaLnBrk="1" hangingPunct="1"/>
            <a:r>
              <a:rPr lang="pt-BR">
                <a:latin typeface="Calibri" charset="0"/>
              </a:rPr>
              <a:t>Describing events and processes is </a:t>
            </a:r>
            <a:r>
              <a:rPr lang="pt-BR">
                <a:solidFill>
                  <a:srgbClr val="800000"/>
                </a:solidFill>
                <a:latin typeface="Calibri" charset="0"/>
              </a:rPr>
              <a:t>very</a:t>
            </a:r>
            <a:r>
              <a:rPr lang="pt-BR">
                <a:latin typeface="Calibri" charset="0"/>
              </a:rPr>
              <a:t> hard</a:t>
            </a:r>
          </a:p>
        </p:txBody>
      </p:sp>
      <p:sp>
        <p:nvSpPr>
          <p:cNvPr id="9" name="Retângulo 5"/>
          <p:cNvSpPr/>
          <p:nvPr/>
        </p:nvSpPr>
        <p:spPr>
          <a:xfrm>
            <a:off x="1619250" y="5661025"/>
            <a:ext cx="5905500" cy="584200"/>
          </a:xfrm>
          <a:prstGeom prst="rect">
            <a:avLst/>
          </a:prstGeom>
          <a:solidFill>
            <a:schemeClr val="accent6">
              <a:lumMod val="20000"/>
              <a:lumOff val="80000"/>
              <a:alpha val="70000"/>
            </a:schemeClr>
          </a:solidFill>
          <a:ln>
            <a:solidFill>
              <a:srgbClr val="000000"/>
            </a:solidFill>
          </a:ln>
        </p:spPr>
        <p:txBody>
          <a:bodyPr>
            <a:spAutoFit/>
          </a:bodyPr>
          <a:lstStyle/>
          <a:p>
            <a:pPr algn="ctr">
              <a:defRPr/>
            </a:pPr>
            <a:r>
              <a:rPr lang="en-US" sz="3200" dirty="0">
                <a:solidFill>
                  <a:srgbClr val="00007D">
                    <a:lumMod val="75000"/>
                  </a:srgbClr>
                </a:solidFill>
                <a:latin typeface="Calibri" pitchFamily="34" charset="0"/>
              </a:rPr>
              <a:t>When did the flood occur? </a:t>
            </a:r>
            <a:endParaRPr lang="pt-BR" sz="3200" dirty="0">
              <a:solidFill>
                <a:srgbClr val="00007D">
                  <a:lumMod val="75000"/>
                </a:srgbClr>
              </a:solidFill>
              <a:latin typeface="Calibri" pitchFamily="34" charset="0"/>
            </a:endParaRPr>
          </a:p>
        </p:txBody>
      </p:sp>
      <p:sp>
        <p:nvSpPr>
          <p:cNvPr id="6" name="Title 10"/>
          <p:cNvSpPr txBox="1">
            <a:spLocks/>
          </p:cNvSpPr>
          <p:nvPr/>
        </p:nvSpPr>
        <p:spPr bwMode="auto">
          <a:xfrm>
            <a:off x="438150" y="33338"/>
            <a:ext cx="8305800" cy="762000"/>
          </a:xfrm>
          <a:prstGeom prst="rect">
            <a:avLst/>
          </a:prstGeom>
          <a:solidFill>
            <a:srgbClr val="FFFFFF">
              <a:alpha val="64000"/>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a:lstStyle>
          <a:p>
            <a:pPr algn="ctr">
              <a:defRPr/>
            </a:pPr>
            <a:r>
              <a:rPr lang="en-US" sz="3600" dirty="0" smtClean="0">
                <a:solidFill>
                  <a:schemeClr val="bg2">
                    <a:lumMod val="75000"/>
                  </a:schemeClr>
                </a:solidFill>
              </a:rPr>
              <a:t>What do we know we don’t know?</a:t>
            </a:r>
            <a:endParaRPr lang="en-US" sz="3600" dirty="0">
              <a:solidFill>
                <a:srgbClr val="800000"/>
              </a:solidFill>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3" name="Title 1"/>
          <p:cNvSpPr>
            <a:spLocks noGrp="1"/>
          </p:cNvSpPr>
          <p:nvPr>
            <p:ph type="title" idx="4294967295"/>
          </p:nvPr>
        </p:nvSpPr>
        <p:spPr>
          <a:xfrm>
            <a:off x="0" y="0"/>
            <a:ext cx="9144000" cy="762000"/>
          </a:xfrm>
          <a:solidFill>
            <a:srgbClr val="E1E6F1"/>
          </a:solidFill>
        </p:spPr>
        <p:txBody>
          <a:bodyPr/>
          <a:lstStyle/>
          <a:p>
            <a:pPr algn="ctr"/>
            <a:r>
              <a:rPr lang="en-US">
                <a:solidFill>
                  <a:srgbClr val="00007D"/>
                </a:solidFill>
                <a:latin typeface="Calibri" charset="0"/>
              </a:rPr>
              <a:t>ICSU “Grand challenges”</a:t>
            </a:r>
          </a:p>
        </p:txBody>
      </p:sp>
      <p:pic>
        <p:nvPicPr>
          <p:cNvPr id="5427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463" y="942975"/>
            <a:ext cx="5148262" cy="4594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4275" name="Rectangle 3"/>
          <p:cNvSpPr>
            <a:spLocks noChangeArrowheads="1"/>
          </p:cNvSpPr>
          <p:nvPr/>
        </p:nvSpPr>
        <p:spPr bwMode="auto">
          <a:xfrm>
            <a:off x="5387975" y="3573463"/>
            <a:ext cx="3738563" cy="1833562"/>
          </a:xfrm>
          <a:prstGeom prst="rect">
            <a:avLst/>
          </a:prstGeom>
          <a:solidFill>
            <a:srgbClr val="E1E6F1"/>
          </a:solidFill>
          <a:ln w="9525">
            <a:solidFill>
              <a:srgbClr val="81D9A9"/>
            </a:solidFill>
            <a:miter lim="800000"/>
            <a:headEnd/>
            <a:tailEnd/>
          </a:ln>
        </p:spPr>
        <p:txBody>
          <a:bodyPr tIns="93600">
            <a:spAutoFit/>
          </a:bodyPr>
          <a:lstStyle/>
          <a:p>
            <a:pPr>
              <a:spcBef>
                <a:spcPts val="1200"/>
              </a:spcBef>
              <a:spcAft>
                <a:spcPts val="600"/>
              </a:spcAft>
            </a:pPr>
            <a:r>
              <a:rPr lang="en-US" sz="2200">
                <a:solidFill>
                  <a:srgbClr val="00007D"/>
                </a:solidFill>
                <a:latin typeface="Calibri" charset="0"/>
                <a:cs typeface="Calibri" charset="0"/>
              </a:rPr>
              <a:t>Develop, enhance and integrate the observation systems needed to manage global and regional environmental change.</a:t>
            </a:r>
          </a:p>
        </p:txBody>
      </p:sp>
      <p:sp>
        <p:nvSpPr>
          <p:cNvPr id="54276" name="Rectangle 4"/>
          <p:cNvSpPr>
            <a:spLocks noChangeArrowheads="1"/>
          </p:cNvSpPr>
          <p:nvPr/>
        </p:nvSpPr>
        <p:spPr bwMode="auto">
          <a:xfrm>
            <a:off x="5364163" y="887413"/>
            <a:ext cx="3779837" cy="1495425"/>
          </a:xfrm>
          <a:prstGeom prst="rect">
            <a:avLst/>
          </a:prstGeom>
          <a:solidFill>
            <a:srgbClr val="E1E6F1"/>
          </a:solidFill>
          <a:ln w="9525">
            <a:solidFill>
              <a:srgbClr val="81D9A9"/>
            </a:solidFill>
            <a:miter lim="800000"/>
            <a:headEnd/>
            <a:tailEnd/>
          </a:ln>
        </p:spPr>
        <p:txBody>
          <a:bodyPr lIns="108000" tIns="93600">
            <a:spAutoFit/>
          </a:bodyPr>
          <a:lstStyle/>
          <a:p>
            <a:pPr>
              <a:spcBef>
                <a:spcPts val="1200"/>
              </a:spcBef>
              <a:spcAft>
                <a:spcPts val="600"/>
              </a:spcAft>
            </a:pPr>
            <a:r>
              <a:rPr lang="en-US" sz="2200">
                <a:solidFill>
                  <a:srgbClr val="00007D"/>
                </a:solidFill>
                <a:latin typeface="Calibri" charset="0"/>
                <a:cs typeface="Calibri" charset="0"/>
              </a:rPr>
              <a:t>Improve the usefulness of forecasts of future environmental conditions and their consequences for people. </a:t>
            </a:r>
          </a:p>
        </p:txBody>
      </p:sp>
      <p:sp>
        <p:nvSpPr>
          <p:cNvPr id="54277" name="Rectangle 5"/>
          <p:cNvSpPr>
            <a:spLocks noChangeArrowheads="1"/>
          </p:cNvSpPr>
          <p:nvPr/>
        </p:nvSpPr>
        <p:spPr bwMode="auto">
          <a:xfrm>
            <a:off x="139700" y="5561013"/>
            <a:ext cx="5153025" cy="1155700"/>
          </a:xfrm>
          <a:prstGeom prst="rect">
            <a:avLst/>
          </a:prstGeom>
          <a:solidFill>
            <a:srgbClr val="E1E6F1"/>
          </a:solidFill>
          <a:ln w="9525">
            <a:solidFill>
              <a:srgbClr val="81D9A9"/>
            </a:solidFill>
            <a:miter lim="800000"/>
            <a:headEnd/>
            <a:tailEnd/>
          </a:ln>
        </p:spPr>
        <p:txBody>
          <a:bodyPr tIns="93600">
            <a:spAutoFit/>
          </a:bodyPr>
          <a:lstStyle/>
          <a:p>
            <a:r>
              <a:rPr lang="en-US" sz="2200">
                <a:solidFill>
                  <a:srgbClr val="00007D"/>
                </a:solidFill>
                <a:latin typeface="Calibri" charset="0"/>
                <a:cs typeface="Calibri" charset="0"/>
              </a:rPr>
              <a:t>Determine what institutional, economic and behavioral changes can enable effective steps toward global sustainability. </a:t>
            </a:r>
          </a:p>
        </p:txBody>
      </p:sp>
      <p:sp>
        <p:nvSpPr>
          <p:cNvPr id="54278" name="Right Arrow 6"/>
          <p:cNvSpPr>
            <a:spLocks noChangeArrowheads="1"/>
          </p:cNvSpPr>
          <p:nvPr/>
        </p:nvSpPr>
        <p:spPr bwMode="auto">
          <a:xfrm>
            <a:off x="4500563" y="1125538"/>
            <a:ext cx="538162" cy="300037"/>
          </a:xfrm>
          <a:prstGeom prst="rightArrow">
            <a:avLst>
              <a:gd name="adj1" fmla="val 50000"/>
              <a:gd name="adj2" fmla="val 49832"/>
            </a:avLst>
          </a:prstGeom>
          <a:solidFill>
            <a:srgbClr val="CAD8FE"/>
          </a:solidFill>
          <a:ln w="9525">
            <a:solidFill>
              <a:schemeClr val="tx1"/>
            </a:solidFill>
            <a:miter lim="800000"/>
            <a:headEnd/>
            <a:tailEnd/>
          </a:ln>
        </p:spPr>
        <p:txBody>
          <a:bodyPr wrap="none"/>
          <a:lstStyle/>
          <a:p>
            <a:endParaRPr lang="en-US"/>
          </a:p>
        </p:txBody>
      </p:sp>
      <p:sp>
        <p:nvSpPr>
          <p:cNvPr id="54279" name="Right Arrow 8"/>
          <p:cNvSpPr>
            <a:spLocks noChangeArrowheads="1"/>
          </p:cNvSpPr>
          <p:nvPr/>
        </p:nvSpPr>
        <p:spPr bwMode="auto">
          <a:xfrm rot="1929448">
            <a:off x="4851400" y="3114675"/>
            <a:ext cx="450850" cy="334963"/>
          </a:xfrm>
          <a:prstGeom prst="rightArrow">
            <a:avLst>
              <a:gd name="adj1" fmla="val 50000"/>
              <a:gd name="adj2" fmla="val 50038"/>
            </a:avLst>
          </a:prstGeom>
          <a:solidFill>
            <a:srgbClr val="CAD8FE"/>
          </a:solidFill>
          <a:ln w="9525">
            <a:solidFill>
              <a:schemeClr val="tx1"/>
            </a:solidFill>
            <a:miter lim="800000"/>
            <a:headEnd/>
            <a:tailEnd/>
          </a:ln>
        </p:spPr>
        <p:txBody>
          <a:bodyPr wrap="none"/>
          <a:lstStyle/>
          <a:p>
            <a:endParaRPr lang="en-US"/>
          </a:p>
        </p:txBody>
      </p:sp>
      <p:sp>
        <p:nvSpPr>
          <p:cNvPr id="54280" name="Right Arrow 9"/>
          <p:cNvSpPr>
            <a:spLocks noChangeArrowheads="1"/>
          </p:cNvSpPr>
          <p:nvPr/>
        </p:nvSpPr>
        <p:spPr bwMode="auto">
          <a:xfrm rot="5400000">
            <a:off x="1499395" y="5212556"/>
            <a:ext cx="334962" cy="333375"/>
          </a:xfrm>
          <a:prstGeom prst="rightArrow">
            <a:avLst>
              <a:gd name="adj1" fmla="val 50000"/>
              <a:gd name="adj2" fmla="val 49838"/>
            </a:avLst>
          </a:prstGeom>
          <a:solidFill>
            <a:srgbClr val="CAD8FE"/>
          </a:solidFill>
          <a:ln w="9525">
            <a:solidFill>
              <a:schemeClr val="tx1"/>
            </a:solidFill>
            <a:miter lim="800000"/>
            <a:headEnd/>
            <a:tailEnd/>
          </a:ln>
        </p:spPr>
        <p:txBody>
          <a:bodyPr wrap="none"/>
          <a:lstStyle/>
          <a:p>
            <a:endParaRPr lang="en-US"/>
          </a:p>
        </p:txBody>
      </p:sp>
    </p:spTree>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850" y="1125538"/>
            <a:ext cx="1465263"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52803" name="Rectangle 3"/>
          <p:cNvSpPr>
            <a:spLocks noGrp="1" noChangeArrowheads="1"/>
          </p:cNvSpPr>
          <p:nvPr>
            <p:ph type="title"/>
          </p:nvPr>
        </p:nvSpPr>
        <p:spPr>
          <a:xfrm>
            <a:off x="0" y="17463"/>
            <a:ext cx="9144000" cy="792162"/>
          </a:xfrm>
        </p:spPr>
        <p:txBody>
          <a:bodyPr/>
          <a:lstStyle/>
          <a:p>
            <a:pPr algn="ctr" eaLnBrk="1" hangingPunct="1">
              <a:defRPr/>
            </a:pPr>
            <a:r>
              <a:rPr lang="en-US" sz="4000" dirty="0" smtClean="0">
                <a:latin typeface="Calibri"/>
                <a:cs typeface="Calibri"/>
              </a:rPr>
              <a:t>GEOSS </a:t>
            </a:r>
          </a:p>
        </p:txBody>
      </p:sp>
      <p:sp>
        <p:nvSpPr>
          <p:cNvPr id="2252804" name="Rectangle 4"/>
          <p:cNvSpPr>
            <a:spLocks noChangeArrowheads="1"/>
          </p:cNvSpPr>
          <p:nvPr/>
        </p:nvSpPr>
        <p:spPr bwMode="auto">
          <a:xfrm>
            <a:off x="1116013" y="3457575"/>
            <a:ext cx="2606675" cy="1119188"/>
          </a:xfrm>
          <a:prstGeom prst="rect">
            <a:avLst/>
          </a:prstGeom>
          <a:solidFill>
            <a:srgbClr val="6666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0" tIns="45696" rIns="91390" bIns="45696" anchor="ctr"/>
          <a:lstStyle/>
          <a:p>
            <a:pPr algn="ctr">
              <a:defRPr/>
            </a:pPr>
            <a:r>
              <a:rPr lang="en-US" sz="2800" dirty="0">
                <a:solidFill>
                  <a:srgbClr val="FFFFFF"/>
                </a:solidFill>
                <a:latin typeface="Calibri"/>
                <a:cs typeface="Calibri"/>
              </a:rPr>
              <a:t>GEOSS</a:t>
            </a:r>
          </a:p>
          <a:p>
            <a:pPr algn="ctr">
              <a:defRPr/>
            </a:pPr>
            <a:r>
              <a:rPr lang="en-US" sz="2800" dirty="0">
                <a:solidFill>
                  <a:srgbClr val="FFFFFF"/>
                </a:solidFill>
                <a:latin typeface="Calibri"/>
                <a:cs typeface="Calibri"/>
              </a:rPr>
              <a:t>registry</a:t>
            </a:r>
          </a:p>
        </p:txBody>
      </p:sp>
      <p:sp>
        <p:nvSpPr>
          <p:cNvPr id="2252807" name="Rectangle 7"/>
          <p:cNvSpPr>
            <a:spLocks noChangeArrowheads="1"/>
          </p:cNvSpPr>
          <p:nvPr/>
        </p:nvSpPr>
        <p:spPr bwMode="auto">
          <a:xfrm>
            <a:off x="4408488" y="1412875"/>
            <a:ext cx="3476625" cy="11303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0" tIns="45696" rIns="91390" bIns="45696" anchor="ctr"/>
          <a:lstStyle/>
          <a:p>
            <a:pPr algn="ctr">
              <a:defRPr/>
            </a:pPr>
            <a:r>
              <a:rPr lang="en-US" sz="2800" dirty="0">
                <a:solidFill>
                  <a:srgbClr val="333399"/>
                </a:solidFill>
                <a:latin typeface="Calibri"/>
                <a:cs typeface="Calibri"/>
              </a:rPr>
              <a:t>GEO Web Portal </a:t>
            </a:r>
          </a:p>
        </p:txBody>
      </p:sp>
      <p:sp>
        <p:nvSpPr>
          <p:cNvPr id="2252808" name="Freeform 8"/>
          <p:cNvSpPr>
            <a:spLocks/>
          </p:cNvSpPr>
          <p:nvPr/>
        </p:nvSpPr>
        <p:spPr bwMode="auto">
          <a:xfrm>
            <a:off x="3276600" y="2276475"/>
            <a:ext cx="1066800" cy="1143000"/>
          </a:xfrm>
          <a:custGeom>
            <a:avLst/>
            <a:gdLst>
              <a:gd name="T0" fmla="*/ 672 w 672"/>
              <a:gd name="T1" fmla="*/ 0 h 912"/>
              <a:gd name="T2" fmla="*/ 0 w 672"/>
              <a:gd name="T3" fmla="*/ 0 h 912"/>
              <a:gd name="T4" fmla="*/ 0 w 672"/>
              <a:gd name="T5" fmla="*/ 912 h 912"/>
            </a:gdLst>
            <a:ahLst/>
            <a:cxnLst>
              <a:cxn ang="0">
                <a:pos x="T0" y="T1"/>
              </a:cxn>
              <a:cxn ang="0">
                <a:pos x="T2" y="T3"/>
              </a:cxn>
              <a:cxn ang="0">
                <a:pos x="T4" y="T5"/>
              </a:cxn>
            </a:cxnLst>
            <a:rect l="0" t="0" r="r" b="b"/>
            <a:pathLst>
              <a:path w="672" h="912">
                <a:moveTo>
                  <a:pt x="672" y="0"/>
                </a:moveTo>
                <a:lnTo>
                  <a:pt x="0" y="0"/>
                </a:lnTo>
                <a:lnTo>
                  <a:pt x="0" y="912"/>
                </a:lnTo>
              </a:path>
            </a:pathLst>
          </a:custGeom>
          <a:noFill/>
          <a:ln w="28575" cmpd="sng">
            <a:solidFill>
              <a:schemeClr val="tx1"/>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2" tIns="45705" rIns="91412" bIns="45705"/>
          <a:lstStyle/>
          <a:p>
            <a:pPr eaLnBrk="0" hangingPunct="0">
              <a:defRPr/>
            </a:pPr>
            <a:endParaRPr lang="en-US" sz="1600">
              <a:solidFill>
                <a:srgbClr val="000000"/>
              </a:solidFill>
              <a:latin typeface="Calibri"/>
              <a:cs typeface="Calibri"/>
            </a:endParaRPr>
          </a:p>
        </p:txBody>
      </p:sp>
      <p:sp>
        <p:nvSpPr>
          <p:cNvPr id="2252809" name="Text Box 9"/>
          <p:cNvSpPr txBox="1">
            <a:spLocks noChangeArrowheads="1"/>
          </p:cNvSpPr>
          <p:nvPr/>
        </p:nvSpPr>
        <p:spPr bwMode="auto">
          <a:xfrm>
            <a:off x="3303588" y="2390775"/>
            <a:ext cx="12954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0" tIns="45696" rIns="91390" bIns="45696">
            <a:spAutoFit/>
          </a:bodyPr>
          <a:lstStyle/>
          <a:p>
            <a:pPr>
              <a:defRPr/>
            </a:pPr>
            <a:r>
              <a:rPr lang="en-US" sz="2400" dirty="0">
                <a:solidFill>
                  <a:srgbClr val="000090"/>
                </a:solidFill>
                <a:latin typeface="Calibri"/>
                <a:cs typeface="Calibri"/>
              </a:rPr>
              <a:t>searches</a:t>
            </a:r>
          </a:p>
        </p:txBody>
      </p:sp>
      <p:sp>
        <p:nvSpPr>
          <p:cNvPr id="2252810" name="Oval 10"/>
          <p:cNvSpPr>
            <a:spLocks noChangeArrowheads="1"/>
          </p:cNvSpPr>
          <p:nvPr/>
        </p:nvSpPr>
        <p:spPr bwMode="auto">
          <a:xfrm>
            <a:off x="1763713" y="5732463"/>
            <a:ext cx="1962150" cy="9779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0" tIns="45696" rIns="91390" bIns="45696" anchor="ctr"/>
          <a:lstStyle/>
          <a:p>
            <a:pPr algn="ctr">
              <a:defRPr/>
            </a:pPr>
            <a:r>
              <a:rPr lang="en-US" sz="2800" b="1">
                <a:solidFill>
                  <a:srgbClr val="800000"/>
                </a:solidFill>
                <a:latin typeface="Calibri"/>
                <a:cs typeface="Calibri"/>
              </a:rPr>
              <a:t>Offerors</a:t>
            </a:r>
          </a:p>
        </p:txBody>
      </p:sp>
      <p:sp>
        <p:nvSpPr>
          <p:cNvPr id="2252811" name="Text Box 11"/>
          <p:cNvSpPr txBox="1">
            <a:spLocks noChangeArrowheads="1"/>
          </p:cNvSpPr>
          <p:nvPr/>
        </p:nvSpPr>
        <p:spPr bwMode="auto">
          <a:xfrm>
            <a:off x="2671763" y="5157788"/>
            <a:ext cx="12636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0" tIns="45696" rIns="91390" bIns="45696">
            <a:spAutoFit/>
          </a:bodyPr>
          <a:lstStyle/>
          <a:p>
            <a:pPr algn="r">
              <a:defRPr/>
            </a:pPr>
            <a:r>
              <a:rPr lang="en-US" sz="2400" dirty="0">
                <a:solidFill>
                  <a:srgbClr val="000090"/>
                </a:solidFill>
                <a:latin typeface="Calibri"/>
                <a:cs typeface="Calibri"/>
              </a:rPr>
              <a:t>registers</a:t>
            </a:r>
          </a:p>
        </p:txBody>
      </p:sp>
      <p:sp>
        <p:nvSpPr>
          <p:cNvPr id="2252815" name="Rectangle 15"/>
          <p:cNvSpPr>
            <a:spLocks noChangeArrowheads="1"/>
          </p:cNvSpPr>
          <p:nvPr/>
        </p:nvSpPr>
        <p:spPr bwMode="auto">
          <a:xfrm>
            <a:off x="5094288" y="3417888"/>
            <a:ext cx="2573337" cy="11985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0" tIns="45696" rIns="91390" bIns="45696" anchor="ctr"/>
          <a:lstStyle/>
          <a:p>
            <a:pPr algn="ctr">
              <a:defRPr/>
            </a:pPr>
            <a:r>
              <a:rPr lang="en-US" sz="2800">
                <a:solidFill>
                  <a:srgbClr val="800000"/>
                </a:solidFill>
                <a:latin typeface="Calibri"/>
                <a:cs typeface="Calibri"/>
              </a:rPr>
              <a:t>GEOSS</a:t>
            </a:r>
          </a:p>
          <a:p>
            <a:pPr algn="ctr">
              <a:defRPr/>
            </a:pPr>
            <a:r>
              <a:rPr lang="en-US" sz="2800">
                <a:solidFill>
                  <a:srgbClr val="800000"/>
                </a:solidFill>
                <a:latin typeface="Calibri"/>
                <a:cs typeface="Calibri"/>
              </a:rPr>
              <a:t>Clearinghouse</a:t>
            </a:r>
          </a:p>
        </p:txBody>
      </p:sp>
      <p:grpSp>
        <p:nvGrpSpPr>
          <p:cNvPr id="132106" name="Group 16"/>
          <p:cNvGrpSpPr>
            <a:grpSpLocks/>
          </p:cNvGrpSpPr>
          <p:nvPr/>
        </p:nvGrpSpPr>
        <p:grpSpPr bwMode="auto">
          <a:xfrm>
            <a:off x="5292725" y="5084763"/>
            <a:ext cx="2281238" cy="1552575"/>
            <a:chOff x="3408" y="3648"/>
            <a:chExt cx="912" cy="624"/>
          </a:xfrm>
        </p:grpSpPr>
        <p:sp>
          <p:nvSpPr>
            <p:cNvPr id="2252817" name="AutoShape 17"/>
            <p:cNvSpPr>
              <a:spLocks noChangeArrowheads="1"/>
            </p:cNvSpPr>
            <p:nvPr/>
          </p:nvSpPr>
          <p:spPr bwMode="auto">
            <a:xfrm>
              <a:off x="3600" y="3648"/>
              <a:ext cx="720" cy="432"/>
            </a:xfrm>
            <a:prstGeom prst="can">
              <a:avLst>
                <a:gd name="adj" fmla="val 25000"/>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a:solidFill>
                  <a:srgbClr val="000000"/>
                </a:solidFill>
                <a:latin typeface="Calibri"/>
                <a:cs typeface="Calibri"/>
              </a:endParaRPr>
            </a:p>
          </p:txBody>
        </p:sp>
        <p:sp>
          <p:nvSpPr>
            <p:cNvPr id="2252818" name="AutoShape 18"/>
            <p:cNvSpPr>
              <a:spLocks noChangeArrowheads="1"/>
            </p:cNvSpPr>
            <p:nvPr/>
          </p:nvSpPr>
          <p:spPr bwMode="auto">
            <a:xfrm>
              <a:off x="3408" y="3744"/>
              <a:ext cx="720" cy="433"/>
            </a:xfrm>
            <a:prstGeom prst="can">
              <a:avLst>
                <a:gd name="adj" fmla="val 25000"/>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a:solidFill>
                  <a:srgbClr val="000000"/>
                </a:solidFill>
                <a:latin typeface="Calibri"/>
                <a:cs typeface="Calibri"/>
              </a:endParaRPr>
            </a:p>
          </p:txBody>
        </p:sp>
        <p:sp>
          <p:nvSpPr>
            <p:cNvPr id="2252819" name="AutoShape 19"/>
            <p:cNvSpPr>
              <a:spLocks noChangeArrowheads="1"/>
            </p:cNvSpPr>
            <p:nvPr/>
          </p:nvSpPr>
          <p:spPr bwMode="auto">
            <a:xfrm>
              <a:off x="3504" y="3840"/>
              <a:ext cx="720" cy="432"/>
            </a:xfrm>
            <a:prstGeom prst="can">
              <a:avLst>
                <a:gd name="adj" fmla="val 25000"/>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8" tIns="45709" rIns="91418" bIns="45709" anchor="ctr"/>
            <a:lstStyle/>
            <a:p>
              <a:pPr algn="ctr">
                <a:defRPr/>
              </a:pPr>
              <a:r>
                <a:rPr lang="en-US" sz="2800" dirty="0">
                  <a:solidFill>
                    <a:srgbClr val="FFFFFF"/>
                  </a:solidFill>
                  <a:latin typeface="Calibri"/>
                  <a:cs typeface="Calibri"/>
                </a:rPr>
                <a:t>Catalogues</a:t>
              </a:r>
            </a:p>
          </p:txBody>
        </p:sp>
      </p:grpSp>
      <p:sp>
        <p:nvSpPr>
          <p:cNvPr id="2252830" name="Text Box 30"/>
          <p:cNvSpPr txBox="1">
            <a:spLocks noChangeArrowheads="1"/>
          </p:cNvSpPr>
          <p:nvPr/>
        </p:nvSpPr>
        <p:spPr bwMode="auto">
          <a:xfrm>
            <a:off x="468313" y="2565400"/>
            <a:ext cx="96837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0" tIns="45696" rIns="91390" bIns="45696">
            <a:spAutoFit/>
          </a:bodyPr>
          <a:lstStyle/>
          <a:p>
            <a:pPr>
              <a:defRPr/>
            </a:pPr>
            <a:r>
              <a:rPr lang="en-US" sz="3200" b="1" dirty="0">
                <a:solidFill>
                  <a:srgbClr val="0000CC"/>
                </a:solidFill>
                <a:latin typeface="Calibri"/>
                <a:cs typeface="Calibri"/>
              </a:rPr>
              <a:t>User</a:t>
            </a:r>
            <a:r>
              <a:rPr lang="en-US" sz="3200" b="1" dirty="0">
                <a:solidFill>
                  <a:srgbClr val="FFC92F"/>
                </a:solidFill>
                <a:latin typeface="Calibri"/>
                <a:cs typeface="Calibri"/>
              </a:rPr>
              <a:t> </a:t>
            </a:r>
          </a:p>
        </p:txBody>
      </p:sp>
      <p:sp>
        <p:nvSpPr>
          <p:cNvPr id="2252831" name="Line 31"/>
          <p:cNvSpPr>
            <a:spLocks noChangeShapeType="1"/>
          </p:cNvSpPr>
          <p:nvPr/>
        </p:nvSpPr>
        <p:spPr bwMode="auto">
          <a:xfrm>
            <a:off x="1741488" y="2009775"/>
            <a:ext cx="2667000" cy="0"/>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2" tIns="45705" rIns="91412" bIns="45705"/>
          <a:lstStyle/>
          <a:p>
            <a:pPr eaLnBrk="0" hangingPunct="0">
              <a:defRPr/>
            </a:pPr>
            <a:endParaRPr lang="en-US" sz="1600">
              <a:solidFill>
                <a:srgbClr val="000000"/>
              </a:solidFill>
              <a:latin typeface="Calibri"/>
              <a:cs typeface="Calibri"/>
            </a:endParaRPr>
          </a:p>
        </p:txBody>
      </p:sp>
      <p:sp>
        <p:nvSpPr>
          <p:cNvPr id="2252832" name="Rectangle 32"/>
          <p:cNvSpPr>
            <a:spLocks noChangeArrowheads="1"/>
          </p:cNvSpPr>
          <p:nvPr/>
        </p:nvSpPr>
        <p:spPr bwMode="auto">
          <a:xfrm>
            <a:off x="2555875" y="1484313"/>
            <a:ext cx="12715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0" tIns="45696" rIns="91390" bIns="45696">
            <a:spAutoFit/>
          </a:bodyPr>
          <a:lstStyle/>
          <a:p>
            <a:pPr>
              <a:defRPr/>
            </a:pPr>
            <a:r>
              <a:rPr lang="en-US" sz="2400" dirty="0">
                <a:solidFill>
                  <a:srgbClr val="000090"/>
                </a:solidFill>
                <a:latin typeface="Calibri"/>
                <a:cs typeface="Calibri"/>
              </a:rPr>
              <a:t>accesses</a:t>
            </a:r>
          </a:p>
        </p:txBody>
      </p:sp>
      <p:sp>
        <p:nvSpPr>
          <p:cNvPr id="2252833" name="Line 33"/>
          <p:cNvSpPr>
            <a:spLocks noChangeShapeType="1"/>
          </p:cNvSpPr>
          <p:nvPr/>
        </p:nvSpPr>
        <p:spPr bwMode="auto">
          <a:xfrm>
            <a:off x="3722688" y="4067175"/>
            <a:ext cx="13716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2" tIns="45705" rIns="91412" bIns="45705"/>
          <a:lstStyle/>
          <a:p>
            <a:pPr eaLnBrk="0" hangingPunct="0">
              <a:defRPr/>
            </a:pPr>
            <a:endParaRPr lang="en-US" sz="1600">
              <a:solidFill>
                <a:srgbClr val="000000"/>
              </a:solidFill>
              <a:latin typeface="Calibri"/>
              <a:cs typeface="Calibri"/>
            </a:endParaRPr>
          </a:p>
        </p:txBody>
      </p:sp>
      <p:sp>
        <p:nvSpPr>
          <p:cNvPr id="2252835" name="Line 35"/>
          <p:cNvSpPr>
            <a:spLocks noChangeShapeType="1"/>
          </p:cNvSpPr>
          <p:nvPr/>
        </p:nvSpPr>
        <p:spPr bwMode="auto">
          <a:xfrm>
            <a:off x="6372225" y="4581525"/>
            <a:ext cx="0" cy="533400"/>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2" tIns="45705" rIns="91412" bIns="45705"/>
          <a:lstStyle/>
          <a:p>
            <a:pPr eaLnBrk="0" hangingPunct="0">
              <a:defRPr/>
            </a:pPr>
            <a:endParaRPr lang="en-US" sz="1600">
              <a:solidFill>
                <a:srgbClr val="000000"/>
              </a:solidFill>
              <a:latin typeface="Calibri"/>
              <a:cs typeface="Calibri"/>
            </a:endParaRPr>
          </a:p>
        </p:txBody>
      </p:sp>
      <p:sp>
        <p:nvSpPr>
          <p:cNvPr id="2252836" name="Rectangle 36"/>
          <p:cNvSpPr>
            <a:spLocks noChangeArrowheads="1"/>
          </p:cNvSpPr>
          <p:nvPr/>
        </p:nvSpPr>
        <p:spPr bwMode="auto">
          <a:xfrm>
            <a:off x="6516688" y="4652963"/>
            <a:ext cx="12715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0" tIns="45696" rIns="91390" bIns="45696">
            <a:spAutoFit/>
          </a:bodyPr>
          <a:lstStyle/>
          <a:p>
            <a:pPr>
              <a:defRPr/>
            </a:pPr>
            <a:r>
              <a:rPr lang="en-US" sz="2400" dirty="0">
                <a:solidFill>
                  <a:srgbClr val="000090"/>
                </a:solidFill>
                <a:latin typeface="Calibri"/>
                <a:cs typeface="Calibri"/>
              </a:rPr>
              <a:t>accesses</a:t>
            </a:r>
          </a:p>
        </p:txBody>
      </p:sp>
      <p:sp>
        <p:nvSpPr>
          <p:cNvPr id="2252837" name="Line 37"/>
          <p:cNvSpPr>
            <a:spLocks noChangeShapeType="1"/>
          </p:cNvSpPr>
          <p:nvPr/>
        </p:nvSpPr>
        <p:spPr bwMode="auto">
          <a:xfrm>
            <a:off x="6659563" y="2565400"/>
            <a:ext cx="0" cy="838200"/>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2" tIns="45705" rIns="91412" bIns="45705"/>
          <a:lstStyle/>
          <a:p>
            <a:pPr eaLnBrk="0" hangingPunct="0">
              <a:defRPr/>
            </a:pPr>
            <a:endParaRPr lang="en-US" sz="1600">
              <a:solidFill>
                <a:srgbClr val="000000"/>
              </a:solidFill>
              <a:latin typeface="Calibri"/>
              <a:cs typeface="Calibri"/>
            </a:endParaRPr>
          </a:p>
        </p:txBody>
      </p:sp>
      <p:sp>
        <p:nvSpPr>
          <p:cNvPr id="2252838" name="Text Box 38"/>
          <p:cNvSpPr txBox="1">
            <a:spLocks noChangeArrowheads="1"/>
          </p:cNvSpPr>
          <p:nvPr/>
        </p:nvSpPr>
        <p:spPr bwMode="auto">
          <a:xfrm>
            <a:off x="5148263" y="2636838"/>
            <a:ext cx="1295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0" tIns="45696" rIns="91390" bIns="45696">
            <a:spAutoFit/>
          </a:bodyPr>
          <a:lstStyle/>
          <a:p>
            <a:pPr>
              <a:defRPr/>
            </a:pPr>
            <a:r>
              <a:rPr lang="en-US" sz="2400" dirty="0">
                <a:solidFill>
                  <a:srgbClr val="000090"/>
                </a:solidFill>
                <a:latin typeface="Calibri"/>
                <a:cs typeface="Calibri"/>
              </a:rPr>
              <a:t>searches</a:t>
            </a:r>
          </a:p>
        </p:txBody>
      </p:sp>
      <p:cxnSp>
        <p:nvCxnSpPr>
          <p:cNvPr id="2252841" name="AutoShape 41"/>
          <p:cNvCxnSpPr>
            <a:cxnSpLocks noChangeShapeType="1"/>
            <a:stCxn id="2252810" idx="0"/>
            <a:endCxn id="2252804" idx="2"/>
          </p:cNvCxnSpPr>
          <p:nvPr/>
        </p:nvCxnSpPr>
        <p:spPr bwMode="auto">
          <a:xfrm rot="16200000" flipV="1">
            <a:off x="2004219" y="4991894"/>
            <a:ext cx="1155700" cy="325438"/>
          </a:xfrm>
          <a:prstGeom prst="curvedConnector3">
            <a:avLst>
              <a:gd name="adj1" fmla="val 50000"/>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52843" name="AutoShape 43"/>
          <p:cNvCxnSpPr>
            <a:cxnSpLocks noChangeShapeType="1"/>
            <a:stCxn id="2252810" idx="6"/>
            <a:endCxn id="2252818" idx="2"/>
          </p:cNvCxnSpPr>
          <p:nvPr/>
        </p:nvCxnSpPr>
        <p:spPr bwMode="auto">
          <a:xfrm flipV="1">
            <a:off x="3725863" y="5861050"/>
            <a:ext cx="1566862" cy="360363"/>
          </a:xfrm>
          <a:prstGeom prst="curvedConnector3">
            <a:avLst>
              <a:gd name="adj1" fmla="val 50000"/>
            </a:avLst>
          </a:prstGeom>
          <a:noFill/>
          <a:ln w="28575">
            <a:solidFill>
              <a:schemeClr val="tx1"/>
            </a:solidFill>
            <a:prstDash val="sysDot"/>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52844" name="Text Box 44"/>
          <p:cNvSpPr txBox="1">
            <a:spLocks noChangeArrowheads="1"/>
          </p:cNvSpPr>
          <p:nvPr/>
        </p:nvSpPr>
        <p:spPr bwMode="auto">
          <a:xfrm>
            <a:off x="3821113" y="6237288"/>
            <a:ext cx="151765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0" tIns="45696" rIns="91390" bIns="45696">
            <a:spAutoFit/>
          </a:bodyPr>
          <a:lstStyle/>
          <a:p>
            <a:pPr algn="r">
              <a:defRPr/>
            </a:pPr>
            <a:r>
              <a:rPr lang="en-US" sz="2400" dirty="0">
                <a:solidFill>
                  <a:srgbClr val="000090"/>
                </a:solidFill>
                <a:latin typeface="Calibri"/>
                <a:cs typeface="Calibri"/>
              </a:rPr>
              <a:t>references</a:t>
            </a: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850" y="1125538"/>
            <a:ext cx="1465263"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52803" name="Rectangle 3"/>
          <p:cNvSpPr>
            <a:spLocks noGrp="1" noChangeArrowheads="1"/>
          </p:cNvSpPr>
          <p:nvPr>
            <p:ph type="title"/>
          </p:nvPr>
        </p:nvSpPr>
        <p:spPr>
          <a:xfrm>
            <a:off x="0" y="17463"/>
            <a:ext cx="9144000" cy="792162"/>
          </a:xfrm>
        </p:spPr>
        <p:txBody>
          <a:bodyPr/>
          <a:lstStyle/>
          <a:p>
            <a:pPr algn="ctr" eaLnBrk="1" hangingPunct="1">
              <a:defRPr/>
            </a:pPr>
            <a:r>
              <a:rPr lang="en-US" sz="4000" dirty="0" smtClean="0">
                <a:latin typeface="Calibri"/>
                <a:cs typeface="Calibri"/>
              </a:rPr>
              <a:t>GEOSS </a:t>
            </a:r>
          </a:p>
        </p:txBody>
      </p:sp>
      <p:sp>
        <p:nvSpPr>
          <p:cNvPr id="2252804" name="Rectangle 4"/>
          <p:cNvSpPr>
            <a:spLocks noChangeArrowheads="1"/>
          </p:cNvSpPr>
          <p:nvPr/>
        </p:nvSpPr>
        <p:spPr bwMode="auto">
          <a:xfrm>
            <a:off x="1116013" y="3457575"/>
            <a:ext cx="2606675" cy="1119188"/>
          </a:xfrm>
          <a:prstGeom prst="rect">
            <a:avLst/>
          </a:prstGeom>
          <a:solidFill>
            <a:srgbClr val="6666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0" tIns="45696" rIns="91390" bIns="45696" anchor="ctr"/>
          <a:lstStyle/>
          <a:p>
            <a:pPr algn="ctr">
              <a:defRPr/>
            </a:pPr>
            <a:r>
              <a:rPr lang="en-US" sz="2800" dirty="0">
                <a:solidFill>
                  <a:srgbClr val="FFFFFF"/>
                </a:solidFill>
                <a:latin typeface="Calibri"/>
                <a:cs typeface="Calibri"/>
              </a:rPr>
              <a:t>GEOSS</a:t>
            </a:r>
          </a:p>
          <a:p>
            <a:pPr algn="ctr">
              <a:defRPr/>
            </a:pPr>
            <a:r>
              <a:rPr lang="en-US" sz="2800" dirty="0">
                <a:solidFill>
                  <a:srgbClr val="FFFFFF"/>
                </a:solidFill>
                <a:latin typeface="Calibri"/>
                <a:cs typeface="Calibri"/>
              </a:rPr>
              <a:t>registry</a:t>
            </a:r>
          </a:p>
        </p:txBody>
      </p:sp>
      <p:sp>
        <p:nvSpPr>
          <p:cNvPr id="2252807" name="Rectangle 7"/>
          <p:cNvSpPr>
            <a:spLocks noChangeArrowheads="1"/>
          </p:cNvSpPr>
          <p:nvPr/>
        </p:nvSpPr>
        <p:spPr bwMode="auto">
          <a:xfrm>
            <a:off x="4408488" y="1412875"/>
            <a:ext cx="3476625" cy="11303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0" tIns="45696" rIns="91390" bIns="45696" anchor="ctr"/>
          <a:lstStyle/>
          <a:p>
            <a:pPr algn="ctr">
              <a:defRPr/>
            </a:pPr>
            <a:r>
              <a:rPr lang="en-US" sz="2800" dirty="0">
                <a:solidFill>
                  <a:srgbClr val="333399"/>
                </a:solidFill>
                <a:latin typeface="Calibri"/>
                <a:cs typeface="Calibri"/>
              </a:rPr>
              <a:t>GEO Web Portal </a:t>
            </a:r>
          </a:p>
        </p:txBody>
      </p:sp>
      <p:sp>
        <p:nvSpPr>
          <p:cNvPr id="2252808" name="Freeform 8"/>
          <p:cNvSpPr>
            <a:spLocks/>
          </p:cNvSpPr>
          <p:nvPr/>
        </p:nvSpPr>
        <p:spPr bwMode="auto">
          <a:xfrm>
            <a:off x="3276600" y="2276475"/>
            <a:ext cx="1066800" cy="1143000"/>
          </a:xfrm>
          <a:custGeom>
            <a:avLst/>
            <a:gdLst>
              <a:gd name="T0" fmla="*/ 672 w 672"/>
              <a:gd name="T1" fmla="*/ 0 h 912"/>
              <a:gd name="T2" fmla="*/ 0 w 672"/>
              <a:gd name="T3" fmla="*/ 0 h 912"/>
              <a:gd name="T4" fmla="*/ 0 w 672"/>
              <a:gd name="T5" fmla="*/ 912 h 912"/>
            </a:gdLst>
            <a:ahLst/>
            <a:cxnLst>
              <a:cxn ang="0">
                <a:pos x="T0" y="T1"/>
              </a:cxn>
              <a:cxn ang="0">
                <a:pos x="T2" y="T3"/>
              </a:cxn>
              <a:cxn ang="0">
                <a:pos x="T4" y="T5"/>
              </a:cxn>
            </a:cxnLst>
            <a:rect l="0" t="0" r="r" b="b"/>
            <a:pathLst>
              <a:path w="672" h="912">
                <a:moveTo>
                  <a:pt x="672" y="0"/>
                </a:moveTo>
                <a:lnTo>
                  <a:pt x="0" y="0"/>
                </a:lnTo>
                <a:lnTo>
                  <a:pt x="0" y="912"/>
                </a:lnTo>
              </a:path>
            </a:pathLst>
          </a:custGeom>
          <a:noFill/>
          <a:ln w="28575" cmpd="sng">
            <a:solidFill>
              <a:schemeClr val="tx1"/>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2" tIns="45705" rIns="91412" bIns="45705"/>
          <a:lstStyle/>
          <a:p>
            <a:pPr eaLnBrk="0" hangingPunct="0">
              <a:defRPr/>
            </a:pPr>
            <a:endParaRPr lang="en-US" sz="1600">
              <a:solidFill>
                <a:srgbClr val="000000"/>
              </a:solidFill>
              <a:latin typeface="Calibri"/>
              <a:cs typeface="Calibri"/>
            </a:endParaRPr>
          </a:p>
        </p:txBody>
      </p:sp>
      <p:sp>
        <p:nvSpPr>
          <p:cNvPr id="2252809" name="Text Box 9"/>
          <p:cNvSpPr txBox="1">
            <a:spLocks noChangeArrowheads="1"/>
          </p:cNvSpPr>
          <p:nvPr/>
        </p:nvSpPr>
        <p:spPr bwMode="auto">
          <a:xfrm>
            <a:off x="3303588" y="2390775"/>
            <a:ext cx="12954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0" tIns="45696" rIns="91390" bIns="45696">
            <a:spAutoFit/>
          </a:bodyPr>
          <a:lstStyle/>
          <a:p>
            <a:pPr>
              <a:defRPr/>
            </a:pPr>
            <a:r>
              <a:rPr lang="en-US" sz="2400" dirty="0">
                <a:solidFill>
                  <a:srgbClr val="000090"/>
                </a:solidFill>
                <a:latin typeface="Calibri"/>
                <a:cs typeface="Calibri"/>
              </a:rPr>
              <a:t>searches</a:t>
            </a:r>
          </a:p>
        </p:txBody>
      </p:sp>
      <p:sp>
        <p:nvSpPr>
          <p:cNvPr id="2252810" name="Oval 10"/>
          <p:cNvSpPr>
            <a:spLocks noChangeArrowheads="1"/>
          </p:cNvSpPr>
          <p:nvPr/>
        </p:nvSpPr>
        <p:spPr bwMode="auto">
          <a:xfrm>
            <a:off x="1763713" y="5732463"/>
            <a:ext cx="1962150" cy="9779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0" tIns="45696" rIns="91390" bIns="45696" anchor="ctr"/>
          <a:lstStyle/>
          <a:p>
            <a:pPr algn="ctr">
              <a:defRPr/>
            </a:pPr>
            <a:r>
              <a:rPr lang="en-US" sz="2800" b="1">
                <a:solidFill>
                  <a:srgbClr val="800000"/>
                </a:solidFill>
                <a:latin typeface="Calibri"/>
                <a:cs typeface="Calibri"/>
              </a:rPr>
              <a:t>Offerors</a:t>
            </a:r>
          </a:p>
        </p:txBody>
      </p:sp>
      <p:sp>
        <p:nvSpPr>
          <p:cNvPr id="2252811" name="Text Box 11"/>
          <p:cNvSpPr txBox="1">
            <a:spLocks noChangeArrowheads="1"/>
          </p:cNvSpPr>
          <p:nvPr/>
        </p:nvSpPr>
        <p:spPr bwMode="auto">
          <a:xfrm>
            <a:off x="2671763" y="5157788"/>
            <a:ext cx="12636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0" tIns="45696" rIns="91390" bIns="45696">
            <a:spAutoFit/>
          </a:bodyPr>
          <a:lstStyle/>
          <a:p>
            <a:pPr algn="r">
              <a:defRPr/>
            </a:pPr>
            <a:r>
              <a:rPr lang="en-US" sz="2400" dirty="0">
                <a:solidFill>
                  <a:srgbClr val="000090"/>
                </a:solidFill>
                <a:latin typeface="Calibri"/>
                <a:cs typeface="Calibri"/>
              </a:rPr>
              <a:t>registers</a:t>
            </a:r>
          </a:p>
        </p:txBody>
      </p:sp>
      <p:sp>
        <p:nvSpPr>
          <p:cNvPr id="2252815" name="Rectangle 15"/>
          <p:cNvSpPr>
            <a:spLocks noChangeArrowheads="1"/>
          </p:cNvSpPr>
          <p:nvPr/>
        </p:nvSpPr>
        <p:spPr bwMode="auto">
          <a:xfrm>
            <a:off x="5094288" y="3417888"/>
            <a:ext cx="2573337" cy="11985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0" tIns="45696" rIns="91390" bIns="45696" anchor="ctr"/>
          <a:lstStyle/>
          <a:p>
            <a:pPr algn="ctr">
              <a:defRPr/>
            </a:pPr>
            <a:r>
              <a:rPr lang="en-US" sz="2800">
                <a:solidFill>
                  <a:srgbClr val="800000"/>
                </a:solidFill>
                <a:latin typeface="Calibri"/>
                <a:cs typeface="Calibri"/>
              </a:rPr>
              <a:t>GEOSS</a:t>
            </a:r>
          </a:p>
          <a:p>
            <a:pPr algn="ctr">
              <a:defRPr/>
            </a:pPr>
            <a:r>
              <a:rPr lang="en-US" sz="2800">
                <a:solidFill>
                  <a:srgbClr val="800000"/>
                </a:solidFill>
                <a:latin typeface="Calibri"/>
                <a:cs typeface="Calibri"/>
              </a:rPr>
              <a:t>Clearinghouse</a:t>
            </a:r>
          </a:p>
        </p:txBody>
      </p:sp>
      <p:grpSp>
        <p:nvGrpSpPr>
          <p:cNvPr id="134154" name="Group 16"/>
          <p:cNvGrpSpPr>
            <a:grpSpLocks/>
          </p:cNvGrpSpPr>
          <p:nvPr/>
        </p:nvGrpSpPr>
        <p:grpSpPr bwMode="auto">
          <a:xfrm>
            <a:off x="5292725" y="5084763"/>
            <a:ext cx="2281238" cy="1552575"/>
            <a:chOff x="3408" y="3648"/>
            <a:chExt cx="912" cy="624"/>
          </a:xfrm>
        </p:grpSpPr>
        <p:sp>
          <p:nvSpPr>
            <p:cNvPr id="2252817" name="AutoShape 17"/>
            <p:cNvSpPr>
              <a:spLocks noChangeArrowheads="1"/>
            </p:cNvSpPr>
            <p:nvPr/>
          </p:nvSpPr>
          <p:spPr bwMode="auto">
            <a:xfrm>
              <a:off x="3600" y="3648"/>
              <a:ext cx="720" cy="432"/>
            </a:xfrm>
            <a:prstGeom prst="can">
              <a:avLst>
                <a:gd name="adj" fmla="val 25000"/>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a:solidFill>
                  <a:srgbClr val="000000"/>
                </a:solidFill>
                <a:latin typeface="Calibri"/>
                <a:cs typeface="Calibri"/>
              </a:endParaRPr>
            </a:p>
          </p:txBody>
        </p:sp>
        <p:sp>
          <p:nvSpPr>
            <p:cNvPr id="2252818" name="AutoShape 18"/>
            <p:cNvSpPr>
              <a:spLocks noChangeArrowheads="1"/>
            </p:cNvSpPr>
            <p:nvPr/>
          </p:nvSpPr>
          <p:spPr bwMode="auto">
            <a:xfrm>
              <a:off x="3408" y="3744"/>
              <a:ext cx="720" cy="433"/>
            </a:xfrm>
            <a:prstGeom prst="can">
              <a:avLst>
                <a:gd name="adj" fmla="val 25000"/>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800">
                <a:solidFill>
                  <a:srgbClr val="000000"/>
                </a:solidFill>
                <a:latin typeface="Calibri"/>
                <a:cs typeface="Calibri"/>
              </a:endParaRPr>
            </a:p>
          </p:txBody>
        </p:sp>
        <p:sp>
          <p:nvSpPr>
            <p:cNvPr id="2252819" name="AutoShape 19"/>
            <p:cNvSpPr>
              <a:spLocks noChangeArrowheads="1"/>
            </p:cNvSpPr>
            <p:nvPr/>
          </p:nvSpPr>
          <p:spPr bwMode="auto">
            <a:xfrm>
              <a:off x="3504" y="3840"/>
              <a:ext cx="720" cy="432"/>
            </a:xfrm>
            <a:prstGeom prst="can">
              <a:avLst>
                <a:gd name="adj" fmla="val 25000"/>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8" tIns="45709" rIns="91418" bIns="45709" anchor="ctr"/>
            <a:lstStyle/>
            <a:p>
              <a:pPr algn="ctr">
                <a:defRPr/>
              </a:pPr>
              <a:r>
                <a:rPr lang="en-US" sz="2800" dirty="0">
                  <a:solidFill>
                    <a:srgbClr val="FFFFFF"/>
                  </a:solidFill>
                  <a:latin typeface="Calibri"/>
                  <a:cs typeface="Calibri"/>
                </a:rPr>
                <a:t>Catalogues</a:t>
              </a:r>
            </a:p>
          </p:txBody>
        </p:sp>
      </p:grpSp>
      <p:sp>
        <p:nvSpPr>
          <p:cNvPr id="2252830" name="Text Box 30"/>
          <p:cNvSpPr txBox="1">
            <a:spLocks noChangeArrowheads="1"/>
          </p:cNvSpPr>
          <p:nvPr/>
        </p:nvSpPr>
        <p:spPr bwMode="auto">
          <a:xfrm>
            <a:off x="468313" y="2565400"/>
            <a:ext cx="96837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0" tIns="45696" rIns="91390" bIns="45696">
            <a:spAutoFit/>
          </a:bodyPr>
          <a:lstStyle/>
          <a:p>
            <a:pPr>
              <a:defRPr/>
            </a:pPr>
            <a:r>
              <a:rPr lang="en-US" sz="3200" b="1" dirty="0">
                <a:solidFill>
                  <a:srgbClr val="0000CC"/>
                </a:solidFill>
                <a:latin typeface="Calibri"/>
                <a:cs typeface="Calibri"/>
              </a:rPr>
              <a:t>User</a:t>
            </a:r>
            <a:r>
              <a:rPr lang="en-US" sz="3200" b="1" dirty="0">
                <a:solidFill>
                  <a:srgbClr val="FFC92F"/>
                </a:solidFill>
                <a:latin typeface="Calibri"/>
                <a:cs typeface="Calibri"/>
              </a:rPr>
              <a:t> </a:t>
            </a:r>
          </a:p>
        </p:txBody>
      </p:sp>
      <p:sp>
        <p:nvSpPr>
          <p:cNvPr id="2252831" name="Line 31"/>
          <p:cNvSpPr>
            <a:spLocks noChangeShapeType="1"/>
          </p:cNvSpPr>
          <p:nvPr/>
        </p:nvSpPr>
        <p:spPr bwMode="auto">
          <a:xfrm>
            <a:off x="1741488" y="2009775"/>
            <a:ext cx="2667000" cy="0"/>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2" tIns="45705" rIns="91412" bIns="45705"/>
          <a:lstStyle/>
          <a:p>
            <a:pPr eaLnBrk="0" hangingPunct="0">
              <a:defRPr/>
            </a:pPr>
            <a:endParaRPr lang="en-US" sz="1600">
              <a:solidFill>
                <a:srgbClr val="000000"/>
              </a:solidFill>
              <a:latin typeface="Calibri"/>
              <a:cs typeface="Calibri"/>
            </a:endParaRPr>
          </a:p>
        </p:txBody>
      </p:sp>
      <p:sp>
        <p:nvSpPr>
          <p:cNvPr id="2252832" name="Rectangle 32"/>
          <p:cNvSpPr>
            <a:spLocks noChangeArrowheads="1"/>
          </p:cNvSpPr>
          <p:nvPr/>
        </p:nvSpPr>
        <p:spPr bwMode="auto">
          <a:xfrm>
            <a:off x="2555875" y="1484313"/>
            <a:ext cx="12715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0" tIns="45696" rIns="91390" bIns="45696">
            <a:spAutoFit/>
          </a:bodyPr>
          <a:lstStyle/>
          <a:p>
            <a:pPr>
              <a:defRPr/>
            </a:pPr>
            <a:r>
              <a:rPr lang="en-US" sz="2400" dirty="0">
                <a:solidFill>
                  <a:srgbClr val="000090"/>
                </a:solidFill>
                <a:latin typeface="Calibri"/>
                <a:cs typeface="Calibri"/>
              </a:rPr>
              <a:t>accesses</a:t>
            </a:r>
          </a:p>
        </p:txBody>
      </p:sp>
      <p:sp>
        <p:nvSpPr>
          <p:cNvPr id="2252833" name="Line 33"/>
          <p:cNvSpPr>
            <a:spLocks noChangeShapeType="1"/>
          </p:cNvSpPr>
          <p:nvPr/>
        </p:nvSpPr>
        <p:spPr bwMode="auto">
          <a:xfrm>
            <a:off x="3722688" y="4067175"/>
            <a:ext cx="13716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2" tIns="45705" rIns="91412" bIns="45705"/>
          <a:lstStyle/>
          <a:p>
            <a:pPr eaLnBrk="0" hangingPunct="0">
              <a:defRPr/>
            </a:pPr>
            <a:endParaRPr lang="en-US" sz="1600">
              <a:solidFill>
                <a:srgbClr val="000000"/>
              </a:solidFill>
              <a:latin typeface="Calibri"/>
              <a:cs typeface="Calibri"/>
            </a:endParaRPr>
          </a:p>
        </p:txBody>
      </p:sp>
      <p:sp>
        <p:nvSpPr>
          <p:cNvPr id="2252835" name="Line 35"/>
          <p:cNvSpPr>
            <a:spLocks noChangeShapeType="1"/>
          </p:cNvSpPr>
          <p:nvPr/>
        </p:nvSpPr>
        <p:spPr bwMode="auto">
          <a:xfrm>
            <a:off x="6372225" y="4581525"/>
            <a:ext cx="0" cy="533400"/>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2" tIns="45705" rIns="91412" bIns="45705"/>
          <a:lstStyle/>
          <a:p>
            <a:pPr eaLnBrk="0" hangingPunct="0">
              <a:defRPr/>
            </a:pPr>
            <a:endParaRPr lang="en-US" sz="1600">
              <a:solidFill>
                <a:srgbClr val="000000"/>
              </a:solidFill>
              <a:latin typeface="Calibri"/>
              <a:cs typeface="Calibri"/>
            </a:endParaRPr>
          </a:p>
        </p:txBody>
      </p:sp>
      <p:sp>
        <p:nvSpPr>
          <p:cNvPr id="2252836" name="Rectangle 36"/>
          <p:cNvSpPr>
            <a:spLocks noChangeArrowheads="1"/>
          </p:cNvSpPr>
          <p:nvPr/>
        </p:nvSpPr>
        <p:spPr bwMode="auto">
          <a:xfrm>
            <a:off x="6516688" y="4652963"/>
            <a:ext cx="12715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0" tIns="45696" rIns="91390" bIns="45696">
            <a:spAutoFit/>
          </a:bodyPr>
          <a:lstStyle/>
          <a:p>
            <a:pPr>
              <a:defRPr/>
            </a:pPr>
            <a:r>
              <a:rPr lang="en-US" sz="2400" dirty="0">
                <a:solidFill>
                  <a:srgbClr val="000090"/>
                </a:solidFill>
                <a:latin typeface="Calibri"/>
                <a:cs typeface="Calibri"/>
              </a:rPr>
              <a:t>accesses</a:t>
            </a:r>
          </a:p>
        </p:txBody>
      </p:sp>
      <p:sp>
        <p:nvSpPr>
          <p:cNvPr id="2252837" name="Line 37"/>
          <p:cNvSpPr>
            <a:spLocks noChangeShapeType="1"/>
          </p:cNvSpPr>
          <p:nvPr/>
        </p:nvSpPr>
        <p:spPr bwMode="auto">
          <a:xfrm>
            <a:off x="6659563" y="2565400"/>
            <a:ext cx="0" cy="838200"/>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2" tIns="45705" rIns="91412" bIns="45705"/>
          <a:lstStyle/>
          <a:p>
            <a:pPr eaLnBrk="0" hangingPunct="0">
              <a:defRPr/>
            </a:pPr>
            <a:endParaRPr lang="en-US" sz="1600">
              <a:solidFill>
                <a:srgbClr val="000000"/>
              </a:solidFill>
              <a:latin typeface="Calibri"/>
              <a:cs typeface="Calibri"/>
            </a:endParaRPr>
          </a:p>
        </p:txBody>
      </p:sp>
      <p:sp>
        <p:nvSpPr>
          <p:cNvPr id="2252838" name="Text Box 38"/>
          <p:cNvSpPr txBox="1">
            <a:spLocks noChangeArrowheads="1"/>
          </p:cNvSpPr>
          <p:nvPr/>
        </p:nvSpPr>
        <p:spPr bwMode="auto">
          <a:xfrm>
            <a:off x="5148263" y="2636838"/>
            <a:ext cx="1295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0" tIns="45696" rIns="91390" bIns="45696">
            <a:spAutoFit/>
          </a:bodyPr>
          <a:lstStyle/>
          <a:p>
            <a:pPr>
              <a:defRPr/>
            </a:pPr>
            <a:r>
              <a:rPr lang="en-US" sz="2400" dirty="0">
                <a:solidFill>
                  <a:srgbClr val="000090"/>
                </a:solidFill>
                <a:latin typeface="Calibri"/>
                <a:cs typeface="Calibri"/>
              </a:rPr>
              <a:t>searches</a:t>
            </a:r>
          </a:p>
        </p:txBody>
      </p:sp>
      <p:cxnSp>
        <p:nvCxnSpPr>
          <p:cNvPr id="2252841" name="AutoShape 41"/>
          <p:cNvCxnSpPr>
            <a:cxnSpLocks noChangeShapeType="1"/>
            <a:stCxn id="2252810" idx="0"/>
            <a:endCxn id="2252804" idx="2"/>
          </p:cNvCxnSpPr>
          <p:nvPr/>
        </p:nvCxnSpPr>
        <p:spPr bwMode="auto">
          <a:xfrm rot="16200000" flipV="1">
            <a:off x="2004219" y="4991894"/>
            <a:ext cx="1155700" cy="325438"/>
          </a:xfrm>
          <a:prstGeom prst="curvedConnector3">
            <a:avLst>
              <a:gd name="adj1" fmla="val 50000"/>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52843" name="AutoShape 43"/>
          <p:cNvCxnSpPr>
            <a:cxnSpLocks noChangeShapeType="1"/>
            <a:stCxn id="2252810" idx="6"/>
            <a:endCxn id="2252818" idx="2"/>
          </p:cNvCxnSpPr>
          <p:nvPr/>
        </p:nvCxnSpPr>
        <p:spPr bwMode="auto">
          <a:xfrm flipV="1">
            <a:off x="3725863" y="5861050"/>
            <a:ext cx="1566862" cy="360363"/>
          </a:xfrm>
          <a:prstGeom prst="curvedConnector3">
            <a:avLst>
              <a:gd name="adj1" fmla="val 50000"/>
            </a:avLst>
          </a:prstGeom>
          <a:noFill/>
          <a:ln w="28575">
            <a:solidFill>
              <a:schemeClr val="tx1"/>
            </a:solidFill>
            <a:prstDash val="sysDot"/>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52844" name="Text Box 44"/>
          <p:cNvSpPr txBox="1">
            <a:spLocks noChangeArrowheads="1"/>
          </p:cNvSpPr>
          <p:nvPr/>
        </p:nvSpPr>
        <p:spPr bwMode="auto">
          <a:xfrm>
            <a:off x="3821113" y="6237288"/>
            <a:ext cx="151765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0" tIns="45696" rIns="91390" bIns="45696">
            <a:spAutoFit/>
          </a:bodyPr>
          <a:lstStyle/>
          <a:p>
            <a:pPr algn="r">
              <a:defRPr/>
            </a:pPr>
            <a:r>
              <a:rPr lang="en-US" sz="2400" dirty="0">
                <a:solidFill>
                  <a:srgbClr val="000090"/>
                </a:solidFill>
                <a:latin typeface="Calibri"/>
                <a:cs typeface="Calibri"/>
              </a:rPr>
              <a:t>references</a:t>
            </a:r>
          </a:p>
        </p:txBody>
      </p:sp>
      <p:sp>
        <p:nvSpPr>
          <p:cNvPr id="134166" name="Rectangle 1"/>
          <p:cNvSpPr>
            <a:spLocks noChangeArrowheads="1"/>
          </p:cNvSpPr>
          <p:nvPr/>
        </p:nvSpPr>
        <p:spPr bwMode="auto">
          <a:xfrm>
            <a:off x="323850" y="2852738"/>
            <a:ext cx="8640763" cy="1754187"/>
          </a:xfrm>
          <a:prstGeom prst="rect">
            <a:avLst/>
          </a:prstGeom>
          <a:solidFill>
            <a:srgbClr val="E1E6F1">
              <a:alpha val="8392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71438" algn="ctr">
              <a:spcBef>
                <a:spcPts val="1800"/>
              </a:spcBef>
              <a:spcAft>
                <a:spcPts val="1800"/>
              </a:spcAft>
            </a:pPr>
            <a:r>
              <a:rPr lang="en-US" sz="3600">
                <a:solidFill>
                  <a:srgbClr val="00007D"/>
                </a:solidFill>
                <a:latin typeface="Calibri" charset="0"/>
                <a:cs typeface="Calibri" charset="0"/>
              </a:rPr>
              <a:t>There is not a uniform, consistent way that data are registered, stored, and accessed in GEOSS (</a:t>
            </a:r>
            <a:r>
              <a:rPr lang="en-US" sz="3600" i="1">
                <a:solidFill>
                  <a:srgbClr val="00007D"/>
                </a:solidFill>
                <a:latin typeface="Calibri" charset="0"/>
                <a:cs typeface="Calibri" charset="0"/>
              </a:rPr>
              <a:t>Evaluation Report, 2011</a:t>
            </a:r>
            <a:r>
              <a:rPr lang="en-US" sz="3600">
                <a:solidFill>
                  <a:srgbClr val="00007D"/>
                </a:solidFill>
                <a:latin typeface="Calibri" charset="0"/>
                <a:cs typeface="Calibri" charset="0"/>
              </a:rPr>
              <a:t>)</a:t>
            </a: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3" name="Group 2"/>
          <p:cNvGrpSpPr>
            <a:grpSpLocks/>
          </p:cNvGrpSpPr>
          <p:nvPr/>
        </p:nvGrpSpPr>
        <p:grpSpPr bwMode="auto">
          <a:xfrm>
            <a:off x="763588" y="1482725"/>
            <a:ext cx="7635875" cy="5378450"/>
            <a:chOff x="563" y="1029"/>
            <a:chExt cx="5624" cy="3733"/>
          </a:xfrm>
        </p:grpSpPr>
        <p:sp>
          <p:nvSpPr>
            <p:cNvPr id="136196" name="Freeform 3"/>
            <p:cNvSpPr>
              <a:spLocks noChangeArrowheads="1"/>
            </p:cNvSpPr>
            <p:nvPr/>
          </p:nvSpPr>
          <p:spPr bwMode="auto">
            <a:xfrm>
              <a:off x="2473" y="2163"/>
              <a:ext cx="931" cy="465"/>
            </a:xfrm>
            <a:custGeom>
              <a:avLst/>
              <a:gdLst>
                <a:gd name="T0" fmla="*/ 0 w 2325"/>
                <a:gd name="T1" fmla="*/ 0 h 1162"/>
                <a:gd name="T2" fmla="*/ 0 w 2325"/>
                <a:gd name="T3" fmla="*/ 0 h 1162"/>
                <a:gd name="T4" fmla="*/ 0 w 2325"/>
                <a:gd name="T5" fmla="*/ 0 h 1162"/>
                <a:gd name="T6" fmla="*/ 0 w 2325"/>
                <a:gd name="T7" fmla="*/ 0 h 1162"/>
                <a:gd name="T8" fmla="*/ 0 w 2325"/>
                <a:gd name="T9" fmla="*/ 0 h 1162"/>
                <a:gd name="T10" fmla="*/ 0 w 2325"/>
                <a:gd name="T11" fmla="*/ 0 h 1162"/>
                <a:gd name="T12" fmla="*/ 0 w 2325"/>
                <a:gd name="T13" fmla="*/ 0 h 1162"/>
                <a:gd name="T14" fmla="*/ 0 w 2325"/>
                <a:gd name="T15" fmla="*/ 0 h 1162"/>
                <a:gd name="T16" fmla="*/ 0 w 2325"/>
                <a:gd name="T17" fmla="*/ 0 h 1162"/>
                <a:gd name="T18" fmla="*/ 0 w 2325"/>
                <a:gd name="T19" fmla="*/ 0 h 1162"/>
                <a:gd name="T20" fmla="*/ 0 w 2325"/>
                <a:gd name="T21" fmla="*/ 0 h 1162"/>
                <a:gd name="T22" fmla="*/ 0 w 2325"/>
                <a:gd name="T23" fmla="*/ 0 h 1162"/>
                <a:gd name="T24" fmla="*/ 0 w 2325"/>
                <a:gd name="T25" fmla="*/ 0 h 1162"/>
                <a:gd name="T26" fmla="*/ 0 w 2325"/>
                <a:gd name="T27" fmla="*/ 0 h 1162"/>
                <a:gd name="T28" fmla="*/ 0 w 2325"/>
                <a:gd name="T29" fmla="*/ 0 h 1162"/>
                <a:gd name="T30" fmla="*/ 0 w 2325"/>
                <a:gd name="T31" fmla="*/ 0 h 1162"/>
                <a:gd name="T32" fmla="*/ 0 w 2325"/>
                <a:gd name="T33" fmla="*/ 0 h 1162"/>
                <a:gd name="T34" fmla="*/ 0 w 2325"/>
                <a:gd name="T35" fmla="*/ 0 h 1162"/>
                <a:gd name="T36" fmla="*/ 0 w 2325"/>
                <a:gd name="T37" fmla="*/ 0 h 1162"/>
                <a:gd name="T38" fmla="*/ 0 w 2325"/>
                <a:gd name="T39" fmla="*/ 0 h 1162"/>
                <a:gd name="T40" fmla="*/ 0 w 2325"/>
                <a:gd name="T41" fmla="*/ 0 h 1162"/>
                <a:gd name="T42" fmla="*/ 0 w 2325"/>
                <a:gd name="T43" fmla="*/ 0 h 1162"/>
                <a:gd name="T44" fmla="*/ 0 w 2325"/>
                <a:gd name="T45" fmla="*/ 0 h 11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325" h="1162">
                  <a:moveTo>
                    <a:pt x="236" y="393"/>
                  </a:moveTo>
                  <a:cubicBezTo>
                    <a:pt x="210" y="263"/>
                    <a:pt x="344" y="143"/>
                    <a:pt x="536" y="126"/>
                  </a:cubicBezTo>
                  <a:cubicBezTo>
                    <a:pt x="614" y="119"/>
                    <a:pt x="693" y="129"/>
                    <a:pt x="762" y="156"/>
                  </a:cubicBezTo>
                  <a:cubicBezTo>
                    <a:pt x="832" y="65"/>
                    <a:pt x="1000" y="30"/>
                    <a:pt x="1136" y="78"/>
                  </a:cubicBezTo>
                  <a:cubicBezTo>
                    <a:pt x="1160" y="87"/>
                    <a:pt x="1182" y="97"/>
                    <a:pt x="1201" y="111"/>
                  </a:cubicBezTo>
                  <a:cubicBezTo>
                    <a:pt x="1256" y="35"/>
                    <a:pt x="1393" y="4"/>
                    <a:pt x="1504" y="42"/>
                  </a:cubicBezTo>
                  <a:cubicBezTo>
                    <a:pt x="1536" y="52"/>
                    <a:pt x="1562" y="67"/>
                    <a:pt x="1583" y="86"/>
                  </a:cubicBezTo>
                  <a:cubicBezTo>
                    <a:pt x="1673" y="15"/>
                    <a:pt x="1833" y="5"/>
                    <a:pt x="1939" y="66"/>
                  </a:cubicBezTo>
                  <a:cubicBezTo>
                    <a:pt x="1984" y="92"/>
                    <a:pt x="2014" y="126"/>
                    <a:pt x="2024" y="166"/>
                  </a:cubicBezTo>
                  <a:cubicBezTo>
                    <a:pt x="2173" y="192"/>
                    <a:pt x="2259" y="296"/>
                    <a:pt x="2220" y="395"/>
                  </a:cubicBezTo>
                  <a:cubicBezTo>
                    <a:pt x="2216" y="403"/>
                    <a:pt x="2211" y="412"/>
                    <a:pt x="2206" y="420"/>
                  </a:cubicBezTo>
                  <a:cubicBezTo>
                    <a:pt x="2325" y="525"/>
                    <a:pt x="2296" y="673"/>
                    <a:pt x="2142" y="753"/>
                  </a:cubicBezTo>
                  <a:cubicBezTo>
                    <a:pt x="2094" y="778"/>
                    <a:pt x="2037" y="793"/>
                    <a:pt x="1977" y="800"/>
                  </a:cubicBezTo>
                  <a:cubicBezTo>
                    <a:pt x="1976" y="912"/>
                    <a:pt x="1840" y="1002"/>
                    <a:pt x="1673" y="1001"/>
                  </a:cubicBezTo>
                  <a:cubicBezTo>
                    <a:pt x="1618" y="1001"/>
                    <a:pt x="1564" y="990"/>
                    <a:pt x="1517" y="970"/>
                  </a:cubicBezTo>
                  <a:cubicBezTo>
                    <a:pt x="1461" y="1096"/>
                    <a:pt x="1266" y="1167"/>
                    <a:pt x="1080" y="1128"/>
                  </a:cubicBezTo>
                  <a:cubicBezTo>
                    <a:pt x="1002" y="1113"/>
                    <a:pt x="934" y="1079"/>
                    <a:pt x="890" y="1033"/>
                  </a:cubicBezTo>
                  <a:cubicBezTo>
                    <a:pt x="700" y="1110"/>
                    <a:pt x="453" y="1070"/>
                    <a:pt x="339" y="940"/>
                  </a:cubicBezTo>
                  <a:cubicBezTo>
                    <a:pt x="338" y="939"/>
                    <a:pt x="337" y="937"/>
                    <a:pt x="334" y="935"/>
                  </a:cubicBezTo>
                  <a:cubicBezTo>
                    <a:pt x="211" y="946"/>
                    <a:pt x="98" y="886"/>
                    <a:pt x="83" y="802"/>
                  </a:cubicBezTo>
                  <a:cubicBezTo>
                    <a:pt x="75" y="757"/>
                    <a:pt x="98" y="713"/>
                    <a:pt x="143" y="680"/>
                  </a:cubicBezTo>
                  <a:cubicBezTo>
                    <a:pt x="36" y="637"/>
                    <a:pt x="0" y="544"/>
                    <a:pt x="62" y="471"/>
                  </a:cubicBezTo>
                  <a:cubicBezTo>
                    <a:pt x="99" y="429"/>
                    <a:pt x="163" y="401"/>
                    <a:pt x="233" y="395"/>
                  </a:cubicBezTo>
                  <a:lnTo>
                    <a:pt x="236" y="393"/>
                  </a:lnTo>
                  <a:close/>
                </a:path>
              </a:pathLst>
            </a:custGeom>
            <a:solidFill>
              <a:srgbClr val="BF0000"/>
            </a:solidFill>
            <a:ln w="12700" cmpd="sng">
              <a:solidFill>
                <a:srgbClr val="BF0000"/>
              </a:solidFill>
              <a:prstDash val="solid"/>
              <a:round/>
              <a:headEnd/>
              <a:tailEnd/>
            </a:ln>
          </p:spPr>
          <p:txBody>
            <a:bodyPr/>
            <a:lstStyle/>
            <a:p>
              <a:endParaRPr lang="en-US"/>
            </a:p>
          </p:txBody>
        </p:sp>
        <p:sp>
          <p:nvSpPr>
            <p:cNvPr id="136197" name="Freeform 4"/>
            <p:cNvSpPr>
              <a:spLocks noChangeArrowheads="1"/>
            </p:cNvSpPr>
            <p:nvPr/>
          </p:nvSpPr>
          <p:spPr bwMode="auto">
            <a:xfrm>
              <a:off x="2694" y="2519"/>
              <a:ext cx="25" cy="25"/>
            </a:xfrm>
            <a:custGeom>
              <a:avLst/>
              <a:gdLst>
                <a:gd name="T0" fmla="*/ 0 w 61"/>
                <a:gd name="T1" fmla="*/ 0 h 61"/>
                <a:gd name="T2" fmla="*/ 0 w 61"/>
                <a:gd name="T3" fmla="*/ 0 h 61"/>
                <a:gd name="T4" fmla="*/ 0 w 61"/>
                <a:gd name="T5" fmla="*/ 0 h 61"/>
                <a:gd name="T6" fmla="*/ 0 w 61"/>
                <a:gd name="T7" fmla="*/ 0 h 61"/>
                <a:gd name="T8" fmla="*/ 0 w 61"/>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61">
                  <a:moveTo>
                    <a:pt x="61" y="34"/>
                  </a:moveTo>
                  <a:cubicBezTo>
                    <a:pt x="61" y="52"/>
                    <a:pt x="47" y="65"/>
                    <a:pt x="31" y="65"/>
                  </a:cubicBezTo>
                  <a:cubicBezTo>
                    <a:pt x="13" y="65"/>
                    <a:pt x="0" y="52"/>
                    <a:pt x="0" y="34"/>
                  </a:cubicBezTo>
                  <a:cubicBezTo>
                    <a:pt x="0" y="17"/>
                    <a:pt x="13" y="4"/>
                    <a:pt x="31" y="4"/>
                  </a:cubicBezTo>
                  <a:cubicBezTo>
                    <a:pt x="47" y="4"/>
                    <a:pt x="61" y="17"/>
                    <a:pt x="61" y="34"/>
                  </a:cubicBezTo>
                  <a:close/>
                </a:path>
              </a:pathLst>
            </a:custGeom>
            <a:solidFill>
              <a:srgbClr val="BF0000"/>
            </a:solidFill>
            <a:ln w="12700" cmpd="sng">
              <a:solidFill>
                <a:srgbClr val="BF0000"/>
              </a:solidFill>
              <a:prstDash val="solid"/>
              <a:round/>
              <a:headEnd/>
              <a:tailEnd/>
            </a:ln>
          </p:spPr>
          <p:txBody>
            <a:bodyPr/>
            <a:lstStyle/>
            <a:p>
              <a:endParaRPr lang="en-US"/>
            </a:p>
          </p:txBody>
        </p:sp>
        <p:sp>
          <p:nvSpPr>
            <p:cNvPr id="136198" name="Freeform 5"/>
            <p:cNvSpPr>
              <a:spLocks noChangeArrowheads="1"/>
            </p:cNvSpPr>
            <p:nvPr/>
          </p:nvSpPr>
          <p:spPr bwMode="auto">
            <a:xfrm>
              <a:off x="2671" y="2514"/>
              <a:ext cx="49" cy="49"/>
            </a:xfrm>
            <a:custGeom>
              <a:avLst/>
              <a:gdLst>
                <a:gd name="T0" fmla="*/ 0 w 123"/>
                <a:gd name="T1" fmla="*/ 0 h 123"/>
                <a:gd name="T2" fmla="*/ 0 w 123"/>
                <a:gd name="T3" fmla="*/ 0 h 123"/>
                <a:gd name="T4" fmla="*/ 0 w 123"/>
                <a:gd name="T5" fmla="*/ 0 h 123"/>
                <a:gd name="T6" fmla="*/ 0 w 123"/>
                <a:gd name="T7" fmla="*/ 0 h 123"/>
                <a:gd name="T8" fmla="*/ 0 w 123"/>
                <a:gd name="T9" fmla="*/ 0 h 1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 h="123">
                  <a:moveTo>
                    <a:pt x="123" y="66"/>
                  </a:moveTo>
                  <a:cubicBezTo>
                    <a:pt x="123" y="100"/>
                    <a:pt x="95" y="128"/>
                    <a:pt x="61" y="128"/>
                  </a:cubicBezTo>
                  <a:cubicBezTo>
                    <a:pt x="27" y="128"/>
                    <a:pt x="0" y="100"/>
                    <a:pt x="0" y="66"/>
                  </a:cubicBezTo>
                  <a:cubicBezTo>
                    <a:pt x="0" y="32"/>
                    <a:pt x="27" y="4"/>
                    <a:pt x="61" y="4"/>
                  </a:cubicBezTo>
                  <a:cubicBezTo>
                    <a:pt x="95" y="4"/>
                    <a:pt x="123" y="32"/>
                    <a:pt x="123" y="66"/>
                  </a:cubicBezTo>
                  <a:close/>
                </a:path>
              </a:pathLst>
            </a:custGeom>
            <a:solidFill>
              <a:srgbClr val="BF0000"/>
            </a:solidFill>
            <a:ln w="12700" cmpd="sng">
              <a:solidFill>
                <a:srgbClr val="BF0000"/>
              </a:solidFill>
              <a:prstDash val="solid"/>
              <a:round/>
              <a:headEnd/>
              <a:tailEnd/>
            </a:ln>
          </p:spPr>
          <p:txBody>
            <a:bodyPr/>
            <a:lstStyle/>
            <a:p>
              <a:endParaRPr lang="en-US"/>
            </a:p>
          </p:txBody>
        </p:sp>
        <p:sp>
          <p:nvSpPr>
            <p:cNvPr id="136199" name="Freeform 6"/>
            <p:cNvSpPr>
              <a:spLocks noChangeArrowheads="1"/>
            </p:cNvSpPr>
            <p:nvPr/>
          </p:nvSpPr>
          <p:spPr bwMode="auto">
            <a:xfrm>
              <a:off x="2626" y="2521"/>
              <a:ext cx="74" cy="74"/>
            </a:xfrm>
            <a:custGeom>
              <a:avLst/>
              <a:gdLst>
                <a:gd name="T0" fmla="*/ 0 w 184"/>
                <a:gd name="T1" fmla="*/ 0 h 186"/>
                <a:gd name="T2" fmla="*/ 0 w 184"/>
                <a:gd name="T3" fmla="*/ 0 h 186"/>
                <a:gd name="T4" fmla="*/ 0 w 184"/>
                <a:gd name="T5" fmla="*/ 0 h 186"/>
                <a:gd name="T6" fmla="*/ 0 w 184"/>
                <a:gd name="T7" fmla="*/ 0 h 186"/>
                <a:gd name="T8" fmla="*/ 0 w 184"/>
                <a:gd name="T9" fmla="*/ 0 h 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4" h="186">
                  <a:moveTo>
                    <a:pt x="184" y="96"/>
                  </a:moveTo>
                  <a:cubicBezTo>
                    <a:pt x="184" y="148"/>
                    <a:pt x="144" y="190"/>
                    <a:pt x="92" y="190"/>
                  </a:cubicBezTo>
                  <a:cubicBezTo>
                    <a:pt x="40" y="190"/>
                    <a:pt x="0" y="148"/>
                    <a:pt x="0" y="96"/>
                  </a:cubicBezTo>
                  <a:cubicBezTo>
                    <a:pt x="0" y="46"/>
                    <a:pt x="40" y="4"/>
                    <a:pt x="92" y="4"/>
                  </a:cubicBezTo>
                  <a:cubicBezTo>
                    <a:pt x="144" y="4"/>
                    <a:pt x="184" y="46"/>
                    <a:pt x="184" y="96"/>
                  </a:cubicBezTo>
                  <a:close/>
                </a:path>
              </a:pathLst>
            </a:custGeom>
            <a:solidFill>
              <a:srgbClr val="BF0000"/>
            </a:solidFill>
            <a:ln w="12700" cmpd="sng">
              <a:solidFill>
                <a:srgbClr val="BF0000"/>
              </a:solidFill>
              <a:prstDash val="solid"/>
              <a:round/>
              <a:headEnd/>
              <a:tailEnd/>
            </a:ln>
          </p:spPr>
          <p:txBody>
            <a:bodyPr/>
            <a:lstStyle/>
            <a:p>
              <a:endParaRPr lang="en-US"/>
            </a:p>
          </p:txBody>
        </p:sp>
        <p:sp>
          <p:nvSpPr>
            <p:cNvPr id="136200" name="Freeform 7"/>
            <p:cNvSpPr>
              <a:spLocks noChangeArrowheads="1"/>
            </p:cNvSpPr>
            <p:nvPr/>
          </p:nvSpPr>
          <p:spPr bwMode="auto">
            <a:xfrm>
              <a:off x="2447" y="2155"/>
              <a:ext cx="984" cy="484"/>
            </a:xfrm>
            <a:custGeom>
              <a:avLst/>
              <a:gdLst>
                <a:gd name="T0" fmla="*/ 0 w 2460"/>
                <a:gd name="T1" fmla="*/ 0 h 1209"/>
                <a:gd name="T2" fmla="*/ 0 w 2460"/>
                <a:gd name="T3" fmla="*/ 0 h 1209"/>
                <a:gd name="T4" fmla="*/ 0 w 2460"/>
                <a:gd name="T5" fmla="*/ 0 h 1209"/>
                <a:gd name="T6" fmla="*/ 0 w 2460"/>
                <a:gd name="T7" fmla="*/ 0 h 1209"/>
                <a:gd name="T8" fmla="*/ 0 w 2460"/>
                <a:gd name="T9" fmla="*/ 0 h 1209"/>
                <a:gd name="T10" fmla="*/ 0 w 2460"/>
                <a:gd name="T11" fmla="*/ 0 h 1209"/>
                <a:gd name="T12" fmla="*/ 0 w 2460"/>
                <a:gd name="T13" fmla="*/ 0 h 1209"/>
                <a:gd name="T14" fmla="*/ 0 w 2460"/>
                <a:gd name="T15" fmla="*/ 0 h 1209"/>
                <a:gd name="T16" fmla="*/ 0 w 2460"/>
                <a:gd name="T17" fmla="*/ 0 h 1209"/>
                <a:gd name="T18" fmla="*/ 0 w 2460"/>
                <a:gd name="T19" fmla="*/ 0 h 1209"/>
                <a:gd name="T20" fmla="*/ 0 w 2460"/>
                <a:gd name="T21" fmla="*/ 0 h 1209"/>
                <a:gd name="T22" fmla="*/ 0 w 2460"/>
                <a:gd name="T23" fmla="*/ 0 h 1209"/>
                <a:gd name="T24" fmla="*/ 0 w 2460"/>
                <a:gd name="T25" fmla="*/ 0 h 1209"/>
                <a:gd name="T26" fmla="*/ 0 w 2460"/>
                <a:gd name="T27" fmla="*/ 0 h 1209"/>
                <a:gd name="T28" fmla="*/ 0 w 2460"/>
                <a:gd name="T29" fmla="*/ 0 h 1209"/>
                <a:gd name="T30" fmla="*/ 0 w 2460"/>
                <a:gd name="T31" fmla="*/ 0 h 1209"/>
                <a:gd name="T32" fmla="*/ 0 w 2460"/>
                <a:gd name="T33" fmla="*/ 0 h 1209"/>
                <a:gd name="T34" fmla="*/ 0 w 2460"/>
                <a:gd name="T35" fmla="*/ 0 h 1209"/>
                <a:gd name="T36" fmla="*/ 0 w 2460"/>
                <a:gd name="T37" fmla="*/ 0 h 1209"/>
                <a:gd name="T38" fmla="*/ 0 w 2460"/>
                <a:gd name="T39" fmla="*/ 0 h 1209"/>
                <a:gd name="T40" fmla="*/ 0 w 2460"/>
                <a:gd name="T41" fmla="*/ 0 h 1209"/>
                <a:gd name="T42" fmla="*/ 0 w 2460"/>
                <a:gd name="T43" fmla="*/ 0 h 1209"/>
                <a:gd name="T44" fmla="*/ 0 w 2460"/>
                <a:gd name="T45" fmla="*/ 0 h 1209"/>
                <a:gd name="T46" fmla="*/ 0 w 2460"/>
                <a:gd name="T47" fmla="*/ 0 h 1209"/>
                <a:gd name="T48" fmla="*/ 0 w 2460"/>
                <a:gd name="T49" fmla="*/ 0 h 1209"/>
                <a:gd name="T50" fmla="*/ 0 w 2460"/>
                <a:gd name="T51" fmla="*/ 0 h 1209"/>
                <a:gd name="T52" fmla="*/ 0 w 2460"/>
                <a:gd name="T53" fmla="*/ 0 h 1209"/>
                <a:gd name="T54" fmla="*/ 0 w 2460"/>
                <a:gd name="T55" fmla="*/ 0 h 1209"/>
                <a:gd name="T56" fmla="*/ 0 w 2460"/>
                <a:gd name="T57" fmla="*/ 0 h 1209"/>
                <a:gd name="T58" fmla="*/ 0 w 2460"/>
                <a:gd name="T59" fmla="*/ 0 h 1209"/>
                <a:gd name="T60" fmla="*/ 0 w 2460"/>
                <a:gd name="T61" fmla="*/ 0 h 1209"/>
                <a:gd name="T62" fmla="*/ 0 w 2460"/>
                <a:gd name="T63" fmla="*/ 0 h 1209"/>
                <a:gd name="T64" fmla="*/ 0 w 2460"/>
                <a:gd name="T65" fmla="*/ 0 h 1209"/>
                <a:gd name="T66" fmla="*/ 0 w 2460"/>
                <a:gd name="T67" fmla="*/ 0 h 1209"/>
                <a:gd name="T68" fmla="*/ 0 w 2460"/>
                <a:gd name="T69" fmla="*/ 0 h 1209"/>
                <a:gd name="T70" fmla="*/ 0 w 2460"/>
                <a:gd name="T71" fmla="*/ 0 h 1209"/>
                <a:gd name="T72" fmla="*/ 0 w 2460"/>
                <a:gd name="T73" fmla="*/ 0 h 1209"/>
                <a:gd name="T74" fmla="*/ 0 w 2460"/>
                <a:gd name="T75" fmla="*/ 0 h 1209"/>
                <a:gd name="T76" fmla="*/ 0 w 2460"/>
                <a:gd name="T77" fmla="*/ 0 h 1209"/>
                <a:gd name="T78" fmla="*/ 0 w 2460"/>
                <a:gd name="T79" fmla="*/ 0 h 1209"/>
                <a:gd name="T80" fmla="*/ 0 w 2460"/>
                <a:gd name="T81" fmla="*/ 0 h 1209"/>
                <a:gd name="T82" fmla="*/ 0 w 2460"/>
                <a:gd name="T83" fmla="*/ 0 h 1209"/>
                <a:gd name="T84" fmla="*/ 0 w 2460"/>
                <a:gd name="T85" fmla="*/ 0 h 1209"/>
                <a:gd name="T86" fmla="*/ 0 w 2460"/>
                <a:gd name="T87" fmla="*/ 0 h 1209"/>
                <a:gd name="T88" fmla="*/ 0 w 2460"/>
                <a:gd name="T89" fmla="*/ 0 h 1209"/>
                <a:gd name="T90" fmla="*/ 0 w 2460"/>
                <a:gd name="T91" fmla="*/ 0 h 12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60" h="1209">
                  <a:moveTo>
                    <a:pt x="294" y="409"/>
                  </a:moveTo>
                  <a:lnTo>
                    <a:pt x="294" y="414"/>
                  </a:lnTo>
                  <a:lnTo>
                    <a:pt x="291" y="401"/>
                  </a:lnTo>
                  <a:cubicBezTo>
                    <a:pt x="277" y="165"/>
                    <a:pt x="628" y="92"/>
                    <a:pt x="803" y="159"/>
                  </a:cubicBezTo>
                  <a:lnTo>
                    <a:pt x="829" y="169"/>
                  </a:lnTo>
                  <a:lnTo>
                    <a:pt x="821" y="171"/>
                  </a:lnTo>
                  <a:lnTo>
                    <a:pt x="828" y="163"/>
                  </a:lnTo>
                  <a:cubicBezTo>
                    <a:pt x="924" y="54"/>
                    <a:pt x="1132" y="42"/>
                    <a:pt x="1254" y="115"/>
                  </a:cubicBezTo>
                  <a:lnTo>
                    <a:pt x="1269" y="125"/>
                  </a:lnTo>
                  <a:lnTo>
                    <a:pt x="1260" y="126"/>
                  </a:lnTo>
                  <a:lnTo>
                    <a:pt x="1265" y="119"/>
                  </a:lnTo>
                  <a:cubicBezTo>
                    <a:pt x="1351" y="19"/>
                    <a:pt x="1544" y="13"/>
                    <a:pt x="1645" y="93"/>
                  </a:cubicBezTo>
                  <a:lnTo>
                    <a:pt x="1653" y="101"/>
                  </a:lnTo>
                  <a:lnTo>
                    <a:pt x="1644" y="99"/>
                  </a:lnTo>
                  <a:lnTo>
                    <a:pt x="1662" y="87"/>
                  </a:lnTo>
                  <a:cubicBezTo>
                    <a:pt x="1784" y="4"/>
                    <a:pt x="2036" y="24"/>
                    <a:pt x="2095" y="176"/>
                  </a:cubicBezTo>
                  <a:lnTo>
                    <a:pt x="2096" y="183"/>
                  </a:lnTo>
                  <a:lnTo>
                    <a:pt x="2091" y="179"/>
                  </a:lnTo>
                  <a:lnTo>
                    <a:pt x="2118" y="185"/>
                  </a:lnTo>
                  <a:cubicBezTo>
                    <a:pt x="2228" y="208"/>
                    <a:pt x="2345" y="310"/>
                    <a:pt x="2286" y="431"/>
                  </a:cubicBezTo>
                  <a:lnTo>
                    <a:pt x="2279" y="444"/>
                  </a:lnTo>
                  <a:lnTo>
                    <a:pt x="2276" y="434"/>
                  </a:lnTo>
                  <a:lnTo>
                    <a:pt x="2287" y="445"/>
                  </a:lnTo>
                  <a:cubicBezTo>
                    <a:pt x="2460" y="623"/>
                    <a:pt x="2256" y="807"/>
                    <a:pt x="2065" y="824"/>
                  </a:cubicBezTo>
                  <a:lnTo>
                    <a:pt x="2043" y="828"/>
                  </a:lnTo>
                  <a:lnTo>
                    <a:pt x="2049" y="821"/>
                  </a:lnTo>
                  <a:lnTo>
                    <a:pt x="2049" y="830"/>
                  </a:lnTo>
                  <a:cubicBezTo>
                    <a:pt x="2024" y="1015"/>
                    <a:pt x="1747" y="1064"/>
                    <a:pt x="1598" y="1004"/>
                  </a:cubicBezTo>
                  <a:lnTo>
                    <a:pt x="1579" y="997"/>
                  </a:lnTo>
                  <a:lnTo>
                    <a:pt x="1589" y="993"/>
                  </a:lnTo>
                  <a:lnTo>
                    <a:pt x="1584" y="1005"/>
                  </a:lnTo>
                  <a:cubicBezTo>
                    <a:pt x="1471" y="1201"/>
                    <a:pt x="1112" y="1214"/>
                    <a:pt x="959" y="1067"/>
                  </a:cubicBezTo>
                  <a:lnTo>
                    <a:pt x="949" y="1058"/>
                  </a:lnTo>
                  <a:lnTo>
                    <a:pt x="957" y="1061"/>
                  </a:lnTo>
                  <a:lnTo>
                    <a:pt x="939" y="1067"/>
                  </a:lnTo>
                  <a:cubicBezTo>
                    <a:pt x="769" y="1130"/>
                    <a:pt x="526" y="1104"/>
                    <a:pt x="398" y="966"/>
                  </a:cubicBezTo>
                  <a:lnTo>
                    <a:pt x="395" y="960"/>
                  </a:lnTo>
                  <a:lnTo>
                    <a:pt x="401" y="963"/>
                  </a:lnTo>
                  <a:lnTo>
                    <a:pt x="377" y="963"/>
                  </a:lnTo>
                  <a:cubicBezTo>
                    <a:pt x="219" y="973"/>
                    <a:pt x="47" y="829"/>
                    <a:pt x="195" y="701"/>
                  </a:cubicBezTo>
                  <a:lnTo>
                    <a:pt x="204" y="693"/>
                  </a:lnTo>
                  <a:lnTo>
                    <a:pt x="205" y="707"/>
                  </a:lnTo>
                  <a:lnTo>
                    <a:pt x="186" y="698"/>
                  </a:lnTo>
                  <a:cubicBezTo>
                    <a:pt x="0" y="596"/>
                    <a:pt x="108" y="425"/>
                    <a:pt x="284" y="409"/>
                  </a:cubicBezTo>
                  <a:lnTo>
                    <a:pt x="299" y="408"/>
                  </a:lnTo>
                  <a:lnTo>
                    <a:pt x="293" y="411"/>
                  </a:lnTo>
                  <a:lnTo>
                    <a:pt x="294" y="409"/>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01" name="Freeform 8"/>
            <p:cNvSpPr>
              <a:spLocks noChangeArrowheads="1"/>
            </p:cNvSpPr>
            <p:nvPr/>
          </p:nvSpPr>
          <p:spPr bwMode="auto">
            <a:xfrm>
              <a:off x="2455" y="2162"/>
              <a:ext cx="968" cy="469"/>
            </a:xfrm>
            <a:custGeom>
              <a:avLst/>
              <a:gdLst>
                <a:gd name="T0" fmla="*/ 0 w 2419"/>
                <a:gd name="T1" fmla="*/ 0 h 1173"/>
                <a:gd name="T2" fmla="*/ 0 w 2419"/>
                <a:gd name="T3" fmla="*/ 0 h 1173"/>
                <a:gd name="T4" fmla="*/ 0 w 2419"/>
                <a:gd name="T5" fmla="*/ 0 h 1173"/>
                <a:gd name="T6" fmla="*/ 0 w 2419"/>
                <a:gd name="T7" fmla="*/ 0 h 1173"/>
                <a:gd name="T8" fmla="*/ 0 w 2419"/>
                <a:gd name="T9" fmla="*/ 0 h 1173"/>
                <a:gd name="T10" fmla="*/ 0 w 2419"/>
                <a:gd name="T11" fmla="*/ 0 h 1173"/>
                <a:gd name="T12" fmla="*/ 0 w 2419"/>
                <a:gd name="T13" fmla="*/ 0 h 1173"/>
                <a:gd name="T14" fmla="*/ 0 w 2419"/>
                <a:gd name="T15" fmla="*/ 0 h 1173"/>
                <a:gd name="T16" fmla="*/ 0 w 2419"/>
                <a:gd name="T17" fmla="*/ 0 h 1173"/>
                <a:gd name="T18" fmla="*/ 0 w 2419"/>
                <a:gd name="T19" fmla="*/ 0 h 1173"/>
                <a:gd name="T20" fmla="*/ 0 w 2419"/>
                <a:gd name="T21" fmla="*/ 0 h 1173"/>
                <a:gd name="T22" fmla="*/ 0 w 2419"/>
                <a:gd name="T23" fmla="*/ 0 h 1173"/>
                <a:gd name="T24" fmla="*/ 0 w 2419"/>
                <a:gd name="T25" fmla="*/ 0 h 1173"/>
                <a:gd name="T26" fmla="*/ 0 w 2419"/>
                <a:gd name="T27" fmla="*/ 0 h 1173"/>
                <a:gd name="T28" fmla="*/ 0 w 2419"/>
                <a:gd name="T29" fmla="*/ 0 h 1173"/>
                <a:gd name="T30" fmla="*/ 0 w 2419"/>
                <a:gd name="T31" fmla="*/ 0 h 1173"/>
                <a:gd name="T32" fmla="*/ 0 w 2419"/>
                <a:gd name="T33" fmla="*/ 0 h 1173"/>
                <a:gd name="T34" fmla="*/ 0 w 2419"/>
                <a:gd name="T35" fmla="*/ 0 h 1173"/>
                <a:gd name="T36" fmla="*/ 0 w 2419"/>
                <a:gd name="T37" fmla="*/ 0 h 1173"/>
                <a:gd name="T38" fmla="*/ 0 w 2419"/>
                <a:gd name="T39" fmla="*/ 0 h 1173"/>
                <a:gd name="T40" fmla="*/ 0 w 2419"/>
                <a:gd name="T41" fmla="*/ 0 h 1173"/>
                <a:gd name="T42" fmla="*/ 0 w 2419"/>
                <a:gd name="T43" fmla="*/ 0 h 1173"/>
                <a:gd name="T44" fmla="*/ 0 w 2419"/>
                <a:gd name="T45" fmla="*/ 0 h 1173"/>
                <a:gd name="T46" fmla="*/ 0 w 2419"/>
                <a:gd name="T47" fmla="*/ 0 h 1173"/>
                <a:gd name="T48" fmla="*/ 0 w 2419"/>
                <a:gd name="T49" fmla="*/ 0 h 1173"/>
                <a:gd name="T50" fmla="*/ 0 w 2419"/>
                <a:gd name="T51" fmla="*/ 0 h 1173"/>
                <a:gd name="T52" fmla="*/ 0 w 2419"/>
                <a:gd name="T53" fmla="*/ 0 h 1173"/>
                <a:gd name="T54" fmla="*/ 0 w 2419"/>
                <a:gd name="T55" fmla="*/ 0 h 1173"/>
                <a:gd name="T56" fmla="*/ 0 w 2419"/>
                <a:gd name="T57" fmla="*/ 0 h 1173"/>
                <a:gd name="T58" fmla="*/ 0 w 2419"/>
                <a:gd name="T59" fmla="*/ 0 h 1173"/>
                <a:gd name="T60" fmla="*/ 0 w 2419"/>
                <a:gd name="T61" fmla="*/ 0 h 1173"/>
                <a:gd name="T62" fmla="*/ 0 w 2419"/>
                <a:gd name="T63" fmla="*/ 0 h 1173"/>
                <a:gd name="T64" fmla="*/ 0 w 2419"/>
                <a:gd name="T65" fmla="*/ 0 h 1173"/>
                <a:gd name="T66" fmla="*/ 0 w 2419"/>
                <a:gd name="T67" fmla="*/ 0 h 1173"/>
                <a:gd name="T68" fmla="*/ 0 w 2419"/>
                <a:gd name="T69" fmla="*/ 0 h 1173"/>
                <a:gd name="T70" fmla="*/ 0 w 2419"/>
                <a:gd name="T71" fmla="*/ 0 h 1173"/>
                <a:gd name="T72" fmla="*/ 0 w 2419"/>
                <a:gd name="T73" fmla="*/ 0 h 1173"/>
                <a:gd name="T74" fmla="*/ 0 w 2419"/>
                <a:gd name="T75" fmla="*/ 0 h 1173"/>
                <a:gd name="T76" fmla="*/ 0 w 2419"/>
                <a:gd name="T77" fmla="*/ 0 h 1173"/>
                <a:gd name="T78" fmla="*/ 0 w 2419"/>
                <a:gd name="T79" fmla="*/ 0 h 1173"/>
                <a:gd name="T80" fmla="*/ 0 w 2419"/>
                <a:gd name="T81" fmla="*/ 0 h 1173"/>
                <a:gd name="T82" fmla="*/ 0 w 2419"/>
                <a:gd name="T83" fmla="*/ 0 h 1173"/>
                <a:gd name="T84" fmla="*/ 0 w 2419"/>
                <a:gd name="T85" fmla="*/ 0 h 1173"/>
                <a:gd name="T86" fmla="*/ 0 w 2419"/>
                <a:gd name="T87" fmla="*/ 0 h 1173"/>
                <a:gd name="T88" fmla="*/ 0 w 2419"/>
                <a:gd name="T89" fmla="*/ 0 h 1173"/>
                <a:gd name="T90" fmla="*/ 0 w 2419"/>
                <a:gd name="T91" fmla="*/ 0 h 1173"/>
                <a:gd name="T92" fmla="*/ 0 w 2419"/>
                <a:gd name="T93" fmla="*/ 0 h 117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19" h="1173">
                  <a:moveTo>
                    <a:pt x="286" y="401"/>
                  </a:moveTo>
                  <a:cubicBezTo>
                    <a:pt x="285" y="403"/>
                    <a:pt x="283" y="405"/>
                    <a:pt x="280" y="406"/>
                  </a:cubicBezTo>
                  <a:lnTo>
                    <a:pt x="267" y="407"/>
                  </a:lnTo>
                  <a:cubicBezTo>
                    <a:pt x="108" y="420"/>
                    <a:pt x="0" y="572"/>
                    <a:pt x="172" y="667"/>
                  </a:cubicBezTo>
                  <a:lnTo>
                    <a:pt x="192" y="676"/>
                  </a:lnTo>
                  <a:cubicBezTo>
                    <a:pt x="194" y="677"/>
                    <a:pt x="196" y="678"/>
                    <a:pt x="196" y="682"/>
                  </a:cubicBezTo>
                  <a:cubicBezTo>
                    <a:pt x="196" y="684"/>
                    <a:pt x="195" y="687"/>
                    <a:pt x="193" y="688"/>
                  </a:cubicBezTo>
                  <a:lnTo>
                    <a:pt x="186" y="694"/>
                  </a:lnTo>
                  <a:cubicBezTo>
                    <a:pt x="46" y="818"/>
                    <a:pt x="222" y="940"/>
                    <a:pt x="357" y="931"/>
                  </a:cubicBezTo>
                  <a:lnTo>
                    <a:pt x="380" y="930"/>
                  </a:lnTo>
                  <a:cubicBezTo>
                    <a:pt x="382" y="930"/>
                    <a:pt x="385" y="931"/>
                    <a:pt x="386" y="933"/>
                  </a:cubicBezTo>
                  <a:lnTo>
                    <a:pt x="391" y="937"/>
                  </a:lnTo>
                  <a:cubicBezTo>
                    <a:pt x="511" y="1072"/>
                    <a:pt x="752" y="1095"/>
                    <a:pt x="915" y="1036"/>
                  </a:cubicBezTo>
                  <a:lnTo>
                    <a:pt x="933" y="1029"/>
                  </a:lnTo>
                  <a:cubicBezTo>
                    <a:pt x="936" y="1027"/>
                    <a:pt x="938" y="1029"/>
                    <a:pt x="940" y="1030"/>
                  </a:cubicBezTo>
                  <a:lnTo>
                    <a:pt x="949" y="1038"/>
                  </a:lnTo>
                  <a:cubicBezTo>
                    <a:pt x="1095" y="1178"/>
                    <a:pt x="1446" y="1167"/>
                    <a:pt x="1550" y="981"/>
                  </a:cubicBezTo>
                  <a:lnTo>
                    <a:pt x="1556" y="969"/>
                  </a:lnTo>
                  <a:cubicBezTo>
                    <a:pt x="1558" y="966"/>
                    <a:pt x="1562" y="964"/>
                    <a:pt x="1566" y="965"/>
                  </a:cubicBezTo>
                  <a:lnTo>
                    <a:pt x="1584" y="972"/>
                  </a:lnTo>
                  <a:cubicBezTo>
                    <a:pt x="1720" y="1029"/>
                    <a:pt x="1991" y="985"/>
                    <a:pt x="2014" y="813"/>
                  </a:cubicBezTo>
                  <a:lnTo>
                    <a:pt x="2016" y="802"/>
                  </a:lnTo>
                  <a:cubicBezTo>
                    <a:pt x="2016" y="798"/>
                    <a:pt x="2018" y="795"/>
                    <a:pt x="2022" y="795"/>
                  </a:cubicBezTo>
                  <a:lnTo>
                    <a:pt x="2043" y="792"/>
                  </a:lnTo>
                  <a:cubicBezTo>
                    <a:pt x="2225" y="774"/>
                    <a:pt x="2419" y="607"/>
                    <a:pt x="2258" y="438"/>
                  </a:cubicBezTo>
                  <a:lnTo>
                    <a:pt x="2247" y="427"/>
                  </a:lnTo>
                  <a:cubicBezTo>
                    <a:pt x="2245" y="426"/>
                    <a:pt x="2244" y="421"/>
                    <a:pt x="2246" y="419"/>
                  </a:cubicBezTo>
                  <a:lnTo>
                    <a:pt x="2252" y="407"/>
                  </a:lnTo>
                  <a:cubicBezTo>
                    <a:pt x="2309" y="295"/>
                    <a:pt x="2196" y="204"/>
                    <a:pt x="2096" y="181"/>
                  </a:cubicBezTo>
                  <a:lnTo>
                    <a:pt x="2068" y="175"/>
                  </a:lnTo>
                  <a:cubicBezTo>
                    <a:pt x="2066" y="174"/>
                    <a:pt x="2064" y="173"/>
                    <a:pt x="2062" y="171"/>
                  </a:cubicBezTo>
                  <a:lnTo>
                    <a:pt x="2061" y="163"/>
                  </a:lnTo>
                  <a:cubicBezTo>
                    <a:pt x="2006" y="22"/>
                    <a:pt x="1765" y="4"/>
                    <a:pt x="1651" y="82"/>
                  </a:cubicBezTo>
                  <a:lnTo>
                    <a:pt x="1634" y="94"/>
                  </a:lnTo>
                  <a:cubicBezTo>
                    <a:pt x="1630" y="96"/>
                    <a:pt x="1627" y="96"/>
                    <a:pt x="1624" y="94"/>
                  </a:cubicBezTo>
                  <a:lnTo>
                    <a:pt x="1616" y="88"/>
                  </a:lnTo>
                  <a:cubicBezTo>
                    <a:pt x="1523" y="12"/>
                    <a:pt x="1336" y="17"/>
                    <a:pt x="1257" y="111"/>
                  </a:cubicBezTo>
                  <a:lnTo>
                    <a:pt x="1252" y="118"/>
                  </a:lnTo>
                  <a:cubicBezTo>
                    <a:pt x="1250" y="120"/>
                    <a:pt x="1245" y="121"/>
                    <a:pt x="1242" y="119"/>
                  </a:cubicBezTo>
                  <a:lnTo>
                    <a:pt x="1227" y="111"/>
                  </a:lnTo>
                  <a:cubicBezTo>
                    <a:pt x="1110" y="41"/>
                    <a:pt x="913" y="52"/>
                    <a:pt x="819" y="155"/>
                  </a:cubicBezTo>
                  <a:lnTo>
                    <a:pt x="812" y="163"/>
                  </a:lnTo>
                  <a:cubicBezTo>
                    <a:pt x="811" y="166"/>
                    <a:pt x="807" y="167"/>
                    <a:pt x="804" y="166"/>
                  </a:cubicBezTo>
                  <a:lnTo>
                    <a:pt x="778" y="156"/>
                  </a:lnTo>
                  <a:cubicBezTo>
                    <a:pt x="619" y="93"/>
                    <a:pt x="274" y="157"/>
                    <a:pt x="288" y="381"/>
                  </a:cubicBezTo>
                  <a:lnTo>
                    <a:pt x="289" y="394"/>
                  </a:lnTo>
                  <a:cubicBezTo>
                    <a:pt x="289" y="395"/>
                    <a:pt x="289" y="396"/>
                    <a:pt x="288" y="399"/>
                  </a:cubicBezTo>
                  <a:lnTo>
                    <a:pt x="286" y="401"/>
                  </a:lnTo>
                  <a:close/>
                </a:path>
              </a:pathLst>
            </a:custGeom>
            <a:solidFill>
              <a:srgbClr val="FFFFFF"/>
            </a:solidFill>
            <a:ln w="12700" cmpd="sng">
              <a:solidFill>
                <a:srgbClr val="FFFFFF"/>
              </a:solidFill>
              <a:prstDash val="solid"/>
              <a:round/>
              <a:headEnd/>
              <a:tailEnd/>
            </a:ln>
          </p:spPr>
          <p:txBody>
            <a:bodyPr/>
            <a:lstStyle/>
            <a:p>
              <a:endParaRPr lang="en-US"/>
            </a:p>
          </p:txBody>
        </p:sp>
        <p:sp>
          <p:nvSpPr>
            <p:cNvPr id="136202" name="Freeform 9"/>
            <p:cNvSpPr>
              <a:spLocks noChangeArrowheads="1"/>
            </p:cNvSpPr>
            <p:nvPr/>
          </p:nvSpPr>
          <p:spPr bwMode="auto">
            <a:xfrm>
              <a:off x="2691" y="2516"/>
              <a:ext cx="31" cy="31"/>
            </a:xfrm>
            <a:custGeom>
              <a:avLst/>
              <a:gdLst>
                <a:gd name="T0" fmla="*/ 0 w 76"/>
                <a:gd name="T1" fmla="*/ 0 h 76"/>
                <a:gd name="T2" fmla="*/ 0 w 76"/>
                <a:gd name="T3" fmla="*/ 0 h 76"/>
                <a:gd name="T4" fmla="*/ 0 w 76"/>
                <a:gd name="T5" fmla="*/ 0 h 76"/>
                <a:gd name="T6" fmla="*/ 0 w 76"/>
                <a:gd name="T7" fmla="*/ 0 h 76"/>
                <a:gd name="T8" fmla="*/ 0 w 76"/>
                <a:gd name="T9" fmla="*/ 0 h 76"/>
                <a:gd name="T10" fmla="*/ 0 w 76"/>
                <a:gd name="T11" fmla="*/ 0 h 76"/>
                <a:gd name="T12" fmla="*/ 0 w 76"/>
                <a:gd name="T13" fmla="*/ 0 h 76"/>
                <a:gd name="T14" fmla="*/ 0 w 76"/>
                <a:gd name="T15" fmla="*/ 0 h 76"/>
                <a:gd name="T16" fmla="*/ 0 w 76"/>
                <a:gd name="T17" fmla="*/ 0 h 76"/>
                <a:gd name="T18" fmla="*/ 0 w 76"/>
                <a:gd name="T19" fmla="*/ 0 h 76"/>
                <a:gd name="T20" fmla="*/ 0 w 76"/>
                <a:gd name="T21" fmla="*/ 0 h 76"/>
                <a:gd name="T22" fmla="*/ 0 w 76"/>
                <a:gd name="T23" fmla="*/ 0 h 76"/>
                <a:gd name="T24" fmla="*/ 0 w 76"/>
                <a:gd name="T25" fmla="*/ 0 h 76"/>
                <a:gd name="T26" fmla="*/ 0 w 76"/>
                <a:gd name="T27" fmla="*/ 0 h 76"/>
                <a:gd name="T28" fmla="*/ 0 w 76"/>
                <a:gd name="T29" fmla="*/ 0 h 76"/>
                <a:gd name="T30" fmla="*/ 0 w 76"/>
                <a:gd name="T31" fmla="*/ 0 h 76"/>
                <a:gd name="T32" fmla="*/ 0 w 76"/>
                <a:gd name="T33" fmla="*/ 0 h 76"/>
                <a:gd name="T34" fmla="*/ 0 w 76"/>
                <a:gd name="T35" fmla="*/ 0 h 76"/>
                <a:gd name="T36" fmla="*/ 0 w 76"/>
                <a:gd name="T37" fmla="*/ 0 h 76"/>
                <a:gd name="T38" fmla="*/ 0 w 76"/>
                <a:gd name="T39" fmla="*/ 0 h 76"/>
                <a:gd name="T40" fmla="*/ 0 w 76"/>
                <a:gd name="T41" fmla="*/ 0 h 76"/>
                <a:gd name="T42" fmla="*/ 0 w 76"/>
                <a:gd name="T43" fmla="*/ 0 h 76"/>
                <a:gd name="T44" fmla="*/ 0 w 76"/>
                <a:gd name="T45" fmla="*/ 0 h 76"/>
                <a:gd name="T46" fmla="*/ 0 w 76"/>
                <a:gd name="T47" fmla="*/ 0 h 76"/>
                <a:gd name="T48" fmla="*/ 0 w 76"/>
                <a:gd name="T49" fmla="*/ 0 h 76"/>
                <a:gd name="T50" fmla="*/ 0 w 76"/>
                <a:gd name="T51" fmla="*/ 0 h 76"/>
                <a:gd name="T52" fmla="*/ 0 w 76"/>
                <a:gd name="T53" fmla="*/ 0 h 76"/>
                <a:gd name="T54" fmla="*/ 0 w 76"/>
                <a:gd name="T55" fmla="*/ 0 h 76"/>
                <a:gd name="T56" fmla="*/ 0 w 76"/>
                <a:gd name="T57" fmla="*/ 0 h 76"/>
                <a:gd name="T58" fmla="*/ 0 w 76"/>
                <a:gd name="T59" fmla="*/ 0 h 76"/>
                <a:gd name="T60" fmla="*/ 0 w 76"/>
                <a:gd name="T61" fmla="*/ 0 h 76"/>
                <a:gd name="T62" fmla="*/ 0 w 76"/>
                <a:gd name="T63" fmla="*/ 0 h 76"/>
                <a:gd name="T64" fmla="*/ 0 w 76"/>
                <a:gd name="T65" fmla="*/ 0 h 76"/>
                <a:gd name="T66" fmla="*/ 0 w 76"/>
                <a:gd name="T67" fmla="*/ 0 h 76"/>
                <a:gd name="T68" fmla="*/ 0 w 76"/>
                <a:gd name="T69" fmla="*/ 0 h 76"/>
                <a:gd name="T70" fmla="*/ 0 w 76"/>
                <a:gd name="T71" fmla="*/ 0 h 76"/>
                <a:gd name="T72" fmla="*/ 0 w 76"/>
                <a:gd name="T73" fmla="*/ 0 h 76"/>
                <a:gd name="T74" fmla="*/ 0 w 76"/>
                <a:gd name="T75" fmla="*/ 0 h 76"/>
                <a:gd name="T76" fmla="*/ 0 w 76"/>
                <a:gd name="T77" fmla="*/ 0 h 76"/>
                <a:gd name="T78" fmla="*/ 0 w 76"/>
                <a:gd name="T79" fmla="*/ 0 h 76"/>
                <a:gd name="T80" fmla="*/ 0 w 76"/>
                <a:gd name="T81" fmla="*/ 0 h 76"/>
                <a:gd name="T82" fmla="*/ 0 w 76"/>
                <a:gd name="T83" fmla="*/ 0 h 76"/>
                <a:gd name="T84" fmla="*/ 0 w 76"/>
                <a:gd name="T85" fmla="*/ 0 h 76"/>
                <a:gd name="T86" fmla="*/ 0 w 76"/>
                <a:gd name="T87" fmla="*/ 0 h 76"/>
                <a:gd name="T88" fmla="*/ 0 w 76"/>
                <a:gd name="T89" fmla="*/ 0 h 76"/>
                <a:gd name="T90" fmla="*/ 0 w 76"/>
                <a:gd name="T91" fmla="*/ 0 h 76"/>
                <a:gd name="T92" fmla="*/ 0 w 76"/>
                <a:gd name="T93" fmla="*/ 0 h 76"/>
                <a:gd name="T94" fmla="*/ 0 w 76"/>
                <a:gd name="T95" fmla="*/ 0 h 76"/>
                <a:gd name="T96" fmla="*/ 0 w 76"/>
                <a:gd name="T97" fmla="*/ 0 h 76"/>
                <a:gd name="T98" fmla="*/ 0 w 76"/>
                <a:gd name="T99" fmla="*/ 0 h 76"/>
                <a:gd name="T100" fmla="*/ 0 w 76"/>
                <a:gd name="T101" fmla="*/ 0 h 76"/>
                <a:gd name="T102" fmla="*/ 0 w 76"/>
                <a:gd name="T103" fmla="*/ 0 h 76"/>
                <a:gd name="T104" fmla="*/ 0 w 76"/>
                <a:gd name="T105" fmla="*/ 0 h 76"/>
                <a:gd name="T106" fmla="*/ 0 w 76"/>
                <a:gd name="T107" fmla="*/ 0 h 76"/>
                <a:gd name="T108" fmla="*/ 0 w 76"/>
                <a:gd name="T109" fmla="*/ 0 h 76"/>
                <a:gd name="T110" fmla="*/ 0 w 76"/>
                <a:gd name="T111" fmla="*/ 0 h 76"/>
                <a:gd name="T112" fmla="*/ 0 w 76"/>
                <a:gd name="T113" fmla="*/ 0 h 76"/>
                <a:gd name="T114" fmla="*/ 0 w 76"/>
                <a:gd name="T115" fmla="*/ 0 h 76"/>
                <a:gd name="T116" fmla="*/ 0 w 76"/>
                <a:gd name="T117" fmla="*/ 0 h 76"/>
                <a:gd name="T118" fmla="*/ 0 w 76"/>
                <a:gd name="T119" fmla="*/ 0 h 76"/>
                <a:gd name="T120" fmla="*/ 0 w 76"/>
                <a:gd name="T121" fmla="*/ 0 h 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6" h="76">
                  <a:moveTo>
                    <a:pt x="76" y="42"/>
                  </a:moveTo>
                  <a:lnTo>
                    <a:pt x="76" y="44"/>
                  </a:lnTo>
                  <a:lnTo>
                    <a:pt x="75" y="50"/>
                  </a:lnTo>
                  <a:cubicBezTo>
                    <a:pt x="75" y="51"/>
                    <a:pt x="75" y="51"/>
                    <a:pt x="75" y="51"/>
                  </a:cubicBezTo>
                  <a:lnTo>
                    <a:pt x="73" y="57"/>
                  </a:lnTo>
                  <a:cubicBezTo>
                    <a:pt x="73" y="58"/>
                    <a:pt x="73" y="58"/>
                    <a:pt x="73" y="59"/>
                  </a:cubicBezTo>
                  <a:lnTo>
                    <a:pt x="69" y="64"/>
                  </a:lnTo>
                  <a:lnTo>
                    <a:pt x="69" y="65"/>
                  </a:lnTo>
                  <a:lnTo>
                    <a:pt x="66" y="70"/>
                  </a:lnTo>
                  <a:cubicBezTo>
                    <a:pt x="64" y="70"/>
                    <a:pt x="64" y="70"/>
                    <a:pt x="64" y="70"/>
                  </a:cubicBezTo>
                  <a:lnTo>
                    <a:pt x="60" y="75"/>
                  </a:lnTo>
                  <a:lnTo>
                    <a:pt x="58" y="75"/>
                  </a:lnTo>
                  <a:lnTo>
                    <a:pt x="53" y="78"/>
                  </a:lnTo>
                  <a:cubicBezTo>
                    <a:pt x="52" y="78"/>
                    <a:pt x="52" y="78"/>
                    <a:pt x="52" y="78"/>
                  </a:cubicBezTo>
                  <a:lnTo>
                    <a:pt x="46" y="81"/>
                  </a:lnTo>
                  <a:cubicBezTo>
                    <a:pt x="45" y="81"/>
                    <a:pt x="45" y="81"/>
                    <a:pt x="45" y="81"/>
                  </a:cubicBezTo>
                  <a:lnTo>
                    <a:pt x="38" y="81"/>
                  </a:lnTo>
                  <a:cubicBezTo>
                    <a:pt x="38" y="81"/>
                    <a:pt x="38" y="81"/>
                    <a:pt x="37" y="81"/>
                  </a:cubicBezTo>
                  <a:lnTo>
                    <a:pt x="30" y="81"/>
                  </a:lnTo>
                  <a:lnTo>
                    <a:pt x="23" y="78"/>
                  </a:lnTo>
                  <a:cubicBezTo>
                    <a:pt x="22" y="78"/>
                    <a:pt x="22" y="78"/>
                    <a:pt x="22" y="78"/>
                  </a:cubicBezTo>
                  <a:lnTo>
                    <a:pt x="16" y="75"/>
                  </a:lnTo>
                  <a:cubicBezTo>
                    <a:pt x="16" y="75"/>
                    <a:pt x="16" y="75"/>
                    <a:pt x="15" y="75"/>
                  </a:cubicBezTo>
                  <a:lnTo>
                    <a:pt x="12" y="70"/>
                  </a:lnTo>
                  <a:cubicBezTo>
                    <a:pt x="10" y="70"/>
                    <a:pt x="10" y="70"/>
                    <a:pt x="10" y="70"/>
                  </a:cubicBezTo>
                  <a:lnTo>
                    <a:pt x="7" y="65"/>
                  </a:lnTo>
                  <a:cubicBezTo>
                    <a:pt x="6" y="65"/>
                    <a:pt x="6" y="64"/>
                    <a:pt x="6" y="64"/>
                  </a:cubicBezTo>
                  <a:lnTo>
                    <a:pt x="2" y="58"/>
                  </a:lnTo>
                  <a:cubicBezTo>
                    <a:pt x="2" y="58"/>
                    <a:pt x="2" y="58"/>
                    <a:pt x="2" y="57"/>
                  </a:cubicBezTo>
                  <a:lnTo>
                    <a:pt x="0" y="51"/>
                  </a:lnTo>
                  <a:cubicBezTo>
                    <a:pt x="0" y="51"/>
                    <a:pt x="0" y="51"/>
                    <a:pt x="0" y="50"/>
                  </a:cubicBezTo>
                  <a:lnTo>
                    <a:pt x="0" y="36"/>
                  </a:lnTo>
                  <a:cubicBezTo>
                    <a:pt x="0" y="35"/>
                    <a:pt x="0" y="35"/>
                    <a:pt x="1" y="34"/>
                  </a:cubicBezTo>
                  <a:lnTo>
                    <a:pt x="2" y="29"/>
                  </a:lnTo>
                  <a:cubicBezTo>
                    <a:pt x="2" y="28"/>
                    <a:pt x="2" y="28"/>
                    <a:pt x="2" y="27"/>
                  </a:cubicBezTo>
                  <a:lnTo>
                    <a:pt x="6" y="22"/>
                  </a:lnTo>
                  <a:cubicBezTo>
                    <a:pt x="6" y="22"/>
                    <a:pt x="6" y="21"/>
                    <a:pt x="7" y="21"/>
                  </a:cubicBezTo>
                  <a:lnTo>
                    <a:pt x="10" y="16"/>
                  </a:lnTo>
                  <a:cubicBezTo>
                    <a:pt x="10" y="16"/>
                    <a:pt x="10" y="16"/>
                    <a:pt x="12" y="15"/>
                  </a:cubicBezTo>
                  <a:lnTo>
                    <a:pt x="15" y="11"/>
                  </a:lnTo>
                  <a:cubicBezTo>
                    <a:pt x="16" y="11"/>
                    <a:pt x="16" y="11"/>
                    <a:pt x="16" y="11"/>
                  </a:cubicBezTo>
                  <a:lnTo>
                    <a:pt x="22" y="8"/>
                  </a:lnTo>
                  <a:cubicBezTo>
                    <a:pt x="22" y="8"/>
                    <a:pt x="22" y="8"/>
                    <a:pt x="23" y="8"/>
                  </a:cubicBezTo>
                  <a:lnTo>
                    <a:pt x="30" y="5"/>
                  </a:lnTo>
                  <a:lnTo>
                    <a:pt x="31" y="5"/>
                  </a:lnTo>
                  <a:lnTo>
                    <a:pt x="37" y="4"/>
                  </a:lnTo>
                  <a:cubicBezTo>
                    <a:pt x="38" y="4"/>
                    <a:pt x="38" y="4"/>
                    <a:pt x="38" y="4"/>
                  </a:cubicBezTo>
                  <a:lnTo>
                    <a:pt x="45" y="5"/>
                  </a:lnTo>
                  <a:cubicBezTo>
                    <a:pt x="45" y="5"/>
                    <a:pt x="45" y="5"/>
                    <a:pt x="46" y="5"/>
                  </a:cubicBezTo>
                  <a:lnTo>
                    <a:pt x="52" y="8"/>
                  </a:lnTo>
                  <a:cubicBezTo>
                    <a:pt x="52" y="8"/>
                    <a:pt x="52" y="8"/>
                    <a:pt x="53" y="8"/>
                  </a:cubicBezTo>
                  <a:lnTo>
                    <a:pt x="58" y="11"/>
                  </a:lnTo>
                  <a:lnTo>
                    <a:pt x="60" y="11"/>
                  </a:lnTo>
                  <a:lnTo>
                    <a:pt x="64" y="15"/>
                  </a:lnTo>
                  <a:cubicBezTo>
                    <a:pt x="64" y="16"/>
                    <a:pt x="64" y="16"/>
                    <a:pt x="66" y="16"/>
                  </a:cubicBezTo>
                  <a:lnTo>
                    <a:pt x="69" y="21"/>
                  </a:lnTo>
                  <a:lnTo>
                    <a:pt x="69" y="22"/>
                  </a:lnTo>
                  <a:lnTo>
                    <a:pt x="73" y="27"/>
                  </a:lnTo>
                  <a:cubicBezTo>
                    <a:pt x="73" y="28"/>
                    <a:pt x="73" y="28"/>
                    <a:pt x="73" y="29"/>
                  </a:cubicBezTo>
                  <a:lnTo>
                    <a:pt x="75" y="34"/>
                  </a:lnTo>
                  <a:cubicBezTo>
                    <a:pt x="75" y="35"/>
                    <a:pt x="75" y="35"/>
                    <a:pt x="75" y="36"/>
                  </a:cubicBezTo>
                  <a:lnTo>
                    <a:pt x="76" y="42"/>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03" name="Freeform 10"/>
            <p:cNvSpPr>
              <a:spLocks noChangeArrowheads="1"/>
            </p:cNvSpPr>
            <p:nvPr/>
          </p:nvSpPr>
          <p:spPr bwMode="auto">
            <a:xfrm>
              <a:off x="2697" y="2522"/>
              <a:ext cx="19" cy="19"/>
            </a:xfrm>
            <a:custGeom>
              <a:avLst/>
              <a:gdLst>
                <a:gd name="T0" fmla="*/ 0 w 46"/>
                <a:gd name="T1" fmla="*/ 0 h 46"/>
                <a:gd name="T2" fmla="*/ 0 w 46"/>
                <a:gd name="T3" fmla="*/ 0 h 46"/>
                <a:gd name="T4" fmla="*/ 0 w 46"/>
                <a:gd name="T5" fmla="*/ 0 h 46"/>
                <a:gd name="T6" fmla="*/ 0 w 46"/>
                <a:gd name="T7" fmla="*/ 0 h 46"/>
                <a:gd name="T8" fmla="*/ 0 w 46"/>
                <a:gd name="T9" fmla="*/ 0 h 46"/>
                <a:gd name="T10" fmla="*/ 0 w 46"/>
                <a:gd name="T11" fmla="*/ 0 h 46"/>
                <a:gd name="T12" fmla="*/ 0 w 46"/>
                <a:gd name="T13" fmla="*/ 0 h 46"/>
                <a:gd name="T14" fmla="*/ 0 w 46"/>
                <a:gd name="T15" fmla="*/ 0 h 46"/>
                <a:gd name="T16" fmla="*/ 0 w 46"/>
                <a:gd name="T17" fmla="*/ 0 h 46"/>
                <a:gd name="T18" fmla="*/ 0 w 46"/>
                <a:gd name="T19" fmla="*/ 0 h 46"/>
                <a:gd name="T20" fmla="*/ 0 w 46"/>
                <a:gd name="T21" fmla="*/ 0 h 46"/>
                <a:gd name="T22" fmla="*/ 0 w 46"/>
                <a:gd name="T23" fmla="*/ 0 h 46"/>
                <a:gd name="T24" fmla="*/ 0 w 46"/>
                <a:gd name="T25" fmla="*/ 0 h 46"/>
                <a:gd name="T26" fmla="*/ 0 w 46"/>
                <a:gd name="T27" fmla="*/ 0 h 46"/>
                <a:gd name="T28" fmla="*/ 0 w 46"/>
                <a:gd name="T29" fmla="*/ 0 h 46"/>
                <a:gd name="T30" fmla="*/ 0 w 46"/>
                <a:gd name="T31" fmla="*/ 0 h 46"/>
                <a:gd name="T32" fmla="*/ 0 w 46"/>
                <a:gd name="T33" fmla="*/ 0 h 46"/>
                <a:gd name="T34" fmla="*/ 0 w 46"/>
                <a:gd name="T35" fmla="*/ 0 h 46"/>
                <a:gd name="T36" fmla="*/ 0 w 46"/>
                <a:gd name="T37" fmla="*/ 0 h 46"/>
                <a:gd name="T38" fmla="*/ 0 w 46"/>
                <a:gd name="T39" fmla="*/ 0 h 46"/>
                <a:gd name="T40" fmla="*/ 0 w 46"/>
                <a:gd name="T41" fmla="*/ 0 h 46"/>
                <a:gd name="T42" fmla="*/ 0 w 46"/>
                <a:gd name="T43" fmla="*/ 0 h 46"/>
                <a:gd name="T44" fmla="*/ 0 w 46"/>
                <a:gd name="T45" fmla="*/ 0 h 46"/>
                <a:gd name="T46" fmla="*/ 0 w 46"/>
                <a:gd name="T47" fmla="*/ 0 h 46"/>
                <a:gd name="T48" fmla="*/ 0 w 46"/>
                <a:gd name="T49" fmla="*/ 0 h 46"/>
                <a:gd name="T50" fmla="*/ 0 w 46"/>
                <a:gd name="T51" fmla="*/ 0 h 46"/>
                <a:gd name="T52" fmla="*/ 0 w 46"/>
                <a:gd name="T53" fmla="*/ 0 h 46"/>
                <a:gd name="T54" fmla="*/ 0 w 46"/>
                <a:gd name="T55" fmla="*/ 0 h 46"/>
                <a:gd name="T56" fmla="*/ 0 w 46"/>
                <a:gd name="T57" fmla="*/ 0 h 46"/>
                <a:gd name="T58" fmla="*/ 0 w 46"/>
                <a:gd name="T59" fmla="*/ 0 h 46"/>
                <a:gd name="T60" fmla="*/ 0 w 46"/>
                <a:gd name="T61" fmla="*/ 0 h 46"/>
                <a:gd name="T62" fmla="*/ 0 w 46"/>
                <a:gd name="T63" fmla="*/ 0 h 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6" h="46">
                  <a:moveTo>
                    <a:pt x="46" y="22"/>
                  </a:moveTo>
                  <a:lnTo>
                    <a:pt x="46" y="23"/>
                  </a:lnTo>
                  <a:lnTo>
                    <a:pt x="45" y="17"/>
                  </a:lnTo>
                  <a:lnTo>
                    <a:pt x="45" y="18"/>
                  </a:lnTo>
                  <a:lnTo>
                    <a:pt x="43" y="13"/>
                  </a:lnTo>
                  <a:lnTo>
                    <a:pt x="43" y="15"/>
                  </a:lnTo>
                  <a:lnTo>
                    <a:pt x="39" y="10"/>
                  </a:lnTo>
                  <a:lnTo>
                    <a:pt x="40" y="11"/>
                  </a:lnTo>
                  <a:lnTo>
                    <a:pt x="36" y="8"/>
                  </a:lnTo>
                  <a:lnTo>
                    <a:pt x="37" y="9"/>
                  </a:lnTo>
                  <a:lnTo>
                    <a:pt x="32" y="5"/>
                  </a:lnTo>
                  <a:lnTo>
                    <a:pt x="33" y="6"/>
                  </a:lnTo>
                  <a:lnTo>
                    <a:pt x="27" y="4"/>
                  </a:lnTo>
                  <a:lnTo>
                    <a:pt x="28" y="4"/>
                  </a:lnTo>
                  <a:lnTo>
                    <a:pt x="22" y="4"/>
                  </a:lnTo>
                  <a:lnTo>
                    <a:pt x="24" y="4"/>
                  </a:lnTo>
                  <a:lnTo>
                    <a:pt x="18" y="4"/>
                  </a:lnTo>
                  <a:lnTo>
                    <a:pt x="19" y="4"/>
                  </a:lnTo>
                  <a:lnTo>
                    <a:pt x="13" y="6"/>
                  </a:lnTo>
                  <a:lnTo>
                    <a:pt x="15" y="5"/>
                  </a:lnTo>
                  <a:lnTo>
                    <a:pt x="9" y="9"/>
                  </a:lnTo>
                  <a:lnTo>
                    <a:pt x="10" y="8"/>
                  </a:lnTo>
                  <a:lnTo>
                    <a:pt x="7" y="11"/>
                  </a:lnTo>
                  <a:lnTo>
                    <a:pt x="7" y="10"/>
                  </a:lnTo>
                  <a:lnTo>
                    <a:pt x="3" y="15"/>
                  </a:lnTo>
                  <a:lnTo>
                    <a:pt x="4" y="13"/>
                  </a:lnTo>
                  <a:lnTo>
                    <a:pt x="1" y="18"/>
                  </a:lnTo>
                  <a:lnTo>
                    <a:pt x="2" y="17"/>
                  </a:lnTo>
                  <a:lnTo>
                    <a:pt x="0" y="23"/>
                  </a:lnTo>
                  <a:lnTo>
                    <a:pt x="1" y="22"/>
                  </a:lnTo>
                  <a:lnTo>
                    <a:pt x="0" y="28"/>
                  </a:lnTo>
                  <a:lnTo>
                    <a:pt x="0" y="27"/>
                  </a:lnTo>
                  <a:lnTo>
                    <a:pt x="1" y="33"/>
                  </a:lnTo>
                  <a:lnTo>
                    <a:pt x="0" y="32"/>
                  </a:lnTo>
                  <a:lnTo>
                    <a:pt x="2" y="38"/>
                  </a:lnTo>
                  <a:lnTo>
                    <a:pt x="1" y="35"/>
                  </a:lnTo>
                  <a:lnTo>
                    <a:pt x="4" y="41"/>
                  </a:lnTo>
                  <a:lnTo>
                    <a:pt x="3" y="40"/>
                  </a:lnTo>
                  <a:lnTo>
                    <a:pt x="7" y="45"/>
                  </a:lnTo>
                  <a:lnTo>
                    <a:pt x="7" y="43"/>
                  </a:lnTo>
                  <a:lnTo>
                    <a:pt x="10" y="47"/>
                  </a:lnTo>
                  <a:lnTo>
                    <a:pt x="9" y="46"/>
                  </a:lnTo>
                  <a:lnTo>
                    <a:pt x="15" y="50"/>
                  </a:lnTo>
                  <a:lnTo>
                    <a:pt x="13" y="48"/>
                  </a:lnTo>
                  <a:lnTo>
                    <a:pt x="19" y="51"/>
                  </a:lnTo>
                  <a:lnTo>
                    <a:pt x="18" y="50"/>
                  </a:lnTo>
                  <a:lnTo>
                    <a:pt x="24" y="51"/>
                  </a:lnTo>
                  <a:lnTo>
                    <a:pt x="22" y="51"/>
                  </a:lnTo>
                  <a:lnTo>
                    <a:pt x="28" y="50"/>
                  </a:lnTo>
                  <a:lnTo>
                    <a:pt x="27" y="51"/>
                  </a:lnTo>
                  <a:lnTo>
                    <a:pt x="33" y="48"/>
                  </a:lnTo>
                  <a:lnTo>
                    <a:pt x="32" y="50"/>
                  </a:lnTo>
                  <a:lnTo>
                    <a:pt x="37" y="46"/>
                  </a:lnTo>
                  <a:lnTo>
                    <a:pt x="36" y="47"/>
                  </a:lnTo>
                  <a:lnTo>
                    <a:pt x="40" y="43"/>
                  </a:lnTo>
                  <a:lnTo>
                    <a:pt x="39" y="45"/>
                  </a:lnTo>
                  <a:lnTo>
                    <a:pt x="43" y="40"/>
                  </a:lnTo>
                  <a:lnTo>
                    <a:pt x="43" y="41"/>
                  </a:lnTo>
                  <a:lnTo>
                    <a:pt x="45" y="35"/>
                  </a:lnTo>
                  <a:lnTo>
                    <a:pt x="44" y="38"/>
                  </a:lnTo>
                  <a:lnTo>
                    <a:pt x="46" y="32"/>
                  </a:lnTo>
                  <a:lnTo>
                    <a:pt x="46" y="33"/>
                  </a:lnTo>
                  <a:lnTo>
                    <a:pt x="46" y="27"/>
                  </a:lnTo>
                  <a:lnTo>
                    <a:pt x="46" y="28"/>
                  </a:lnTo>
                  <a:lnTo>
                    <a:pt x="46" y="22"/>
                  </a:lnTo>
                  <a:close/>
                </a:path>
              </a:pathLst>
            </a:custGeom>
            <a:solidFill>
              <a:srgbClr val="FFFFFF"/>
            </a:solidFill>
            <a:ln w="12700" cmpd="sng">
              <a:solidFill>
                <a:srgbClr val="FFFFFF"/>
              </a:solidFill>
              <a:prstDash val="solid"/>
              <a:round/>
              <a:headEnd/>
              <a:tailEnd/>
            </a:ln>
          </p:spPr>
          <p:txBody>
            <a:bodyPr/>
            <a:lstStyle/>
            <a:p>
              <a:endParaRPr lang="en-US"/>
            </a:p>
          </p:txBody>
        </p:sp>
        <p:sp>
          <p:nvSpPr>
            <p:cNvPr id="136204" name="Freeform 11"/>
            <p:cNvSpPr>
              <a:spLocks noChangeArrowheads="1"/>
            </p:cNvSpPr>
            <p:nvPr/>
          </p:nvSpPr>
          <p:spPr bwMode="auto">
            <a:xfrm>
              <a:off x="2667" y="2499"/>
              <a:ext cx="56" cy="75"/>
            </a:xfrm>
            <a:custGeom>
              <a:avLst/>
              <a:gdLst>
                <a:gd name="T0" fmla="*/ 0 w 139"/>
                <a:gd name="T1" fmla="*/ 0 h 186"/>
                <a:gd name="T2" fmla="*/ 0 w 139"/>
                <a:gd name="T3" fmla="*/ 0 h 186"/>
                <a:gd name="T4" fmla="*/ 0 w 139"/>
                <a:gd name="T5" fmla="*/ 0 h 186"/>
                <a:gd name="T6" fmla="*/ 0 w 139"/>
                <a:gd name="T7" fmla="*/ 0 h 186"/>
                <a:gd name="T8" fmla="*/ 0 w 139"/>
                <a:gd name="T9" fmla="*/ 0 h 186"/>
                <a:gd name="T10" fmla="*/ 0 w 139"/>
                <a:gd name="T11" fmla="*/ 0 h 186"/>
                <a:gd name="T12" fmla="*/ 0 w 139"/>
                <a:gd name="T13" fmla="*/ 0 h 186"/>
                <a:gd name="T14" fmla="*/ 0 w 139"/>
                <a:gd name="T15" fmla="*/ 0 h 186"/>
                <a:gd name="T16" fmla="*/ 0 w 139"/>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9" h="186">
                  <a:moveTo>
                    <a:pt x="139" y="101"/>
                  </a:moveTo>
                  <a:lnTo>
                    <a:pt x="139" y="108"/>
                  </a:lnTo>
                  <a:lnTo>
                    <a:pt x="137" y="115"/>
                  </a:lnTo>
                  <a:cubicBezTo>
                    <a:pt x="120" y="188"/>
                    <a:pt x="20" y="190"/>
                    <a:pt x="2" y="117"/>
                  </a:cubicBezTo>
                  <a:lnTo>
                    <a:pt x="1" y="109"/>
                  </a:lnTo>
                  <a:lnTo>
                    <a:pt x="1" y="102"/>
                  </a:lnTo>
                  <a:cubicBezTo>
                    <a:pt x="0" y="25"/>
                    <a:pt x="109" y="4"/>
                    <a:pt x="135" y="81"/>
                  </a:cubicBezTo>
                  <a:lnTo>
                    <a:pt x="137" y="88"/>
                  </a:lnTo>
                  <a:lnTo>
                    <a:pt x="139" y="94"/>
                  </a:lnTo>
                  <a:lnTo>
                    <a:pt x="139" y="101"/>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05" name="Freeform 12"/>
            <p:cNvSpPr>
              <a:spLocks noChangeArrowheads="1"/>
            </p:cNvSpPr>
            <p:nvPr/>
          </p:nvSpPr>
          <p:spPr bwMode="auto">
            <a:xfrm>
              <a:off x="2673" y="2509"/>
              <a:ext cx="44" cy="51"/>
            </a:xfrm>
            <a:custGeom>
              <a:avLst/>
              <a:gdLst>
                <a:gd name="T0" fmla="*/ 0 w 109"/>
                <a:gd name="T1" fmla="*/ 0 h 126"/>
                <a:gd name="T2" fmla="*/ 0 w 109"/>
                <a:gd name="T3" fmla="*/ 0 h 126"/>
                <a:gd name="T4" fmla="*/ 0 w 109"/>
                <a:gd name="T5" fmla="*/ 0 h 126"/>
                <a:gd name="T6" fmla="*/ 0 w 109"/>
                <a:gd name="T7" fmla="*/ 0 h 126"/>
                <a:gd name="T8" fmla="*/ 0 w 109"/>
                <a:gd name="T9" fmla="*/ 0 h 126"/>
                <a:gd name="T10" fmla="*/ 0 w 109"/>
                <a:gd name="T11" fmla="*/ 0 h 126"/>
                <a:gd name="T12" fmla="*/ 0 w 109"/>
                <a:gd name="T13" fmla="*/ 0 h 126"/>
                <a:gd name="T14" fmla="*/ 0 w 109"/>
                <a:gd name="T15" fmla="*/ 0 h 126"/>
                <a:gd name="T16" fmla="*/ 0 w 109"/>
                <a:gd name="T17" fmla="*/ 0 h 126"/>
                <a:gd name="T18" fmla="*/ 0 w 109"/>
                <a:gd name="T19" fmla="*/ 0 h 126"/>
                <a:gd name="T20" fmla="*/ 0 w 109"/>
                <a:gd name="T21" fmla="*/ 0 h 126"/>
                <a:gd name="T22" fmla="*/ 0 w 109"/>
                <a:gd name="T23" fmla="*/ 0 h 126"/>
                <a:gd name="T24" fmla="*/ 0 w 109"/>
                <a:gd name="T25" fmla="*/ 0 h 1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9" h="126">
                  <a:moveTo>
                    <a:pt x="108" y="71"/>
                  </a:moveTo>
                  <a:lnTo>
                    <a:pt x="108" y="66"/>
                  </a:lnTo>
                  <a:lnTo>
                    <a:pt x="106" y="60"/>
                  </a:lnTo>
                  <a:cubicBezTo>
                    <a:pt x="85" y="4"/>
                    <a:pt x="9" y="12"/>
                    <a:pt x="0" y="71"/>
                  </a:cubicBezTo>
                  <a:lnTo>
                    <a:pt x="0" y="82"/>
                  </a:lnTo>
                  <a:lnTo>
                    <a:pt x="1" y="86"/>
                  </a:lnTo>
                  <a:cubicBezTo>
                    <a:pt x="4" y="107"/>
                    <a:pt x="22" y="125"/>
                    <a:pt x="43" y="130"/>
                  </a:cubicBezTo>
                  <a:lnTo>
                    <a:pt x="48" y="131"/>
                  </a:lnTo>
                  <a:lnTo>
                    <a:pt x="54" y="131"/>
                  </a:lnTo>
                  <a:cubicBezTo>
                    <a:pt x="76" y="131"/>
                    <a:pt x="100" y="116"/>
                    <a:pt x="105" y="92"/>
                  </a:cubicBezTo>
                  <a:lnTo>
                    <a:pt x="108" y="88"/>
                  </a:lnTo>
                  <a:lnTo>
                    <a:pt x="108" y="83"/>
                  </a:lnTo>
                  <a:lnTo>
                    <a:pt x="109" y="77"/>
                  </a:lnTo>
                  <a:lnTo>
                    <a:pt x="108" y="71"/>
                  </a:lnTo>
                  <a:close/>
                </a:path>
              </a:pathLst>
            </a:custGeom>
            <a:solidFill>
              <a:srgbClr val="FFFFFF"/>
            </a:solidFill>
            <a:ln w="12700" cmpd="sng">
              <a:solidFill>
                <a:srgbClr val="FFFFFF"/>
              </a:solidFill>
              <a:prstDash val="solid"/>
              <a:round/>
              <a:headEnd/>
              <a:tailEnd/>
            </a:ln>
          </p:spPr>
          <p:txBody>
            <a:bodyPr/>
            <a:lstStyle/>
            <a:p>
              <a:endParaRPr lang="en-US"/>
            </a:p>
          </p:txBody>
        </p:sp>
        <p:sp>
          <p:nvSpPr>
            <p:cNvPr id="136206" name="Freeform 13"/>
            <p:cNvSpPr>
              <a:spLocks noChangeArrowheads="1"/>
            </p:cNvSpPr>
            <p:nvPr/>
          </p:nvSpPr>
          <p:spPr bwMode="auto">
            <a:xfrm>
              <a:off x="2623" y="2502"/>
              <a:ext cx="80" cy="107"/>
            </a:xfrm>
            <a:custGeom>
              <a:avLst/>
              <a:gdLst>
                <a:gd name="T0" fmla="*/ 0 w 200"/>
                <a:gd name="T1" fmla="*/ 0 h 266"/>
                <a:gd name="T2" fmla="*/ 0 w 200"/>
                <a:gd name="T3" fmla="*/ 0 h 266"/>
                <a:gd name="T4" fmla="*/ 0 w 200"/>
                <a:gd name="T5" fmla="*/ 0 h 266"/>
                <a:gd name="T6" fmla="*/ 0 w 200"/>
                <a:gd name="T7" fmla="*/ 0 h 266"/>
                <a:gd name="T8" fmla="*/ 0 w 200"/>
                <a:gd name="T9" fmla="*/ 0 h 266"/>
                <a:gd name="T10" fmla="*/ 0 w 200"/>
                <a:gd name="T11" fmla="*/ 0 h 266"/>
                <a:gd name="T12" fmla="*/ 0 w 200"/>
                <a:gd name="T13" fmla="*/ 0 h 266"/>
                <a:gd name="T14" fmla="*/ 0 w 200"/>
                <a:gd name="T15" fmla="*/ 0 h 266"/>
                <a:gd name="T16" fmla="*/ 0 w 200"/>
                <a:gd name="T17" fmla="*/ 0 h 2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0" h="266">
                  <a:moveTo>
                    <a:pt x="200" y="142"/>
                  </a:moveTo>
                  <a:lnTo>
                    <a:pt x="200" y="153"/>
                  </a:lnTo>
                  <a:lnTo>
                    <a:pt x="199" y="163"/>
                  </a:lnTo>
                  <a:cubicBezTo>
                    <a:pt x="173" y="269"/>
                    <a:pt x="29" y="270"/>
                    <a:pt x="2" y="164"/>
                  </a:cubicBezTo>
                  <a:lnTo>
                    <a:pt x="1" y="153"/>
                  </a:lnTo>
                  <a:lnTo>
                    <a:pt x="0" y="143"/>
                  </a:lnTo>
                  <a:cubicBezTo>
                    <a:pt x="5" y="28"/>
                    <a:pt x="155" y="4"/>
                    <a:pt x="196" y="112"/>
                  </a:cubicBezTo>
                  <a:lnTo>
                    <a:pt x="199" y="122"/>
                  </a:lnTo>
                  <a:lnTo>
                    <a:pt x="200" y="133"/>
                  </a:lnTo>
                  <a:lnTo>
                    <a:pt x="200" y="142"/>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07" name="Freeform 14"/>
            <p:cNvSpPr>
              <a:spLocks noChangeArrowheads="1"/>
            </p:cNvSpPr>
            <p:nvPr/>
          </p:nvSpPr>
          <p:spPr bwMode="auto">
            <a:xfrm>
              <a:off x="2629" y="2513"/>
              <a:ext cx="68" cy="90"/>
            </a:xfrm>
            <a:custGeom>
              <a:avLst/>
              <a:gdLst>
                <a:gd name="T0" fmla="*/ 0 w 170"/>
                <a:gd name="T1" fmla="*/ 0 h 225"/>
                <a:gd name="T2" fmla="*/ 0 w 170"/>
                <a:gd name="T3" fmla="*/ 0 h 225"/>
                <a:gd name="T4" fmla="*/ 0 w 170"/>
                <a:gd name="T5" fmla="*/ 0 h 225"/>
                <a:gd name="T6" fmla="*/ 0 w 170"/>
                <a:gd name="T7" fmla="*/ 0 h 225"/>
                <a:gd name="T8" fmla="*/ 0 w 170"/>
                <a:gd name="T9" fmla="*/ 0 h 225"/>
                <a:gd name="T10" fmla="*/ 0 w 170"/>
                <a:gd name="T11" fmla="*/ 0 h 225"/>
                <a:gd name="T12" fmla="*/ 0 w 170"/>
                <a:gd name="T13" fmla="*/ 0 h 225"/>
                <a:gd name="T14" fmla="*/ 0 w 170"/>
                <a:gd name="T15" fmla="*/ 0 h 2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0" h="225">
                  <a:moveTo>
                    <a:pt x="170" y="109"/>
                  </a:moveTo>
                  <a:lnTo>
                    <a:pt x="169" y="100"/>
                  </a:lnTo>
                  <a:lnTo>
                    <a:pt x="166" y="92"/>
                  </a:lnTo>
                  <a:cubicBezTo>
                    <a:pt x="136" y="4"/>
                    <a:pt x="13" y="15"/>
                    <a:pt x="0" y="108"/>
                  </a:cubicBezTo>
                  <a:lnTo>
                    <a:pt x="0" y="125"/>
                  </a:lnTo>
                  <a:cubicBezTo>
                    <a:pt x="10" y="221"/>
                    <a:pt x="148" y="229"/>
                    <a:pt x="168" y="134"/>
                  </a:cubicBezTo>
                  <a:lnTo>
                    <a:pt x="170" y="126"/>
                  </a:lnTo>
                  <a:lnTo>
                    <a:pt x="170" y="118"/>
                  </a:lnTo>
                  <a:lnTo>
                    <a:pt x="170" y="109"/>
                  </a:lnTo>
                  <a:close/>
                </a:path>
              </a:pathLst>
            </a:custGeom>
            <a:solidFill>
              <a:srgbClr val="FFFFFF"/>
            </a:solidFill>
            <a:ln w="12700" cmpd="sng">
              <a:solidFill>
                <a:srgbClr val="FFFFFF"/>
              </a:solidFill>
              <a:prstDash val="solid"/>
              <a:round/>
              <a:headEnd/>
              <a:tailEnd/>
            </a:ln>
          </p:spPr>
          <p:txBody>
            <a:bodyPr/>
            <a:lstStyle/>
            <a:p>
              <a:endParaRPr lang="en-US"/>
            </a:p>
          </p:txBody>
        </p:sp>
        <p:sp>
          <p:nvSpPr>
            <p:cNvPr id="136208" name="Freeform 15"/>
            <p:cNvSpPr>
              <a:spLocks noChangeArrowheads="1"/>
            </p:cNvSpPr>
            <p:nvPr/>
          </p:nvSpPr>
          <p:spPr bwMode="auto">
            <a:xfrm>
              <a:off x="2530" y="2429"/>
              <a:ext cx="55" cy="14"/>
            </a:xfrm>
            <a:custGeom>
              <a:avLst/>
              <a:gdLst>
                <a:gd name="T0" fmla="*/ 0 w 135"/>
                <a:gd name="T1" fmla="*/ 0 h 36"/>
                <a:gd name="T2" fmla="*/ 0 w 135"/>
                <a:gd name="T3" fmla="*/ 0 h 36"/>
                <a:gd name="T4" fmla="*/ 0 w 135"/>
                <a:gd name="T5" fmla="*/ 0 h 36"/>
                <a:gd name="T6" fmla="*/ 0 w 135"/>
                <a:gd name="T7" fmla="*/ 0 h 36"/>
                <a:gd name="T8" fmla="*/ 0 w 135"/>
                <a:gd name="T9" fmla="*/ 0 h 36"/>
                <a:gd name="T10" fmla="*/ 0 w 135"/>
                <a:gd name="T11" fmla="*/ 0 h 36"/>
                <a:gd name="T12" fmla="*/ 0 w 135"/>
                <a:gd name="T13" fmla="*/ 0 h 36"/>
                <a:gd name="T14" fmla="*/ 0 w 135"/>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5" h="36">
                  <a:moveTo>
                    <a:pt x="135" y="39"/>
                  </a:moveTo>
                  <a:lnTo>
                    <a:pt x="117" y="40"/>
                  </a:lnTo>
                  <a:cubicBezTo>
                    <a:pt x="79" y="38"/>
                    <a:pt x="52" y="35"/>
                    <a:pt x="15" y="23"/>
                  </a:cubicBezTo>
                  <a:lnTo>
                    <a:pt x="0" y="18"/>
                  </a:lnTo>
                  <a:lnTo>
                    <a:pt x="6" y="4"/>
                  </a:lnTo>
                  <a:lnTo>
                    <a:pt x="20" y="9"/>
                  </a:lnTo>
                  <a:cubicBezTo>
                    <a:pt x="51" y="19"/>
                    <a:pt x="84" y="26"/>
                    <a:pt x="117" y="24"/>
                  </a:cubicBezTo>
                  <a:lnTo>
                    <a:pt x="134" y="24"/>
                  </a:lnTo>
                  <a:lnTo>
                    <a:pt x="135" y="39"/>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09" name="Freeform 16"/>
            <p:cNvSpPr>
              <a:spLocks noChangeArrowheads="1"/>
            </p:cNvSpPr>
            <p:nvPr/>
          </p:nvSpPr>
          <p:spPr bwMode="auto">
            <a:xfrm>
              <a:off x="2607" y="2527"/>
              <a:ext cx="25" cy="9"/>
            </a:xfrm>
            <a:custGeom>
              <a:avLst/>
              <a:gdLst>
                <a:gd name="T0" fmla="*/ 0 w 61"/>
                <a:gd name="T1" fmla="*/ 0 h 23"/>
                <a:gd name="T2" fmla="*/ 0 w 61"/>
                <a:gd name="T3" fmla="*/ 0 h 23"/>
                <a:gd name="T4" fmla="*/ 0 w 61"/>
                <a:gd name="T5" fmla="*/ 0 h 23"/>
                <a:gd name="T6" fmla="*/ 0 w 61"/>
                <a:gd name="T7" fmla="*/ 0 h 23"/>
                <a:gd name="T8" fmla="*/ 0 w 61"/>
                <a:gd name="T9" fmla="*/ 0 h 23"/>
                <a:gd name="T10" fmla="*/ 0 w 61"/>
                <a:gd name="T11" fmla="*/ 0 h 23"/>
                <a:gd name="T12" fmla="*/ 0 w 61"/>
                <a:gd name="T13" fmla="*/ 0 h 23"/>
                <a:gd name="T14" fmla="*/ 0 w 61"/>
                <a:gd name="T15" fmla="*/ 0 h 23"/>
                <a:gd name="T16" fmla="*/ 0 w 61"/>
                <a:gd name="T17" fmla="*/ 0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 h="23">
                  <a:moveTo>
                    <a:pt x="61" y="18"/>
                  </a:moveTo>
                  <a:lnTo>
                    <a:pt x="46" y="22"/>
                  </a:lnTo>
                  <a:lnTo>
                    <a:pt x="32" y="24"/>
                  </a:lnTo>
                  <a:lnTo>
                    <a:pt x="16" y="27"/>
                  </a:lnTo>
                  <a:lnTo>
                    <a:pt x="2" y="28"/>
                  </a:lnTo>
                  <a:lnTo>
                    <a:pt x="0" y="14"/>
                  </a:lnTo>
                  <a:lnTo>
                    <a:pt x="14" y="12"/>
                  </a:lnTo>
                  <a:lnTo>
                    <a:pt x="43" y="8"/>
                  </a:lnTo>
                  <a:lnTo>
                    <a:pt x="57" y="4"/>
                  </a:lnTo>
                  <a:lnTo>
                    <a:pt x="61" y="18"/>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10" name="Freeform 17"/>
            <p:cNvSpPr>
              <a:spLocks noChangeArrowheads="1"/>
            </p:cNvSpPr>
            <p:nvPr/>
          </p:nvSpPr>
          <p:spPr bwMode="auto">
            <a:xfrm>
              <a:off x="2813" y="2553"/>
              <a:ext cx="18" cy="22"/>
            </a:xfrm>
            <a:custGeom>
              <a:avLst/>
              <a:gdLst>
                <a:gd name="T0" fmla="*/ 0 w 46"/>
                <a:gd name="T1" fmla="*/ 0 h 53"/>
                <a:gd name="T2" fmla="*/ 0 w 46"/>
                <a:gd name="T3" fmla="*/ 0 h 53"/>
                <a:gd name="T4" fmla="*/ 0 w 46"/>
                <a:gd name="T5" fmla="*/ 0 h 53"/>
                <a:gd name="T6" fmla="*/ 0 w 46"/>
                <a:gd name="T7" fmla="*/ 0 h 53"/>
                <a:gd name="T8" fmla="*/ 0 w 46"/>
                <a:gd name="T9" fmla="*/ 0 h 53"/>
                <a:gd name="T10" fmla="*/ 0 w 46"/>
                <a:gd name="T11" fmla="*/ 0 h 53"/>
                <a:gd name="T12" fmla="*/ 0 w 46"/>
                <a:gd name="T13" fmla="*/ 0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53">
                  <a:moveTo>
                    <a:pt x="36" y="58"/>
                  </a:moveTo>
                  <a:lnTo>
                    <a:pt x="16" y="36"/>
                  </a:lnTo>
                  <a:lnTo>
                    <a:pt x="0" y="12"/>
                  </a:lnTo>
                  <a:lnTo>
                    <a:pt x="13" y="4"/>
                  </a:lnTo>
                  <a:lnTo>
                    <a:pt x="20" y="16"/>
                  </a:lnTo>
                  <a:lnTo>
                    <a:pt x="37" y="38"/>
                  </a:lnTo>
                  <a:lnTo>
                    <a:pt x="46" y="48"/>
                  </a:lnTo>
                  <a:lnTo>
                    <a:pt x="36" y="58"/>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11" name="Freeform 18"/>
            <p:cNvSpPr>
              <a:spLocks noChangeArrowheads="1"/>
            </p:cNvSpPr>
            <p:nvPr/>
          </p:nvSpPr>
          <p:spPr bwMode="auto">
            <a:xfrm>
              <a:off x="3078" y="2527"/>
              <a:ext cx="11" cy="22"/>
            </a:xfrm>
            <a:custGeom>
              <a:avLst/>
              <a:gdLst>
                <a:gd name="T0" fmla="*/ 0 w 28"/>
                <a:gd name="T1" fmla="*/ 0 h 52"/>
                <a:gd name="T2" fmla="*/ 0 w 28"/>
                <a:gd name="T3" fmla="*/ 0 h 52"/>
                <a:gd name="T4" fmla="*/ 0 w 28"/>
                <a:gd name="T5" fmla="*/ 0 h 52"/>
                <a:gd name="T6" fmla="*/ 0 w 28"/>
                <a:gd name="T7" fmla="*/ 0 h 52"/>
                <a:gd name="T8" fmla="*/ 0 w 28"/>
                <a:gd name="T9" fmla="*/ 0 h 52"/>
                <a:gd name="T10" fmla="*/ 0 w 28"/>
                <a:gd name="T11" fmla="*/ 0 h 52"/>
                <a:gd name="T12" fmla="*/ 0 w 28"/>
                <a:gd name="T13" fmla="*/ 0 h 52"/>
                <a:gd name="T14" fmla="*/ 0 w 28"/>
                <a:gd name="T15" fmla="*/ 0 h 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52">
                  <a:moveTo>
                    <a:pt x="28" y="6"/>
                  </a:moveTo>
                  <a:lnTo>
                    <a:pt x="26" y="18"/>
                  </a:lnTo>
                  <a:lnTo>
                    <a:pt x="19" y="45"/>
                  </a:lnTo>
                  <a:lnTo>
                    <a:pt x="14" y="57"/>
                  </a:lnTo>
                  <a:lnTo>
                    <a:pt x="0" y="52"/>
                  </a:lnTo>
                  <a:lnTo>
                    <a:pt x="4" y="40"/>
                  </a:lnTo>
                  <a:lnTo>
                    <a:pt x="11" y="16"/>
                  </a:lnTo>
                  <a:lnTo>
                    <a:pt x="13" y="4"/>
                  </a:lnTo>
                  <a:lnTo>
                    <a:pt x="28" y="6"/>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12" name="Freeform 19"/>
            <p:cNvSpPr>
              <a:spLocks noChangeArrowheads="1"/>
            </p:cNvSpPr>
            <p:nvPr/>
          </p:nvSpPr>
          <p:spPr bwMode="auto">
            <a:xfrm>
              <a:off x="3195" y="2404"/>
              <a:ext cx="72" cy="76"/>
            </a:xfrm>
            <a:custGeom>
              <a:avLst/>
              <a:gdLst>
                <a:gd name="T0" fmla="*/ 0 w 178"/>
                <a:gd name="T1" fmla="*/ 0 h 190"/>
                <a:gd name="T2" fmla="*/ 0 w 178"/>
                <a:gd name="T3" fmla="*/ 0 h 190"/>
                <a:gd name="T4" fmla="*/ 0 w 178"/>
                <a:gd name="T5" fmla="*/ 0 h 190"/>
                <a:gd name="T6" fmla="*/ 0 w 178"/>
                <a:gd name="T7" fmla="*/ 0 h 190"/>
                <a:gd name="T8" fmla="*/ 0 w 178"/>
                <a:gd name="T9" fmla="*/ 0 h 190"/>
                <a:gd name="T10" fmla="*/ 0 w 178"/>
                <a:gd name="T11" fmla="*/ 0 h 190"/>
                <a:gd name="T12" fmla="*/ 0 w 178"/>
                <a:gd name="T13" fmla="*/ 0 h 190"/>
                <a:gd name="T14" fmla="*/ 0 w 178"/>
                <a:gd name="T15" fmla="*/ 0 h 1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8" h="190">
                  <a:moveTo>
                    <a:pt x="4" y="4"/>
                  </a:moveTo>
                  <a:lnTo>
                    <a:pt x="23" y="11"/>
                  </a:lnTo>
                  <a:cubicBezTo>
                    <a:pt x="97" y="37"/>
                    <a:pt x="169" y="97"/>
                    <a:pt x="178" y="179"/>
                  </a:cubicBezTo>
                  <a:lnTo>
                    <a:pt x="178" y="195"/>
                  </a:lnTo>
                  <a:lnTo>
                    <a:pt x="164" y="195"/>
                  </a:lnTo>
                  <a:lnTo>
                    <a:pt x="163" y="182"/>
                  </a:lnTo>
                  <a:cubicBezTo>
                    <a:pt x="159" y="106"/>
                    <a:pt x="83" y="50"/>
                    <a:pt x="19" y="24"/>
                  </a:cubicBezTo>
                  <a:lnTo>
                    <a:pt x="0" y="18"/>
                  </a:lnTo>
                  <a:lnTo>
                    <a:pt x="4"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13" name="Freeform 20"/>
            <p:cNvSpPr>
              <a:spLocks noChangeArrowheads="1"/>
            </p:cNvSpPr>
            <p:nvPr/>
          </p:nvSpPr>
          <p:spPr bwMode="auto">
            <a:xfrm>
              <a:off x="3324" y="2326"/>
              <a:ext cx="34" cy="32"/>
            </a:xfrm>
            <a:custGeom>
              <a:avLst/>
              <a:gdLst>
                <a:gd name="T0" fmla="*/ 0 w 85"/>
                <a:gd name="T1" fmla="*/ 0 h 79"/>
                <a:gd name="T2" fmla="*/ 0 w 85"/>
                <a:gd name="T3" fmla="*/ 0 h 79"/>
                <a:gd name="T4" fmla="*/ 0 w 85"/>
                <a:gd name="T5" fmla="*/ 0 h 79"/>
                <a:gd name="T6" fmla="*/ 0 w 85"/>
                <a:gd name="T7" fmla="*/ 0 h 79"/>
                <a:gd name="T8" fmla="*/ 0 w 85"/>
                <a:gd name="T9" fmla="*/ 0 h 79"/>
                <a:gd name="T10" fmla="*/ 0 w 85"/>
                <a:gd name="T11" fmla="*/ 0 h 79"/>
                <a:gd name="T12" fmla="*/ 0 w 85"/>
                <a:gd name="T13" fmla="*/ 0 h 79"/>
                <a:gd name="T14" fmla="*/ 0 w 85"/>
                <a:gd name="T15" fmla="*/ 0 h 7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5" h="79">
                  <a:moveTo>
                    <a:pt x="85" y="12"/>
                  </a:moveTo>
                  <a:lnTo>
                    <a:pt x="79" y="22"/>
                  </a:lnTo>
                  <a:cubicBezTo>
                    <a:pt x="67" y="39"/>
                    <a:pt x="38" y="67"/>
                    <a:pt x="20" y="76"/>
                  </a:cubicBezTo>
                  <a:lnTo>
                    <a:pt x="8" y="83"/>
                  </a:lnTo>
                  <a:lnTo>
                    <a:pt x="0" y="71"/>
                  </a:lnTo>
                  <a:lnTo>
                    <a:pt x="12" y="64"/>
                  </a:lnTo>
                  <a:cubicBezTo>
                    <a:pt x="29" y="54"/>
                    <a:pt x="55" y="30"/>
                    <a:pt x="66" y="14"/>
                  </a:cubicBezTo>
                  <a:lnTo>
                    <a:pt x="73" y="4"/>
                  </a:lnTo>
                  <a:lnTo>
                    <a:pt x="85" y="12"/>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14" name="Freeform 21"/>
            <p:cNvSpPr>
              <a:spLocks noChangeArrowheads="1"/>
            </p:cNvSpPr>
            <p:nvPr/>
          </p:nvSpPr>
          <p:spPr bwMode="auto">
            <a:xfrm>
              <a:off x="3281" y="2225"/>
              <a:ext cx="7" cy="14"/>
            </a:xfrm>
            <a:custGeom>
              <a:avLst/>
              <a:gdLst>
                <a:gd name="T0" fmla="*/ 0 w 17"/>
                <a:gd name="T1" fmla="*/ 0 h 34"/>
                <a:gd name="T2" fmla="*/ 0 w 17"/>
                <a:gd name="T3" fmla="*/ 0 h 34"/>
                <a:gd name="T4" fmla="*/ 0 w 17"/>
                <a:gd name="T5" fmla="*/ 0 h 34"/>
                <a:gd name="T6" fmla="*/ 0 w 17"/>
                <a:gd name="T7" fmla="*/ 0 h 34"/>
                <a:gd name="T8" fmla="*/ 0 w 17"/>
                <a:gd name="T9" fmla="*/ 0 h 34"/>
                <a:gd name="T10" fmla="*/ 0 w 17"/>
                <a:gd name="T11" fmla="*/ 0 h 34"/>
                <a:gd name="T12" fmla="*/ 0 w 17"/>
                <a:gd name="T13" fmla="*/ 0 h 34"/>
                <a:gd name="T14" fmla="*/ 0 w 17"/>
                <a:gd name="T15" fmla="*/ 0 h 3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34">
                  <a:moveTo>
                    <a:pt x="14" y="4"/>
                  </a:moveTo>
                  <a:lnTo>
                    <a:pt x="15" y="12"/>
                  </a:lnTo>
                  <a:lnTo>
                    <a:pt x="17" y="21"/>
                  </a:lnTo>
                  <a:lnTo>
                    <a:pt x="17" y="39"/>
                  </a:lnTo>
                  <a:lnTo>
                    <a:pt x="3" y="39"/>
                  </a:lnTo>
                  <a:lnTo>
                    <a:pt x="3" y="30"/>
                  </a:lnTo>
                  <a:lnTo>
                    <a:pt x="1" y="16"/>
                  </a:lnTo>
                  <a:lnTo>
                    <a:pt x="0" y="8"/>
                  </a:lnTo>
                  <a:lnTo>
                    <a:pt x="14"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15" name="Freeform 22"/>
            <p:cNvSpPr>
              <a:spLocks noChangeArrowheads="1"/>
            </p:cNvSpPr>
            <p:nvPr/>
          </p:nvSpPr>
          <p:spPr bwMode="auto">
            <a:xfrm>
              <a:off x="3089" y="2192"/>
              <a:ext cx="20" cy="21"/>
            </a:xfrm>
            <a:custGeom>
              <a:avLst/>
              <a:gdLst>
                <a:gd name="T0" fmla="*/ 0 w 50"/>
                <a:gd name="T1" fmla="*/ 0 h 51"/>
                <a:gd name="T2" fmla="*/ 0 w 50"/>
                <a:gd name="T3" fmla="*/ 0 h 51"/>
                <a:gd name="T4" fmla="*/ 0 w 50"/>
                <a:gd name="T5" fmla="*/ 0 h 51"/>
                <a:gd name="T6" fmla="*/ 0 w 50"/>
                <a:gd name="T7" fmla="*/ 0 h 51"/>
                <a:gd name="T8" fmla="*/ 0 w 50"/>
                <a:gd name="T9" fmla="*/ 0 h 51"/>
                <a:gd name="T10" fmla="*/ 0 w 50"/>
                <a:gd name="T11" fmla="*/ 0 h 51"/>
                <a:gd name="T12" fmla="*/ 0 w 50"/>
                <a:gd name="T13" fmla="*/ 0 h 51"/>
                <a:gd name="T14" fmla="*/ 0 w 50"/>
                <a:gd name="T15" fmla="*/ 0 h 51"/>
                <a:gd name="T16" fmla="*/ 0 w 50"/>
                <a:gd name="T17" fmla="*/ 0 h 51"/>
                <a:gd name="T18" fmla="*/ 0 w 50"/>
                <a:gd name="T19" fmla="*/ 0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 h="51">
                  <a:moveTo>
                    <a:pt x="0" y="46"/>
                  </a:moveTo>
                  <a:lnTo>
                    <a:pt x="8" y="35"/>
                  </a:lnTo>
                  <a:lnTo>
                    <a:pt x="17" y="24"/>
                  </a:lnTo>
                  <a:lnTo>
                    <a:pt x="28" y="14"/>
                  </a:lnTo>
                  <a:lnTo>
                    <a:pt x="39" y="4"/>
                  </a:lnTo>
                  <a:lnTo>
                    <a:pt x="50" y="15"/>
                  </a:lnTo>
                  <a:lnTo>
                    <a:pt x="38" y="24"/>
                  </a:lnTo>
                  <a:lnTo>
                    <a:pt x="28" y="34"/>
                  </a:lnTo>
                  <a:lnTo>
                    <a:pt x="20" y="44"/>
                  </a:lnTo>
                  <a:lnTo>
                    <a:pt x="11" y="56"/>
                  </a:lnTo>
                  <a:lnTo>
                    <a:pt x="0" y="46"/>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16" name="Freeform 23"/>
            <p:cNvSpPr>
              <a:spLocks noChangeArrowheads="1"/>
            </p:cNvSpPr>
            <p:nvPr/>
          </p:nvSpPr>
          <p:spPr bwMode="auto">
            <a:xfrm>
              <a:off x="2944" y="2203"/>
              <a:ext cx="13" cy="17"/>
            </a:xfrm>
            <a:custGeom>
              <a:avLst/>
              <a:gdLst>
                <a:gd name="T0" fmla="*/ 0 w 32"/>
                <a:gd name="T1" fmla="*/ 0 h 43"/>
                <a:gd name="T2" fmla="*/ 0 w 32"/>
                <a:gd name="T3" fmla="*/ 0 h 43"/>
                <a:gd name="T4" fmla="*/ 0 w 32"/>
                <a:gd name="T5" fmla="*/ 0 h 43"/>
                <a:gd name="T6" fmla="*/ 0 w 32"/>
                <a:gd name="T7" fmla="*/ 0 h 43"/>
                <a:gd name="T8" fmla="*/ 0 w 32"/>
                <a:gd name="T9" fmla="*/ 0 h 43"/>
                <a:gd name="T10" fmla="*/ 0 w 32"/>
                <a:gd name="T11" fmla="*/ 0 h 43"/>
                <a:gd name="T12" fmla="*/ 0 w 32"/>
                <a:gd name="T13" fmla="*/ 0 h 43"/>
                <a:gd name="T14" fmla="*/ 0 w 32"/>
                <a:gd name="T15" fmla="*/ 0 h 43"/>
                <a:gd name="T16" fmla="*/ 0 w 32"/>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43">
                  <a:moveTo>
                    <a:pt x="0" y="41"/>
                  </a:moveTo>
                  <a:lnTo>
                    <a:pt x="3" y="33"/>
                  </a:lnTo>
                  <a:lnTo>
                    <a:pt x="13" y="14"/>
                  </a:lnTo>
                  <a:lnTo>
                    <a:pt x="19" y="4"/>
                  </a:lnTo>
                  <a:lnTo>
                    <a:pt x="32" y="12"/>
                  </a:lnTo>
                  <a:lnTo>
                    <a:pt x="26" y="21"/>
                  </a:lnTo>
                  <a:lnTo>
                    <a:pt x="21" y="29"/>
                  </a:lnTo>
                  <a:lnTo>
                    <a:pt x="17" y="38"/>
                  </a:lnTo>
                  <a:lnTo>
                    <a:pt x="14" y="47"/>
                  </a:lnTo>
                  <a:lnTo>
                    <a:pt x="0" y="41"/>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17" name="Freeform 24"/>
            <p:cNvSpPr>
              <a:spLocks noChangeArrowheads="1"/>
            </p:cNvSpPr>
            <p:nvPr/>
          </p:nvSpPr>
          <p:spPr bwMode="auto">
            <a:xfrm>
              <a:off x="2777" y="2221"/>
              <a:ext cx="29" cy="19"/>
            </a:xfrm>
            <a:custGeom>
              <a:avLst/>
              <a:gdLst>
                <a:gd name="T0" fmla="*/ 0 w 74"/>
                <a:gd name="T1" fmla="*/ 0 h 47"/>
                <a:gd name="T2" fmla="*/ 0 w 74"/>
                <a:gd name="T3" fmla="*/ 0 h 47"/>
                <a:gd name="T4" fmla="*/ 0 w 74"/>
                <a:gd name="T5" fmla="*/ 0 h 47"/>
                <a:gd name="T6" fmla="*/ 0 w 74"/>
                <a:gd name="T7" fmla="*/ 0 h 47"/>
                <a:gd name="T8" fmla="*/ 0 w 74"/>
                <a:gd name="T9" fmla="*/ 0 h 47"/>
                <a:gd name="T10" fmla="*/ 0 w 74"/>
                <a:gd name="T11" fmla="*/ 0 h 47"/>
                <a:gd name="T12" fmla="*/ 0 w 74"/>
                <a:gd name="T13" fmla="*/ 0 h 47"/>
                <a:gd name="T14" fmla="*/ 0 w 74"/>
                <a:gd name="T15" fmla="*/ 0 h 47"/>
                <a:gd name="T16" fmla="*/ 0 w 74"/>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4" h="47">
                  <a:moveTo>
                    <a:pt x="6" y="4"/>
                  </a:moveTo>
                  <a:lnTo>
                    <a:pt x="23" y="11"/>
                  </a:lnTo>
                  <a:lnTo>
                    <a:pt x="41" y="20"/>
                  </a:lnTo>
                  <a:lnTo>
                    <a:pt x="58" y="29"/>
                  </a:lnTo>
                  <a:lnTo>
                    <a:pt x="74" y="39"/>
                  </a:lnTo>
                  <a:lnTo>
                    <a:pt x="66" y="52"/>
                  </a:lnTo>
                  <a:lnTo>
                    <a:pt x="51" y="42"/>
                  </a:lnTo>
                  <a:lnTo>
                    <a:pt x="17" y="26"/>
                  </a:lnTo>
                  <a:lnTo>
                    <a:pt x="0" y="17"/>
                  </a:lnTo>
                  <a:lnTo>
                    <a:pt x="6"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18" name="Freeform 25"/>
            <p:cNvSpPr>
              <a:spLocks noChangeArrowheads="1"/>
            </p:cNvSpPr>
            <p:nvPr/>
          </p:nvSpPr>
          <p:spPr bwMode="auto">
            <a:xfrm>
              <a:off x="2565" y="2317"/>
              <a:ext cx="11" cy="17"/>
            </a:xfrm>
            <a:custGeom>
              <a:avLst/>
              <a:gdLst>
                <a:gd name="T0" fmla="*/ 0 w 26"/>
                <a:gd name="T1" fmla="*/ 0 h 40"/>
                <a:gd name="T2" fmla="*/ 0 w 26"/>
                <a:gd name="T3" fmla="*/ 0 h 40"/>
                <a:gd name="T4" fmla="*/ 0 w 26"/>
                <a:gd name="T5" fmla="*/ 0 h 40"/>
                <a:gd name="T6" fmla="*/ 0 w 26"/>
                <a:gd name="T7" fmla="*/ 0 h 40"/>
                <a:gd name="T8" fmla="*/ 0 w 26"/>
                <a:gd name="T9" fmla="*/ 0 h 40"/>
                <a:gd name="T10" fmla="*/ 0 w 26"/>
                <a:gd name="T11" fmla="*/ 0 h 40"/>
                <a:gd name="T12" fmla="*/ 0 w 26"/>
                <a:gd name="T13" fmla="*/ 0 h 40"/>
                <a:gd name="T14" fmla="*/ 0 w 26"/>
                <a:gd name="T15" fmla="*/ 0 h 40"/>
                <a:gd name="T16" fmla="*/ 0 w 26"/>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40">
                  <a:moveTo>
                    <a:pt x="12" y="45"/>
                  </a:moveTo>
                  <a:lnTo>
                    <a:pt x="8" y="36"/>
                  </a:lnTo>
                  <a:lnTo>
                    <a:pt x="4" y="27"/>
                  </a:lnTo>
                  <a:lnTo>
                    <a:pt x="0" y="8"/>
                  </a:lnTo>
                  <a:lnTo>
                    <a:pt x="14" y="4"/>
                  </a:lnTo>
                  <a:lnTo>
                    <a:pt x="16" y="12"/>
                  </a:lnTo>
                  <a:lnTo>
                    <a:pt x="19" y="22"/>
                  </a:lnTo>
                  <a:lnTo>
                    <a:pt x="21" y="30"/>
                  </a:lnTo>
                  <a:lnTo>
                    <a:pt x="26" y="40"/>
                  </a:lnTo>
                  <a:lnTo>
                    <a:pt x="12" y="45"/>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19" name="Freeform 26"/>
            <p:cNvSpPr>
              <a:spLocks noChangeArrowheads="1"/>
            </p:cNvSpPr>
            <p:nvPr/>
          </p:nvSpPr>
          <p:spPr bwMode="auto">
            <a:xfrm>
              <a:off x="2473" y="2163"/>
              <a:ext cx="931" cy="465"/>
            </a:xfrm>
            <a:custGeom>
              <a:avLst/>
              <a:gdLst>
                <a:gd name="T0" fmla="*/ 0 w 2325"/>
                <a:gd name="T1" fmla="*/ 0 h 1162"/>
                <a:gd name="T2" fmla="*/ 0 w 2325"/>
                <a:gd name="T3" fmla="*/ 0 h 1162"/>
                <a:gd name="T4" fmla="*/ 0 w 2325"/>
                <a:gd name="T5" fmla="*/ 0 h 1162"/>
                <a:gd name="T6" fmla="*/ 0 w 2325"/>
                <a:gd name="T7" fmla="*/ 0 h 1162"/>
                <a:gd name="T8" fmla="*/ 0 w 2325"/>
                <a:gd name="T9" fmla="*/ 0 h 1162"/>
                <a:gd name="T10" fmla="*/ 0 w 2325"/>
                <a:gd name="T11" fmla="*/ 0 h 1162"/>
                <a:gd name="T12" fmla="*/ 0 w 2325"/>
                <a:gd name="T13" fmla="*/ 0 h 1162"/>
                <a:gd name="T14" fmla="*/ 0 w 2325"/>
                <a:gd name="T15" fmla="*/ 0 h 1162"/>
                <a:gd name="T16" fmla="*/ 0 w 2325"/>
                <a:gd name="T17" fmla="*/ 0 h 1162"/>
                <a:gd name="T18" fmla="*/ 0 w 2325"/>
                <a:gd name="T19" fmla="*/ 0 h 1162"/>
                <a:gd name="T20" fmla="*/ 0 w 2325"/>
                <a:gd name="T21" fmla="*/ 0 h 1162"/>
                <a:gd name="T22" fmla="*/ 0 w 2325"/>
                <a:gd name="T23" fmla="*/ 0 h 1162"/>
                <a:gd name="T24" fmla="*/ 0 w 2325"/>
                <a:gd name="T25" fmla="*/ 0 h 1162"/>
                <a:gd name="T26" fmla="*/ 0 w 2325"/>
                <a:gd name="T27" fmla="*/ 0 h 1162"/>
                <a:gd name="T28" fmla="*/ 0 w 2325"/>
                <a:gd name="T29" fmla="*/ 0 h 1162"/>
                <a:gd name="T30" fmla="*/ 0 w 2325"/>
                <a:gd name="T31" fmla="*/ 0 h 1162"/>
                <a:gd name="T32" fmla="*/ 0 w 2325"/>
                <a:gd name="T33" fmla="*/ 0 h 1162"/>
                <a:gd name="T34" fmla="*/ 0 w 2325"/>
                <a:gd name="T35" fmla="*/ 0 h 1162"/>
                <a:gd name="T36" fmla="*/ 0 w 2325"/>
                <a:gd name="T37" fmla="*/ 0 h 1162"/>
                <a:gd name="T38" fmla="*/ 0 w 2325"/>
                <a:gd name="T39" fmla="*/ 0 h 1162"/>
                <a:gd name="T40" fmla="*/ 0 w 2325"/>
                <a:gd name="T41" fmla="*/ 0 h 1162"/>
                <a:gd name="T42" fmla="*/ 0 w 2325"/>
                <a:gd name="T43" fmla="*/ 0 h 1162"/>
                <a:gd name="T44" fmla="*/ 0 w 2325"/>
                <a:gd name="T45" fmla="*/ 0 h 11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325" h="1162">
                  <a:moveTo>
                    <a:pt x="236" y="393"/>
                  </a:moveTo>
                  <a:cubicBezTo>
                    <a:pt x="210" y="263"/>
                    <a:pt x="344" y="143"/>
                    <a:pt x="536" y="126"/>
                  </a:cubicBezTo>
                  <a:cubicBezTo>
                    <a:pt x="614" y="119"/>
                    <a:pt x="693" y="129"/>
                    <a:pt x="762" y="156"/>
                  </a:cubicBezTo>
                  <a:cubicBezTo>
                    <a:pt x="832" y="65"/>
                    <a:pt x="1000" y="30"/>
                    <a:pt x="1136" y="78"/>
                  </a:cubicBezTo>
                  <a:cubicBezTo>
                    <a:pt x="1160" y="87"/>
                    <a:pt x="1182" y="97"/>
                    <a:pt x="1201" y="111"/>
                  </a:cubicBezTo>
                  <a:cubicBezTo>
                    <a:pt x="1256" y="35"/>
                    <a:pt x="1393" y="4"/>
                    <a:pt x="1504" y="42"/>
                  </a:cubicBezTo>
                  <a:cubicBezTo>
                    <a:pt x="1536" y="52"/>
                    <a:pt x="1562" y="67"/>
                    <a:pt x="1583" y="86"/>
                  </a:cubicBezTo>
                  <a:cubicBezTo>
                    <a:pt x="1673" y="15"/>
                    <a:pt x="1833" y="5"/>
                    <a:pt x="1939" y="66"/>
                  </a:cubicBezTo>
                  <a:cubicBezTo>
                    <a:pt x="1984" y="92"/>
                    <a:pt x="2014" y="126"/>
                    <a:pt x="2024" y="166"/>
                  </a:cubicBezTo>
                  <a:cubicBezTo>
                    <a:pt x="2173" y="192"/>
                    <a:pt x="2259" y="296"/>
                    <a:pt x="2220" y="395"/>
                  </a:cubicBezTo>
                  <a:cubicBezTo>
                    <a:pt x="2216" y="403"/>
                    <a:pt x="2211" y="412"/>
                    <a:pt x="2206" y="420"/>
                  </a:cubicBezTo>
                  <a:cubicBezTo>
                    <a:pt x="2325" y="525"/>
                    <a:pt x="2296" y="673"/>
                    <a:pt x="2142" y="753"/>
                  </a:cubicBezTo>
                  <a:cubicBezTo>
                    <a:pt x="2094" y="778"/>
                    <a:pt x="2037" y="793"/>
                    <a:pt x="1977" y="800"/>
                  </a:cubicBezTo>
                  <a:cubicBezTo>
                    <a:pt x="1976" y="912"/>
                    <a:pt x="1840" y="1002"/>
                    <a:pt x="1673" y="1001"/>
                  </a:cubicBezTo>
                  <a:cubicBezTo>
                    <a:pt x="1618" y="1001"/>
                    <a:pt x="1564" y="990"/>
                    <a:pt x="1517" y="970"/>
                  </a:cubicBezTo>
                  <a:cubicBezTo>
                    <a:pt x="1461" y="1096"/>
                    <a:pt x="1266" y="1167"/>
                    <a:pt x="1080" y="1128"/>
                  </a:cubicBezTo>
                  <a:cubicBezTo>
                    <a:pt x="1002" y="1113"/>
                    <a:pt x="934" y="1079"/>
                    <a:pt x="890" y="1033"/>
                  </a:cubicBezTo>
                  <a:cubicBezTo>
                    <a:pt x="700" y="1110"/>
                    <a:pt x="453" y="1070"/>
                    <a:pt x="339" y="940"/>
                  </a:cubicBezTo>
                  <a:cubicBezTo>
                    <a:pt x="338" y="939"/>
                    <a:pt x="337" y="937"/>
                    <a:pt x="334" y="935"/>
                  </a:cubicBezTo>
                  <a:cubicBezTo>
                    <a:pt x="211" y="946"/>
                    <a:pt x="98" y="886"/>
                    <a:pt x="83" y="802"/>
                  </a:cubicBezTo>
                  <a:cubicBezTo>
                    <a:pt x="75" y="757"/>
                    <a:pt x="98" y="713"/>
                    <a:pt x="143" y="680"/>
                  </a:cubicBezTo>
                  <a:cubicBezTo>
                    <a:pt x="36" y="637"/>
                    <a:pt x="0" y="544"/>
                    <a:pt x="62" y="471"/>
                  </a:cubicBezTo>
                  <a:cubicBezTo>
                    <a:pt x="99" y="429"/>
                    <a:pt x="163" y="401"/>
                    <a:pt x="233" y="395"/>
                  </a:cubicBezTo>
                  <a:lnTo>
                    <a:pt x="236" y="393"/>
                  </a:lnTo>
                  <a:close/>
                </a:path>
              </a:pathLst>
            </a:custGeom>
            <a:solidFill>
              <a:srgbClr val="BF0000"/>
            </a:solidFill>
            <a:ln w="12700" cmpd="sng">
              <a:solidFill>
                <a:srgbClr val="BF0000"/>
              </a:solidFill>
              <a:prstDash val="solid"/>
              <a:round/>
              <a:headEnd/>
              <a:tailEnd/>
            </a:ln>
          </p:spPr>
          <p:txBody>
            <a:bodyPr/>
            <a:lstStyle/>
            <a:p>
              <a:endParaRPr lang="en-US"/>
            </a:p>
          </p:txBody>
        </p:sp>
        <p:sp>
          <p:nvSpPr>
            <p:cNvPr id="136220" name="Freeform 27"/>
            <p:cNvSpPr>
              <a:spLocks noChangeArrowheads="1"/>
            </p:cNvSpPr>
            <p:nvPr/>
          </p:nvSpPr>
          <p:spPr bwMode="auto">
            <a:xfrm>
              <a:off x="2694" y="2519"/>
              <a:ext cx="25" cy="25"/>
            </a:xfrm>
            <a:custGeom>
              <a:avLst/>
              <a:gdLst>
                <a:gd name="T0" fmla="*/ 0 w 61"/>
                <a:gd name="T1" fmla="*/ 0 h 61"/>
                <a:gd name="T2" fmla="*/ 0 w 61"/>
                <a:gd name="T3" fmla="*/ 0 h 61"/>
                <a:gd name="T4" fmla="*/ 0 w 61"/>
                <a:gd name="T5" fmla="*/ 0 h 61"/>
                <a:gd name="T6" fmla="*/ 0 w 61"/>
                <a:gd name="T7" fmla="*/ 0 h 61"/>
                <a:gd name="T8" fmla="*/ 0 w 61"/>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61">
                  <a:moveTo>
                    <a:pt x="61" y="34"/>
                  </a:moveTo>
                  <a:cubicBezTo>
                    <a:pt x="61" y="52"/>
                    <a:pt x="47" y="65"/>
                    <a:pt x="31" y="65"/>
                  </a:cubicBezTo>
                  <a:cubicBezTo>
                    <a:pt x="13" y="65"/>
                    <a:pt x="0" y="52"/>
                    <a:pt x="0" y="34"/>
                  </a:cubicBezTo>
                  <a:cubicBezTo>
                    <a:pt x="0" y="17"/>
                    <a:pt x="13" y="4"/>
                    <a:pt x="31" y="4"/>
                  </a:cubicBezTo>
                  <a:cubicBezTo>
                    <a:pt x="47" y="4"/>
                    <a:pt x="61" y="17"/>
                    <a:pt x="61" y="34"/>
                  </a:cubicBezTo>
                  <a:close/>
                </a:path>
              </a:pathLst>
            </a:custGeom>
            <a:solidFill>
              <a:srgbClr val="BF0000"/>
            </a:solidFill>
            <a:ln w="12700" cmpd="sng">
              <a:solidFill>
                <a:srgbClr val="BF0000"/>
              </a:solidFill>
              <a:prstDash val="solid"/>
              <a:round/>
              <a:headEnd/>
              <a:tailEnd/>
            </a:ln>
          </p:spPr>
          <p:txBody>
            <a:bodyPr/>
            <a:lstStyle/>
            <a:p>
              <a:endParaRPr lang="en-US"/>
            </a:p>
          </p:txBody>
        </p:sp>
        <p:sp>
          <p:nvSpPr>
            <p:cNvPr id="136221" name="Freeform 28"/>
            <p:cNvSpPr>
              <a:spLocks noChangeArrowheads="1"/>
            </p:cNvSpPr>
            <p:nvPr/>
          </p:nvSpPr>
          <p:spPr bwMode="auto">
            <a:xfrm>
              <a:off x="2671" y="2514"/>
              <a:ext cx="49" cy="49"/>
            </a:xfrm>
            <a:custGeom>
              <a:avLst/>
              <a:gdLst>
                <a:gd name="T0" fmla="*/ 0 w 123"/>
                <a:gd name="T1" fmla="*/ 0 h 123"/>
                <a:gd name="T2" fmla="*/ 0 w 123"/>
                <a:gd name="T3" fmla="*/ 0 h 123"/>
                <a:gd name="T4" fmla="*/ 0 w 123"/>
                <a:gd name="T5" fmla="*/ 0 h 123"/>
                <a:gd name="T6" fmla="*/ 0 w 123"/>
                <a:gd name="T7" fmla="*/ 0 h 123"/>
                <a:gd name="T8" fmla="*/ 0 w 123"/>
                <a:gd name="T9" fmla="*/ 0 h 1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 h="123">
                  <a:moveTo>
                    <a:pt x="123" y="66"/>
                  </a:moveTo>
                  <a:cubicBezTo>
                    <a:pt x="123" y="100"/>
                    <a:pt x="95" y="128"/>
                    <a:pt x="61" y="128"/>
                  </a:cubicBezTo>
                  <a:cubicBezTo>
                    <a:pt x="27" y="128"/>
                    <a:pt x="0" y="100"/>
                    <a:pt x="0" y="66"/>
                  </a:cubicBezTo>
                  <a:cubicBezTo>
                    <a:pt x="0" y="32"/>
                    <a:pt x="27" y="4"/>
                    <a:pt x="61" y="4"/>
                  </a:cubicBezTo>
                  <a:cubicBezTo>
                    <a:pt x="95" y="4"/>
                    <a:pt x="123" y="32"/>
                    <a:pt x="123" y="66"/>
                  </a:cubicBezTo>
                  <a:close/>
                </a:path>
              </a:pathLst>
            </a:custGeom>
            <a:solidFill>
              <a:srgbClr val="BF0000"/>
            </a:solidFill>
            <a:ln w="12700" cmpd="sng">
              <a:solidFill>
                <a:srgbClr val="BF0000"/>
              </a:solidFill>
              <a:prstDash val="solid"/>
              <a:round/>
              <a:headEnd/>
              <a:tailEnd/>
            </a:ln>
          </p:spPr>
          <p:txBody>
            <a:bodyPr/>
            <a:lstStyle/>
            <a:p>
              <a:endParaRPr lang="en-US"/>
            </a:p>
          </p:txBody>
        </p:sp>
        <p:sp>
          <p:nvSpPr>
            <p:cNvPr id="136222" name="Freeform 29"/>
            <p:cNvSpPr>
              <a:spLocks noChangeArrowheads="1"/>
            </p:cNvSpPr>
            <p:nvPr/>
          </p:nvSpPr>
          <p:spPr bwMode="auto">
            <a:xfrm>
              <a:off x="2447" y="2155"/>
              <a:ext cx="984" cy="484"/>
            </a:xfrm>
            <a:custGeom>
              <a:avLst/>
              <a:gdLst>
                <a:gd name="T0" fmla="*/ 0 w 2460"/>
                <a:gd name="T1" fmla="*/ 0 h 1209"/>
                <a:gd name="T2" fmla="*/ 0 w 2460"/>
                <a:gd name="T3" fmla="*/ 0 h 1209"/>
                <a:gd name="T4" fmla="*/ 0 w 2460"/>
                <a:gd name="T5" fmla="*/ 0 h 1209"/>
                <a:gd name="T6" fmla="*/ 0 w 2460"/>
                <a:gd name="T7" fmla="*/ 0 h 1209"/>
                <a:gd name="T8" fmla="*/ 0 w 2460"/>
                <a:gd name="T9" fmla="*/ 0 h 1209"/>
                <a:gd name="T10" fmla="*/ 0 w 2460"/>
                <a:gd name="T11" fmla="*/ 0 h 1209"/>
                <a:gd name="T12" fmla="*/ 0 w 2460"/>
                <a:gd name="T13" fmla="*/ 0 h 1209"/>
                <a:gd name="T14" fmla="*/ 0 w 2460"/>
                <a:gd name="T15" fmla="*/ 0 h 1209"/>
                <a:gd name="T16" fmla="*/ 0 w 2460"/>
                <a:gd name="T17" fmla="*/ 0 h 1209"/>
                <a:gd name="T18" fmla="*/ 0 w 2460"/>
                <a:gd name="T19" fmla="*/ 0 h 1209"/>
                <a:gd name="T20" fmla="*/ 0 w 2460"/>
                <a:gd name="T21" fmla="*/ 0 h 1209"/>
                <a:gd name="T22" fmla="*/ 0 w 2460"/>
                <a:gd name="T23" fmla="*/ 0 h 1209"/>
                <a:gd name="T24" fmla="*/ 0 w 2460"/>
                <a:gd name="T25" fmla="*/ 0 h 1209"/>
                <a:gd name="T26" fmla="*/ 0 w 2460"/>
                <a:gd name="T27" fmla="*/ 0 h 1209"/>
                <a:gd name="T28" fmla="*/ 0 w 2460"/>
                <a:gd name="T29" fmla="*/ 0 h 1209"/>
                <a:gd name="T30" fmla="*/ 0 w 2460"/>
                <a:gd name="T31" fmla="*/ 0 h 1209"/>
                <a:gd name="T32" fmla="*/ 0 w 2460"/>
                <a:gd name="T33" fmla="*/ 0 h 1209"/>
                <a:gd name="T34" fmla="*/ 0 w 2460"/>
                <a:gd name="T35" fmla="*/ 0 h 1209"/>
                <a:gd name="T36" fmla="*/ 0 w 2460"/>
                <a:gd name="T37" fmla="*/ 0 h 1209"/>
                <a:gd name="T38" fmla="*/ 0 w 2460"/>
                <a:gd name="T39" fmla="*/ 0 h 1209"/>
                <a:gd name="T40" fmla="*/ 0 w 2460"/>
                <a:gd name="T41" fmla="*/ 0 h 1209"/>
                <a:gd name="T42" fmla="*/ 0 w 2460"/>
                <a:gd name="T43" fmla="*/ 0 h 1209"/>
                <a:gd name="T44" fmla="*/ 0 w 2460"/>
                <a:gd name="T45" fmla="*/ 0 h 1209"/>
                <a:gd name="T46" fmla="*/ 0 w 2460"/>
                <a:gd name="T47" fmla="*/ 0 h 1209"/>
                <a:gd name="T48" fmla="*/ 0 w 2460"/>
                <a:gd name="T49" fmla="*/ 0 h 1209"/>
                <a:gd name="T50" fmla="*/ 0 w 2460"/>
                <a:gd name="T51" fmla="*/ 0 h 1209"/>
                <a:gd name="T52" fmla="*/ 0 w 2460"/>
                <a:gd name="T53" fmla="*/ 0 h 1209"/>
                <a:gd name="T54" fmla="*/ 0 w 2460"/>
                <a:gd name="T55" fmla="*/ 0 h 1209"/>
                <a:gd name="T56" fmla="*/ 0 w 2460"/>
                <a:gd name="T57" fmla="*/ 0 h 1209"/>
                <a:gd name="T58" fmla="*/ 0 w 2460"/>
                <a:gd name="T59" fmla="*/ 0 h 1209"/>
                <a:gd name="T60" fmla="*/ 0 w 2460"/>
                <a:gd name="T61" fmla="*/ 0 h 1209"/>
                <a:gd name="T62" fmla="*/ 0 w 2460"/>
                <a:gd name="T63" fmla="*/ 0 h 1209"/>
                <a:gd name="T64" fmla="*/ 0 w 2460"/>
                <a:gd name="T65" fmla="*/ 0 h 1209"/>
                <a:gd name="T66" fmla="*/ 0 w 2460"/>
                <a:gd name="T67" fmla="*/ 0 h 1209"/>
                <a:gd name="T68" fmla="*/ 0 w 2460"/>
                <a:gd name="T69" fmla="*/ 0 h 1209"/>
                <a:gd name="T70" fmla="*/ 0 w 2460"/>
                <a:gd name="T71" fmla="*/ 0 h 1209"/>
                <a:gd name="T72" fmla="*/ 0 w 2460"/>
                <a:gd name="T73" fmla="*/ 0 h 1209"/>
                <a:gd name="T74" fmla="*/ 0 w 2460"/>
                <a:gd name="T75" fmla="*/ 0 h 1209"/>
                <a:gd name="T76" fmla="*/ 0 w 2460"/>
                <a:gd name="T77" fmla="*/ 0 h 1209"/>
                <a:gd name="T78" fmla="*/ 0 w 2460"/>
                <a:gd name="T79" fmla="*/ 0 h 1209"/>
                <a:gd name="T80" fmla="*/ 0 w 2460"/>
                <a:gd name="T81" fmla="*/ 0 h 1209"/>
                <a:gd name="T82" fmla="*/ 0 w 2460"/>
                <a:gd name="T83" fmla="*/ 0 h 1209"/>
                <a:gd name="T84" fmla="*/ 0 w 2460"/>
                <a:gd name="T85" fmla="*/ 0 h 1209"/>
                <a:gd name="T86" fmla="*/ 0 w 2460"/>
                <a:gd name="T87" fmla="*/ 0 h 1209"/>
                <a:gd name="T88" fmla="*/ 0 w 2460"/>
                <a:gd name="T89" fmla="*/ 0 h 1209"/>
                <a:gd name="T90" fmla="*/ 0 w 2460"/>
                <a:gd name="T91" fmla="*/ 0 h 12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60" h="1209">
                  <a:moveTo>
                    <a:pt x="294" y="409"/>
                  </a:moveTo>
                  <a:lnTo>
                    <a:pt x="294" y="414"/>
                  </a:lnTo>
                  <a:lnTo>
                    <a:pt x="291" y="401"/>
                  </a:lnTo>
                  <a:cubicBezTo>
                    <a:pt x="277" y="165"/>
                    <a:pt x="628" y="92"/>
                    <a:pt x="803" y="159"/>
                  </a:cubicBezTo>
                  <a:lnTo>
                    <a:pt x="829" y="169"/>
                  </a:lnTo>
                  <a:lnTo>
                    <a:pt x="821" y="171"/>
                  </a:lnTo>
                  <a:lnTo>
                    <a:pt x="828" y="163"/>
                  </a:lnTo>
                  <a:cubicBezTo>
                    <a:pt x="924" y="54"/>
                    <a:pt x="1132" y="42"/>
                    <a:pt x="1254" y="115"/>
                  </a:cubicBezTo>
                  <a:lnTo>
                    <a:pt x="1269" y="125"/>
                  </a:lnTo>
                  <a:lnTo>
                    <a:pt x="1260" y="126"/>
                  </a:lnTo>
                  <a:lnTo>
                    <a:pt x="1265" y="119"/>
                  </a:lnTo>
                  <a:cubicBezTo>
                    <a:pt x="1351" y="19"/>
                    <a:pt x="1544" y="13"/>
                    <a:pt x="1645" y="93"/>
                  </a:cubicBezTo>
                  <a:lnTo>
                    <a:pt x="1653" y="101"/>
                  </a:lnTo>
                  <a:lnTo>
                    <a:pt x="1644" y="99"/>
                  </a:lnTo>
                  <a:lnTo>
                    <a:pt x="1662" y="87"/>
                  </a:lnTo>
                  <a:cubicBezTo>
                    <a:pt x="1784" y="4"/>
                    <a:pt x="2036" y="24"/>
                    <a:pt x="2095" y="176"/>
                  </a:cubicBezTo>
                  <a:lnTo>
                    <a:pt x="2096" y="183"/>
                  </a:lnTo>
                  <a:lnTo>
                    <a:pt x="2091" y="179"/>
                  </a:lnTo>
                  <a:lnTo>
                    <a:pt x="2118" y="185"/>
                  </a:lnTo>
                  <a:cubicBezTo>
                    <a:pt x="2228" y="208"/>
                    <a:pt x="2345" y="310"/>
                    <a:pt x="2286" y="431"/>
                  </a:cubicBezTo>
                  <a:lnTo>
                    <a:pt x="2279" y="444"/>
                  </a:lnTo>
                  <a:lnTo>
                    <a:pt x="2276" y="434"/>
                  </a:lnTo>
                  <a:lnTo>
                    <a:pt x="2287" y="445"/>
                  </a:lnTo>
                  <a:cubicBezTo>
                    <a:pt x="2460" y="623"/>
                    <a:pt x="2256" y="807"/>
                    <a:pt x="2065" y="824"/>
                  </a:cubicBezTo>
                  <a:lnTo>
                    <a:pt x="2043" y="828"/>
                  </a:lnTo>
                  <a:lnTo>
                    <a:pt x="2049" y="821"/>
                  </a:lnTo>
                  <a:lnTo>
                    <a:pt x="2049" y="830"/>
                  </a:lnTo>
                  <a:cubicBezTo>
                    <a:pt x="2024" y="1015"/>
                    <a:pt x="1747" y="1064"/>
                    <a:pt x="1598" y="1004"/>
                  </a:cubicBezTo>
                  <a:lnTo>
                    <a:pt x="1579" y="997"/>
                  </a:lnTo>
                  <a:lnTo>
                    <a:pt x="1589" y="993"/>
                  </a:lnTo>
                  <a:lnTo>
                    <a:pt x="1584" y="1005"/>
                  </a:lnTo>
                  <a:cubicBezTo>
                    <a:pt x="1471" y="1201"/>
                    <a:pt x="1112" y="1214"/>
                    <a:pt x="959" y="1067"/>
                  </a:cubicBezTo>
                  <a:lnTo>
                    <a:pt x="949" y="1058"/>
                  </a:lnTo>
                  <a:lnTo>
                    <a:pt x="957" y="1061"/>
                  </a:lnTo>
                  <a:lnTo>
                    <a:pt x="939" y="1067"/>
                  </a:lnTo>
                  <a:cubicBezTo>
                    <a:pt x="769" y="1130"/>
                    <a:pt x="526" y="1104"/>
                    <a:pt x="398" y="966"/>
                  </a:cubicBezTo>
                  <a:lnTo>
                    <a:pt x="395" y="960"/>
                  </a:lnTo>
                  <a:lnTo>
                    <a:pt x="401" y="963"/>
                  </a:lnTo>
                  <a:lnTo>
                    <a:pt x="377" y="963"/>
                  </a:lnTo>
                  <a:cubicBezTo>
                    <a:pt x="219" y="973"/>
                    <a:pt x="47" y="829"/>
                    <a:pt x="195" y="701"/>
                  </a:cubicBezTo>
                  <a:lnTo>
                    <a:pt x="204" y="693"/>
                  </a:lnTo>
                  <a:lnTo>
                    <a:pt x="205" y="707"/>
                  </a:lnTo>
                  <a:lnTo>
                    <a:pt x="186" y="698"/>
                  </a:lnTo>
                  <a:cubicBezTo>
                    <a:pt x="0" y="596"/>
                    <a:pt x="108" y="425"/>
                    <a:pt x="284" y="409"/>
                  </a:cubicBezTo>
                  <a:lnTo>
                    <a:pt x="299" y="408"/>
                  </a:lnTo>
                  <a:lnTo>
                    <a:pt x="293" y="411"/>
                  </a:lnTo>
                  <a:lnTo>
                    <a:pt x="294" y="409"/>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23" name="Freeform 30"/>
            <p:cNvSpPr>
              <a:spLocks noChangeArrowheads="1"/>
            </p:cNvSpPr>
            <p:nvPr/>
          </p:nvSpPr>
          <p:spPr bwMode="auto">
            <a:xfrm>
              <a:off x="2455" y="2162"/>
              <a:ext cx="968" cy="469"/>
            </a:xfrm>
            <a:custGeom>
              <a:avLst/>
              <a:gdLst>
                <a:gd name="T0" fmla="*/ 0 w 2419"/>
                <a:gd name="T1" fmla="*/ 0 h 1173"/>
                <a:gd name="T2" fmla="*/ 0 w 2419"/>
                <a:gd name="T3" fmla="*/ 0 h 1173"/>
                <a:gd name="T4" fmla="*/ 0 w 2419"/>
                <a:gd name="T5" fmla="*/ 0 h 1173"/>
                <a:gd name="T6" fmla="*/ 0 w 2419"/>
                <a:gd name="T7" fmla="*/ 0 h 1173"/>
                <a:gd name="T8" fmla="*/ 0 w 2419"/>
                <a:gd name="T9" fmla="*/ 0 h 1173"/>
                <a:gd name="T10" fmla="*/ 0 w 2419"/>
                <a:gd name="T11" fmla="*/ 0 h 1173"/>
                <a:gd name="T12" fmla="*/ 0 w 2419"/>
                <a:gd name="T13" fmla="*/ 0 h 1173"/>
                <a:gd name="T14" fmla="*/ 0 w 2419"/>
                <a:gd name="T15" fmla="*/ 0 h 1173"/>
                <a:gd name="T16" fmla="*/ 0 w 2419"/>
                <a:gd name="T17" fmla="*/ 0 h 1173"/>
                <a:gd name="T18" fmla="*/ 0 w 2419"/>
                <a:gd name="T19" fmla="*/ 0 h 1173"/>
                <a:gd name="T20" fmla="*/ 0 w 2419"/>
                <a:gd name="T21" fmla="*/ 0 h 1173"/>
                <a:gd name="T22" fmla="*/ 0 w 2419"/>
                <a:gd name="T23" fmla="*/ 0 h 1173"/>
                <a:gd name="T24" fmla="*/ 0 w 2419"/>
                <a:gd name="T25" fmla="*/ 0 h 1173"/>
                <a:gd name="T26" fmla="*/ 0 w 2419"/>
                <a:gd name="T27" fmla="*/ 0 h 1173"/>
                <a:gd name="T28" fmla="*/ 0 w 2419"/>
                <a:gd name="T29" fmla="*/ 0 h 1173"/>
                <a:gd name="T30" fmla="*/ 0 w 2419"/>
                <a:gd name="T31" fmla="*/ 0 h 1173"/>
                <a:gd name="T32" fmla="*/ 0 w 2419"/>
                <a:gd name="T33" fmla="*/ 0 h 1173"/>
                <a:gd name="T34" fmla="*/ 0 w 2419"/>
                <a:gd name="T35" fmla="*/ 0 h 1173"/>
                <a:gd name="T36" fmla="*/ 0 w 2419"/>
                <a:gd name="T37" fmla="*/ 0 h 1173"/>
                <a:gd name="T38" fmla="*/ 0 w 2419"/>
                <a:gd name="T39" fmla="*/ 0 h 1173"/>
                <a:gd name="T40" fmla="*/ 0 w 2419"/>
                <a:gd name="T41" fmla="*/ 0 h 1173"/>
                <a:gd name="T42" fmla="*/ 0 w 2419"/>
                <a:gd name="T43" fmla="*/ 0 h 1173"/>
                <a:gd name="T44" fmla="*/ 0 w 2419"/>
                <a:gd name="T45" fmla="*/ 0 h 1173"/>
                <a:gd name="T46" fmla="*/ 0 w 2419"/>
                <a:gd name="T47" fmla="*/ 0 h 1173"/>
                <a:gd name="T48" fmla="*/ 0 w 2419"/>
                <a:gd name="T49" fmla="*/ 0 h 1173"/>
                <a:gd name="T50" fmla="*/ 0 w 2419"/>
                <a:gd name="T51" fmla="*/ 0 h 1173"/>
                <a:gd name="T52" fmla="*/ 0 w 2419"/>
                <a:gd name="T53" fmla="*/ 0 h 1173"/>
                <a:gd name="T54" fmla="*/ 0 w 2419"/>
                <a:gd name="T55" fmla="*/ 0 h 1173"/>
                <a:gd name="T56" fmla="*/ 0 w 2419"/>
                <a:gd name="T57" fmla="*/ 0 h 1173"/>
                <a:gd name="T58" fmla="*/ 0 w 2419"/>
                <a:gd name="T59" fmla="*/ 0 h 1173"/>
                <a:gd name="T60" fmla="*/ 0 w 2419"/>
                <a:gd name="T61" fmla="*/ 0 h 1173"/>
                <a:gd name="T62" fmla="*/ 0 w 2419"/>
                <a:gd name="T63" fmla="*/ 0 h 1173"/>
                <a:gd name="T64" fmla="*/ 0 w 2419"/>
                <a:gd name="T65" fmla="*/ 0 h 1173"/>
                <a:gd name="T66" fmla="*/ 0 w 2419"/>
                <a:gd name="T67" fmla="*/ 0 h 1173"/>
                <a:gd name="T68" fmla="*/ 0 w 2419"/>
                <a:gd name="T69" fmla="*/ 0 h 1173"/>
                <a:gd name="T70" fmla="*/ 0 w 2419"/>
                <a:gd name="T71" fmla="*/ 0 h 1173"/>
                <a:gd name="T72" fmla="*/ 0 w 2419"/>
                <a:gd name="T73" fmla="*/ 0 h 1173"/>
                <a:gd name="T74" fmla="*/ 0 w 2419"/>
                <a:gd name="T75" fmla="*/ 0 h 1173"/>
                <a:gd name="T76" fmla="*/ 0 w 2419"/>
                <a:gd name="T77" fmla="*/ 0 h 1173"/>
                <a:gd name="T78" fmla="*/ 0 w 2419"/>
                <a:gd name="T79" fmla="*/ 0 h 1173"/>
                <a:gd name="T80" fmla="*/ 0 w 2419"/>
                <a:gd name="T81" fmla="*/ 0 h 1173"/>
                <a:gd name="T82" fmla="*/ 0 w 2419"/>
                <a:gd name="T83" fmla="*/ 0 h 1173"/>
                <a:gd name="T84" fmla="*/ 0 w 2419"/>
                <a:gd name="T85" fmla="*/ 0 h 1173"/>
                <a:gd name="T86" fmla="*/ 0 w 2419"/>
                <a:gd name="T87" fmla="*/ 0 h 1173"/>
                <a:gd name="T88" fmla="*/ 0 w 2419"/>
                <a:gd name="T89" fmla="*/ 0 h 1173"/>
                <a:gd name="T90" fmla="*/ 0 w 2419"/>
                <a:gd name="T91" fmla="*/ 0 h 1173"/>
                <a:gd name="T92" fmla="*/ 0 w 2419"/>
                <a:gd name="T93" fmla="*/ 0 h 117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19" h="1173">
                  <a:moveTo>
                    <a:pt x="286" y="401"/>
                  </a:moveTo>
                  <a:cubicBezTo>
                    <a:pt x="285" y="403"/>
                    <a:pt x="283" y="405"/>
                    <a:pt x="280" y="406"/>
                  </a:cubicBezTo>
                  <a:lnTo>
                    <a:pt x="267" y="407"/>
                  </a:lnTo>
                  <a:cubicBezTo>
                    <a:pt x="108" y="420"/>
                    <a:pt x="0" y="572"/>
                    <a:pt x="172" y="667"/>
                  </a:cubicBezTo>
                  <a:lnTo>
                    <a:pt x="192" y="676"/>
                  </a:lnTo>
                  <a:cubicBezTo>
                    <a:pt x="194" y="677"/>
                    <a:pt x="196" y="678"/>
                    <a:pt x="196" y="682"/>
                  </a:cubicBezTo>
                  <a:cubicBezTo>
                    <a:pt x="196" y="684"/>
                    <a:pt x="195" y="687"/>
                    <a:pt x="193" y="688"/>
                  </a:cubicBezTo>
                  <a:lnTo>
                    <a:pt x="186" y="694"/>
                  </a:lnTo>
                  <a:cubicBezTo>
                    <a:pt x="46" y="818"/>
                    <a:pt x="222" y="940"/>
                    <a:pt x="357" y="931"/>
                  </a:cubicBezTo>
                  <a:lnTo>
                    <a:pt x="380" y="930"/>
                  </a:lnTo>
                  <a:cubicBezTo>
                    <a:pt x="382" y="930"/>
                    <a:pt x="385" y="931"/>
                    <a:pt x="386" y="933"/>
                  </a:cubicBezTo>
                  <a:lnTo>
                    <a:pt x="391" y="937"/>
                  </a:lnTo>
                  <a:cubicBezTo>
                    <a:pt x="511" y="1072"/>
                    <a:pt x="752" y="1095"/>
                    <a:pt x="915" y="1036"/>
                  </a:cubicBezTo>
                  <a:lnTo>
                    <a:pt x="933" y="1029"/>
                  </a:lnTo>
                  <a:cubicBezTo>
                    <a:pt x="936" y="1027"/>
                    <a:pt x="938" y="1029"/>
                    <a:pt x="940" y="1030"/>
                  </a:cubicBezTo>
                  <a:lnTo>
                    <a:pt x="949" y="1038"/>
                  </a:lnTo>
                  <a:cubicBezTo>
                    <a:pt x="1095" y="1178"/>
                    <a:pt x="1446" y="1167"/>
                    <a:pt x="1550" y="981"/>
                  </a:cubicBezTo>
                  <a:lnTo>
                    <a:pt x="1556" y="969"/>
                  </a:lnTo>
                  <a:cubicBezTo>
                    <a:pt x="1558" y="966"/>
                    <a:pt x="1562" y="964"/>
                    <a:pt x="1566" y="965"/>
                  </a:cubicBezTo>
                  <a:lnTo>
                    <a:pt x="1584" y="972"/>
                  </a:lnTo>
                  <a:cubicBezTo>
                    <a:pt x="1720" y="1029"/>
                    <a:pt x="1991" y="985"/>
                    <a:pt x="2014" y="813"/>
                  </a:cubicBezTo>
                  <a:lnTo>
                    <a:pt x="2016" y="802"/>
                  </a:lnTo>
                  <a:cubicBezTo>
                    <a:pt x="2016" y="798"/>
                    <a:pt x="2018" y="795"/>
                    <a:pt x="2022" y="795"/>
                  </a:cubicBezTo>
                  <a:lnTo>
                    <a:pt x="2043" y="792"/>
                  </a:lnTo>
                  <a:cubicBezTo>
                    <a:pt x="2225" y="774"/>
                    <a:pt x="2419" y="607"/>
                    <a:pt x="2258" y="438"/>
                  </a:cubicBezTo>
                  <a:lnTo>
                    <a:pt x="2247" y="427"/>
                  </a:lnTo>
                  <a:cubicBezTo>
                    <a:pt x="2245" y="426"/>
                    <a:pt x="2244" y="421"/>
                    <a:pt x="2246" y="419"/>
                  </a:cubicBezTo>
                  <a:lnTo>
                    <a:pt x="2252" y="407"/>
                  </a:lnTo>
                  <a:cubicBezTo>
                    <a:pt x="2309" y="295"/>
                    <a:pt x="2196" y="204"/>
                    <a:pt x="2096" y="181"/>
                  </a:cubicBezTo>
                  <a:lnTo>
                    <a:pt x="2068" y="175"/>
                  </a:lnTo>
                  <a:cubicBezTo>
                    <a:pt x="2066" y="174"/>
                    <a:pt x="2064" y="173"/>
                    <a:pt x="2062" y="171"/>
                  </a:cubicBezTo>
                  <a:lnTo>
                    <a:pt x="2061" y="163"/>
                  </a:lnTo>
                  <a:cubicBezTo>
                    <a:pt x="2006" y="22"/>
                    <a:pt x="1765" y="4"/>
                    <a:pt x="1651" y="82"/>
                  </a:cubicBezTo>
                  <a:lnTo>
                    <a:pt x="1634" y="94"/>
                  </a:lnTo>
                  <a:cubicBezTo>
                    <a:pt x="1630" y="96"/>
                    <a:pt x="1627" y="96"/>
                    <a:pt x="1624" y="94"/>
                  </a:cubicBezTo>
                  <a:lnTo>
                    <a:pt x="1616" y="88"/>
                  </a:lnTo>
                  <a:cubicBezTo>
                    <a:pt x="1523" y="12"/>
                    <a:pt x="1336" y="17"/>
                    <a:pt x="1257" y="111"/>
                  </a:cubicBezTo>
                  <a:lnTo>
                    <a:pt x="1252" y="118"/>
                  </a:lnTo>
                  <a:cubicBezTo>
                    <a:pt x="1250" y="120"/>
                    <a:pt x="1245" y="121"/>
                    <a:pt x="1242" y="119"/>
                  </a:cubicBezTo>
                  <a:lnTo>
                    <a:pt x="1227" y="111"/>
                  </a:lnTo>
                  <a:cubicBezTo>
                    <a:pt x="1110" y="41"/>
                    <a:pt x="913" y="52"/>
                    <a:pt x="819" y="155"/>
                  </a:cubicBezTo>
                  <a:lnTo>
                    <a:pt x="812" y="163"/>
                  </a:lnTo>
                  <a:cubicBezTo>
                    <a:pt x="811" y="166"/>
                    <a:pt x="807" y="167"/>
                    <a:pt x="804" y="166"/>
                  </a:cubicBezTo>
                  <a:lnTo>
                    <a:pt x="778" y="156"/>
                  </a:lnTo>
                  <a:cubicBezTo>
                    <a:pt x="619" y="93"/>
                    <a:pt x="274" y="157"/>
                    <a:pt x="288" y="381"/>
                  </a:cubicBezTo>
                  <a:lnTo>
                    <a:pt x="289" y="394"/>
                  </a:lnTo>
                  <a:cubicBezTo>
                    <a:pt x="289" y="395"/>
                    <a:pt x="289" y="396"/>
                    <a:pt x="288" y="399"/>
                  </a:cubicBezTo>
                  <a:lnTo>
                    <a:pt x="286" y="401"/>
                  </a:lnTo>
                  <a:close/>
                </a:path>
              </a:pathLst>
            </a:custGeom>
            <a:solidFill>
              <a:srgbClr val="FFFFFF"/>
            </a:solidFill>
            <a:ln w="12700" cmpd="sng">
              <a:solidFill>
                <a:srgbClr val="FFFFFF"/>
              </a:solidFill>
              <a:prstDash val="solid"/>
              <a:round/>
              <a:headEnd/>
              <a:tailEnd/>
            </a:ln>
          </p:spPr>
          <p:txBody>
            <a:bodyPr/>
            <a:lstStyle/>
            <a:p>
              <a:endParaRPr lang="en-US"/>
            </a:p>
          </p:txBody>
        </p:sp>
        <p:sp>
          <p:nvSpPr>
            <p:cNvPr id="136224" name="Freeform 31"/>
            <p:cNvSpPr>
              <a:spLocks noChangeArrowheads="1"/>
            </p:cNvSpPr>
            <p:nvPr/>
          </p:nvSpPr>
          <p:spPr bwMode="auto">
            <a:xfrm>
              <a:off x="2691" y="2516"/>
              <a:ext cx="31" cy="31"/>
            </a:xfrm>
            <a:custGeom>
              <a:avLst/>
              <a:gdLst>
                <a:gd name="T0" fmla="*/ 0 w 76"/>
                <a:gd name="T1" fmla="*/ 0 h 76"/>
                <a:gd name="T2" fmla="*/ 0 w 76"/>
                <a:gd name="T3" fmla="*/ 0 h 76"/>
                <a:gd name="T4" fmla="*/ 0 w 76"/>
                <a:gd name="T5" fmla="*/ 0 h 76"/>
                <a:gd name="T6" fmla="*/ 0 w 76"/>
                <a:gd name="T7" fmla="*/ 0 h 76"/>
                <a:gd name="T8" fmla="*/ 0 w 76"/>
                <a:gd name="T9" fmla="*/ 0 h 76"/>
                <a:gd name="T10" fmla="*/ 0 w 76"/>
                <a:gd name="T11" fmla="*/ 0 h 76"/>
                <a:gd name="T12" fmla="*/ 0 w 76"/>
                <a:gd name="T13" fmla="*/ 0 h 76"/>
                <a:gd name="T14" fmla="*/ 0 w 76"/>
                <a:gd name="T15" fmla="*/ 0 h 76"/>
                <a:gd name="T16" fmla="*/ 0 w 76"/>
                <a:gd name="T17" fmla="*/ 0 h 76"/>
                <a:gd name="T18" fmla="*/ 0 w 76"/>
                <a:gd name="T19" fmla="*/ 0 h 76"/>
                <a:gd name="T20" fmla="*/ 0 w 76"/>
                <a:gd name="T21" fmla="*/ 0 h 76"/>
                <a:gd name="T22" fmla="*/ 0 w 76"/>
                <a:gd name="T23" fmla="*/ 0 h 76"/>
                <a:gd name="T24" fmla="*/ 0 w 76"/>
                <a:gd name="T25" fmla="*/ 0 h 76"/>
                <a:gd name="T26" fmla="*/ 0 w 76"/>
                <a:gd name="T27" fmla="*/ 0 h 76"/>
                <a:gd name="T28" fmla="*/ 0 w 76"/>
                <a:gd name="T29" fmla="*/ 0 h 76"/>
                <a:gd name="T30" fmla="*/ 0 w 76"/>
                <a:gd name="T31" fmla="*/ 0 h 76"/>
                <a:gd name="T32" fmla="*/ 0 w 76"/>
                <a:gd name="T33" fmla="*/ 0 h 76"/>
                <a:gd name="T34" fmla="*/ 0 w 76"/>
                <a:gd name="T35" fmla="*/ 0 h 76"/>
                <a:gd name="T36" fmla="*/ 0 w 76"/>
                <a:gd name="T37" fmla="*/ 0 h 76"/>
                <a:gd name="T38" fmla="*/ 0 w 76"/>
                <a:gd name="T39" fmla="*/ 0 h 76"/>
                <a:gd name="T40" fmla="*/ 0 w 76"/>
                <a:gd name="T41" fmla="*/ 0 h 76"/>
                <a:gd name="T42" fmla="*/ 0 w 76"/>
                <a:gd name="T43" fmla="*/ 0 h 76"/>
                <a:gd name="T44" fmla="*/ 0 w 76"/>
                <a:gd name="T45" fmla="*/ 0 h 76"/>
                <a:gd name="T46" fmla="*/ 0 w 76"/>
                <a:gd name="T47" fmla="*/ 0 h 76"/>
                <a:gd name="T48" fmla="*/ 0 w 76"/>
                <a:gd name="T49" fmla="*/ 0 h 76"/>
                <a:gd name="T50" fmla="*/ 0 w 76"/>
                <a:gd name="T51" fmla="*/ 0 h 76"/>
                <a:gd name="T52" fmla="*/ 0 w 76"/>
                <a:gd name="T53" fmla="*/ 0 h 76"/>
                <a:gd name="T54" fmla="*/ 0 w 76"/>
                <a:gd name="T55" fmla="*/ 0 h 76"/>
                <a:gd name="T56" fmla="*/ 0 w 76"/>
                <a:gd name="T57" fmla="*/ 0 h 76"/>
                <a:gd name="T58" fmla="*/ 0 w 76"/>
                <a:gd name="T59" fmla="*/ 0 h 76"/>
                <a:gd name="T60" fmla="*/ 0 w 76"/>
                <a:gd name="T61" fmla="*/ 0 h 76"/>
                <a:gd name="T62" fmla="*/ 0 w 76"/>
                <a:gd name="T63" fmla="*/ 0 h 76"/>
                <a:gd name="T64" fmla="*/ 0 w 76"/>
                <a:gd name="T65" fmla="*/ 0 h 76"/>
                <a:gd name="T66" fmla="*/ 0 w 76"/>
                <a:gd name="T67" fmla="*/ 0 h 76"/>
                <a:gd name="T68" fmla="*/ 0 w 76"/>
                <a:gd name="T69" fmla="*/ 0 h 76"/>
                <a:gd name="T70" fmla="*/ 0 w 76"/>
                <a:gd name="T71" fmla="*/ 0 h 76"/>
                <a:gd name="T72" fmla="*/ 0 w 76"/>
                <a:gd name="T73" fmla="*/ 0 h 76"/>
                <a:gd name="T74" fmla="*/ 0 w 76"/>
                <a:gd name="T75" fmla="*/ 0 h 76"/>
                <a:gd name="T76" fmla="*/ 0 w 76"/>
                <a:gd name="T77" fmla="*/ 0 h 76"/>
                <a:gd name="T78" fmla="*/ 0 w 76"/>
                <a:gd name="T79" fmla="*/ 0 h 76"/>
                <a:gd name="T80" fmla="*/ 0 w 76"/>
                <a:gd name="T81" fmla="*/ 0 h 76"/>
                <a:gd name="T82" fmla="*/ 0 w 76"/>
                <a:gd name="T83" fmla="*/ 0 h 76"/>
                <a:gd name="T84" fmla="*/ 0 w 76"/>
                <a:gd name="T85" fmla="*/ 0 h 76"/>
                <a:gd name="T86" fmla="*/ 0 w 76"/>
                <a:gd name="T87" fmla="*/ 0 h 76"/>
                <a:gd name="T88" fmla="*/ 0 w 76"/>
                <a:gd name="T89" fmla="*/ 0 h 76"/>
                <a:gd name="T90" fmla="*/ 0 w 76"/>
                <a:gd name="T91" fmla="*/ 0 h 76"/>
                <a:gd name="T92" fmla="*/ 0 w 76"/>
                <a:gd name="T93" fmla="*/ 0 h 76"/>
                <a:gd name="T94" fmla="*/ 0 w 76"/>
                <a:gd name="T95" fmla="*/ 0 h 76"/>
                <a:gd name="T96" fmla="*/ 0 w 76"/>
                <a:gd name="T97" fmla="*/ 0 h 76"/>
                <a:gd name="T98" fmla="*/ 0 w 76"/>
                <a:gd name="T99" fmla="*/ 0 h 76"/>
                <a:gd name="T100" fmla="*/ 0 w 76"/>
                <a:gd name="T101" fmla="*/ 0 h 76"/>
                <a:gd name="T102" fmla="*/ 0 w 76"/>
                <a:gd name="T103" fmla="*/ 0 h 76"/>
                <a:gd name="T104" fmla="*/ 0 w 76"/>
                <a:gd name="T105" fmla="*/ 0 h 76"/>
                <a:gd name="T106" fmla="*/ 0 w 76"/>
                <a:gd name="T107" fmla="*/ 0 h 76"/>
                <a:gd name="T108" fmla="*/ 0 w 76"/>
                <a:gd name="T109" fmla="*/ 0 h 76"/>
                <a:gd name="T110" fmla="*/ 0 w 76"/>
                <a:gd name="T111" fmla="*/ 0 h 76"/>
                <a:gd name="T112" fmla="*/ 0 w 76"/>
                <a:gd name="T113" fmla="*/ 0 h 76"/>
                <a:gd name="T114" fmla="*/ 0 w 76"/>
                <a:gd name="T115" fmla="*/ 0 h 76"/>
                <a:gd name="T116" fmla="*/ 0 w 76"/>
                <a:gd name="T117" fmla="*/ 0 h 76"/>
                <a:gd name="T118" fmla="*/ 0 w 76"/>
                <a:gd name="T119" fmla="*/ 0 h 76"/>
                <a:gd name="T120" fmla="*/ 0 w 76"/>
                <a:gd name="T121" fmla="*/ 0 h 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6" h="76">
                  <a:moveTo>
                    <a:pt x="76" y="42"/>
                  </a:moveTo>
                  <a:lnTo>
                    <a:pt x="76" y="44"/>
                  </a:lnTo>
                  <a:lnTo>
                    <a:pt x="75" y="50"/>
                  </a:lnTo>
                  <a:cubicBezTo>
                    <a:pt x="75" y="51"/>
                    <a:pt x="75" y="51"/>
                    <a:pt x="75" y="51"/>
                  </a:cubicBezTo>
                  <a:lnTo>
                    <a:pt x="73" y="57"/>
                  </a:lnTo>
                  <a:cubicBezTo>
                    <a:pt x="73" y="58"/>
                    <a:pt x="73" y="58"/>
                    <a:pt x="73" y="59"/>
                  </a:cubicBezTo>
                  <a:lnTo>
                    <a:pt x="69" y="64"/>
                  </a:lnTo>
                  <a:lnTo>
                    <a:pt x="69" y="65"/>
                  </a:lnTo>
                  <a:lnTo>
                    <a:pt x="66" y="70"/>
                  </a:lnTo>
                  <a:cubicBezTo>
                    <a:pt x="64" y="70"/>
                    <a:pt x="64" y="70"/>
                    <a:pt x="64" y="70"/>
                  </a:cubicBezTo>
                  <a:lnTo>
                    <a:pt x="60" y="75"/>
                  </a:lnTo>
                  <a:lnTo>
                    <a:pt x="58" y="75"/>
                  </a:lnTo>
                  <a:lnTo>
                    <a:pt x="53" y="78"/>
                  </a:lnTo>
                  <a:cubicBezTo>
                    <a:pt x="52" y="78"/>
                    <a:pt x="52" y="78"/>
                    <a:pt x="52" y="78"/>
                  </a:cubicBezTo>
                  <a:lnTo>
                    <a:pt x="46" y="81"/>
                  </a:lnTo>
                  <a:cubicBezTo>
                    <a:pt x="45" y="81"/>
                    <a:pt x="45" y="81"/>
                    <a:pt x="45" y="81"/>
                  </a:cubicBezTo>
                  <a:lnTo>
                    <a:pt x="38" y="81"/>
                  </a:lnTo>
                  <a:cubicBezTo>
                    <a:pt x="38" y="81"/>
                    <a:pt x="38" y="81"/>
                    <a:pt x="37" y="81"/>
                  </a:cubicBezTo>
                  <a:lnTo>
                    <a:pt x="30" y="81"/>
                  </a:lnTo>
                  <a:lnTo>
                    <a:pt x="23" y="78"/>
                  </a:lnTo>
                  <a:cubicBezTo>
                    <a:pt x="22" y="78"/>
                    <a:pt x="22" y="78"/>
                    <a:pt x="22" y="78"/>
                  </a:cubicBezTo>
                  <a:lnTo>
                    <a:pt x="16" y="75"/>
                  </a:lnTo>
                  <a:cubicBezTo>
                    <a:pt x="16" y="75"/>
                    <a:pt x="16" y="75"/>
                    <a:pt x="15" y="75"/>
                  </a:cubicBezTo>
                  <a:lnTo>
                    <a:pt x="12" y="70"/>
                  </a:lnTo>
                  <a:cubicBezTo>
                    <a:pt x="10" y="70"/>
                    <a:pt x="10" y="70"/>
                    <a:pt x="10" y="70"/>
                  </a:cubicBezTo>
                  <a:lnTo>
                    <a:pt x="7" y="65"/>
                  </a:lnTo>
                  <a:cubicBezTo>
                    <a:pt x="6" y="65"/>
                    <a:pt x="6" y="64"/>
                    <a:pt x="6" y="64"/>
                  </a:cubicBezTo>
                  <a:lnTo>
                    <a:pt x="2" y="58"/>
                  </a:lnTo>
                  <a:cubicBezTo>
                    <a:pt x="2" y="58"/>
                    <a:pt x="2" y="58"/>
                    <a:pt x="2" y="57"/>
                  </a:cubicBezTo>
                  <a:lnTo>
                    <a:pt x="0" y="51"/>
                  </a:lnTo>
                  <a:cubicBezTo>
                    <a:pt x="0" y="51"/>
                    <a:pt x="0" y="51"/>
                    <a:pt x="0" y="50"/>
                  </a:cubicBezTo>
                  <a:lnTo>
                    <a:pt x="0" y="36"/>
                  </a:lnTo>
                  <a:cubicBezTo>
                    <a:pt x="0" y="35"/>
                    <a:pt x="0" y="35"/>
                    <a:pt x="1" y="34"/>
                  </a:cubicBezTo>
                  <a:lnTo>
                    <a:pt x="2" y="29"/>
                  </a:lnTo>
                  <a:cubicBezTo>
                    <a:pt x="2" y="28"/>
                    <a:pt x="2" y="28"/>
                    <a:pt x="2" y="27"/>
                  </a:cubicBezTo>
                  <a:lnTo>
                    <a:pt x="6" y="22"/>
                  </a:lnTo>
                  <a:cubicBezTo>
                    <a:pt x="6" y="22"/>
                    <a:pt x="6" y="21"/>
                    <a:pt x="7" y="21"/>
                  </a:cubicBezTo>
                  <a:lnTo>
                    <a:pt x="10" y="16"/>
                  </a:lnTo>
                  <a:cubicBezTo>
                    <a:pt x="10" y="16"/>
                    <a:pt x="10" y="16"/>
                    <a:pt x="12" y="15"/>
                  </a:cubicBezTo>
                  <a:lnTo>
                    <a:pt x="15" y="11"/>
                  </a:lnTo>
                  <a:cubicBezTo>
                    <a:pt x="16" y="11"/>
                    <a:pt x="16" y="11"/>
                    <a:pt x="16" y="11"/>
                  </a:cubicBezTo>
                  <a:lnTo>
                    <a:pt x="22" y="8"/>
                  </a:lnTo>
                  <a:cubicBezTo>
                    <a:pt x="22" y="8"/>
                    <a:pt x="22" y="8"/>
                    <a:pt x="23" y="8"/>
                  </a:cubicBezTo>
                  <a:lnTo>
                    <a:pt x="30" y="5"/>
                  </a:lnTo>
                  <a:lnTo>
                    <a:pt x="31" y="5"/>
                  </a:lnTo>
                  <a:lnTo>
                    <a:pt x="37" y="4"/>
                  </a:lnTo>
                  <a:cubicBezTo>
                    <a:pt x="38" y="4"/>
                    <a:pt x="38" y="4"/>
                    <a:pt x="38" y="4"/>
                  </a:cubicBezTo>
                  <a:lnTo>
                    <a:pt x="45" y="5"/>
                  </a:lnTo>
                  <a:cubicBezTo>
                    <a:pt x="45" y="5"/>
                    <a:pt x="45" y="5"/>
                    <a:pt x="46" y="5"/>
                  </a:cubicBezTo>
                  <a:lnTo>
                    <a:pt x="52" y="8"/>
                  </a:lnTo>
                  <a:cubicBezTo>
                    <a:pt x="52" y="8"/>
                    <a:pt x="52" y="8"/>
                    <a:pt x="53" y="8"/>
                  </a:cubicBezTo>
                  <a:lnTo>
                    <a:pt x="58" y="11"/>
                  </a:lnTo>
                  <a:lnTo>
                    <a:pt x="60" y="11"/>
                  </a:lnTo>
                  <a:lnTo>
                    <a:pt x="64" y="15"/>
                  </a:lnTo>
                  <a:cubicBezTo>
                    <a:pt x="64" y="16"/>
                    <a:pt x="64" y="16"/>
                    <a:pt x="66" y="16"/>
                  </a:cubicBezTo>
                  <a:lnTo>
                    <a:pt x="69" y="21"/>
                  </a:lnTo>
                  <a:lnTo>
                    <a:pt x="69" y="22"/>
                  </a:lnTo>
                  <a:lnTo>
                    <a:pt x="73" y="27"/>
                  </a:lnTo>
                  <a:cubicBezTo>
                    <a:pt x="73" y="28"/>
                    <a:pt x="73" y="28"/>
                    <a:pt x="73" y="29"/>
                  </a:cubicBezTo>
                  <a:lnTo>
                    <a:pt x="75" y="34"/>
                  </a:lnTo>
                  <a:cubicBezTo>
                    <a:pt x="75" y="35"/>
                    <a:pt x="75" y="35"/>
                    <a:pt x="75" y="36"/>
                  </a:cubicBezTo>
                  <a:lnTo>
                    <a:pt x="76" y="42"/>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25" name="Freeform 32"/>
            <p:cNvSpPr>
              <a:spLocks noChangeArrowheads="1"/>
            </p:cNvSpPr>
            <p:nvPr/>
          </p:nvSpPr>
          <p:spPr bwMode="auto">
            <a:xfrm>
              <a:off x="2697" y="2522"/>
              <a:ext cx="19" cy="19"/>
            </a:xfrm>
            <a:custGeom>
              <a:avLst/>
              <a:gdLst>
                <a:gd name="T0" fmla="*/ 0 w 46"/>
                <a:gd name="T1" fmla="*/ 0 h 46"/>
                <a:gd name="T2" fmla="*/ 0 w 46"/>
                <a:gd name="T3" fmla="*/ 0 h 46"/>
                <a:gd name="T4" fmla="*/ 0 w 46"/>
                <a:gd name="T5" fmla="*/ 0 h 46"/>
                <a:gd name="T6" fmla="*/ 0 w 46"/>
                <a:gd name="T7" fmla="*/ 0 h 46"/>
                <a:gd name="T8" fmla="*/ 0 w 46"/>
                <a:gd name="T9" fmla="*/ 0 h 46"/>
                <a:gd name="T10" fmla="*/ 0 w 46"/>
                <a:gd name="T11" fmla="*/ 0 h 46"/>
                <a:gd name="T12" fmla="*/ 0 w 46"/>
                <a:gd name="T13" fmla="*/ 0 h 46"/>
                <a:gd name="T14" fmla="*/ 0 w 46"/>
                <a:gd name="T15" fmla="*/ 0 h 46"/>
                <a:gd name="T16" fmla="*/ 0 w 46"/>
                <a:gd name="T17" fmla="*/ 0 h 46"/>
                <a:gd name="T18" fmla="*/ 0 w 46"/>
                <a:gd name="T19" fmla="*/ 0 h 46"/>
                <a:gd name="T20" fmla="*/ 0 w 46"/>
                <a:gd name="T21" fmla="*/ 0 h 46"/>
                <a:gd name="T22" fmla="*/ 0 w 46"/>
                <a:gd name="T23" fmla="*/ 0 h 46"/>
                <a:gd name="T24" fmla="*/ 0 w 46"/>
                <a:gd name="T25" fmla="*/ 0 h 46"/>
                <a:gd name="T26" fmla="*/ 0 w 46"/>
                <a:gd name="T27" fmla="*/ 0 h 46"/>
                <a:gd name="T28" fmla="*/ 0 w 46"/>
                <a:gd name="T29" fmla="*/ 0 h 46"/>
                <a:gd name="T30" fmla="*/ 0 w 46"/>
                <a:gd name="T31" fmla="*/ 0 h 46"/>
                <a:gd name="T32" fmla="*/ 0 w 46"/>
                <a:gd name="T33" fmla="*/ 0 h 46"/>
                <a:gd name="T34" fmla="*/ 0 w 46"/>
                <a:gd name="T35" fmla="*/ 0 h 46"/>
                <a:gd name="T36" fmla="*/ 0 w 46"/>
                <a:gd name="T37" fmla="*/ 0 h 46"/>
                <a:gd name="T38" fmla="*/ 0 w 46"/>
                <a:gd name="T39" fmla="*/ 0 h 46"/>
                <a:gd name="T40" fmla="*/ 0 w 46"/>
                <a:gd name="T41" fmla="*/ 0 h 46"/>
                <a:gd name="T42" fmla="*/ 0 w 46"/>
                <a:gd name="T43" fmla="*/ 0 h 46"/>
                <a:gd name="T44" fmla="*/ 0 w 46"/>
                <a:gd name="T45" fmla="*/ 0 h 46"/>
                <a:gd name="T46" fmla="*/ 0 w 46"/>
                <a:gd name="T47" fmla="*/ 0 h 46"/>
                <a:gd name="T48" fmla="*/ 0 w 46"/>
                <a:gd name="T49" fmla="*/ 0 h 46"/>
                <a:gd name="T50" fmla="*/ 0 w 46"/>
                <a:gd name="T51" fmla="*/ 0 h 46"/>
                <a:gd name="T52" fmla="*/ 0 w 46"/>
                <a:gd name="T53" fmla="*/ 0 h 46"/>
                <a:gd name="T54" fmla="*/ 0 w 46"/>
                <a:gd name="T55" fmla="*/ 0 h 46"/>
                <a:gd name="T56" fmla="*/ 0 w 46"/>
                <a:gd name="T57" fmla="*/ 0 h 46"/>
                <a:gd name="T58" fmla="*/ 0 w 46"/>
                <a:gd name="T59" fmla="*/ 0 h 46"/>
                <a:gd name="T60" fmla="*/ 0 w 46"/>
                <a:gd name="T61" fmla="*/ 0 h 46"/>
                <a:gd name="T62" fmla="*/ 0 w 46"/>
                <a:gd name="T63" fmla="*/ 0 h 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6" h="46">
                  <a:moveTo>
                    <a:pt x="46" y="22"/>
                  </a:moveTo>
                  <a:lnTo>
                    <a:pt x="46" y="23"/>
                  </a:lnTo>
                  <a:lnTo>
                    <a:pt x="45" y="17"/>
                  </a:lnTo>
                  <a:lnTo>
                    <a:pt x="45" y="18"/>
                  </a:lnTo>
                  <a:lnTo>
                    <a:pt x="43" y="13"/>
                  </a:lnTo>
                  <a:lnTo>
                    <a:pt x="43" y="15"/>
                  </a:lnTo>
                  <a:lnTo>
                    <a:pt x="39" y="10"/>
                  </a:lnTo>
                  <a:lnTo>
                    <a:pt x="40" y="11"/>
                  </a:lnTo>
                  <a:lnTo>
                    <a:pt x="36" y="8"/>
                  </a:lnTo>
                  <a:lnTo>
                    <a:pt x="37" y="9"/>
                  </a:lnTo>
                  <a:lnTo>
                    <a:pt x="32" y="5"/>
                  </a:lnTo>
                  <a:lnTo>
                    <a:pt x="33" y="6"/>
                  </a:lnTo>
                  <a:lnTo>
                    <a:pt x="27" y="4"/>
                  </a:lnTo>
                  <a:lnTo>
                    <a:pt x="28" y="4"/>
                  </a:lnTo>
                  <a:lnTo>
                    <a:pt x="22" y="4"/>
                  </a:lnTo>
                  <a:lnTo>
                    <a:pt x="24" y="4"/>
                  </a:lnTo>
                  <a:lnTo>
                    <a:pt x="18" y="4"/>
                  </a:lnTo>
                  <a:lnTo>
                    <a:pt x="19" y="4"/>
                  </a:lnTo>
                  <a:lnTo>
                    <a:pt x="13" y="6"/>
                  </a:lnTo>
                  <a:lnTo>
                    <a:pt x="15" y="5"/>
                  </a:lnTo>
                  <a:lnTo>
                    <a:pt x="9" y="9"/>
                  </a:lnTo>
                  <a:lnTo>
                    <a:pt x="10" y="8"/>
                  </a:lnTo>
                  <a:lnTo>
                    <a:pt x="7" y="11"/>
                  </a:lnTo>
                  <a:lnTo>
                    <a:pt x="7" y="10"/>
                  </a:lnTo>
                  <a:lnTo>
                    <a:pt x="3" y="15"/>
                  </a:lnTo>
                  <a:lnTo>
                    <a:pt x="4" y="13"/>
                  </a:lnTo>
                  <a:lnTo>
                    <a:pt x="1" y="18"/>
                  </a:lnTo>
                  <a:lnTo>
                    <a:pt x="2" y="17"/>
                  </a:lnTo>
                  <a:lnTo>
                    <a:pt x="0" y="23"/>
                  </a:lnTo>
                  <a:lnTo>
                    <a:pt x="1" y="22"/>
                  </a:lnTo>
                  <a:lnTo>
                    <a:pt x="0" y="28"/>
                  </a:lnTo>
                  <a:lnTo>
                    <a:pt x="0" y="27"/>
                  </a:lnTo>
                  <a:lnTo>
                    <a:pt x="1" y="33"/>
                  </a:lnTo>
                  <a:lnTo>
                    <a:pt x="0" y="32"/>
                  </a:lnTo>
                  <a:lnTo>
                    <a:pt x="2" y="38"/>
                  </a:lnTo>
                  <a:lnTo>
                    <a:pt x="1" y="35"/>
                  </a:lnTo>
                  <a:lnTo>
                    <a:pt x="4" y="41"/>
                  </a:lnTo>
                  <a:lnTo>
                    <a:pt x="3" y="40"/>
                  </a:lnTo>
                  <a:lnTo>
                    <a:pt x="7" y="45"/>
                  </a:lnTo>
                  <a:lnTo>
                    <a:pt x="7" y="43"/>
                  </a:lnTo>
                  <a:lnTo>
                    <a:pt x="10" y="47"/>
                  </a:lnTo>
                  <a:lnTo>
                    <a:pt x="9" y="46"/>
                  </a:lnTo>
                  <a:lnTo>
                    <a:pt x="15" y="50"/>
                  </a:lnTo>
                  <a:lnTo>
                    <a:pt x="13" y="48"/>
                  </a:lnTo>
                  <a:lnTo>
                    <a:pt x="19" y="51"/>
                  </a:lnTo>
                  <a:lnTo>
                    <a:pt x="18" y="50"/>
                  </a:lnTo>
                  <a:lnTo>
                    <a:pt x="24" y="51"/>
                  </a:lnTo>
                  <a:lnTo>
                    <a:pt x="22" y="51"/>
                  </a:lnTo>
                  <a:lnTo>
                    <a:pt x="28" y="50"/>
                  </a:lnTo>
                  <a:lnTo>
                    <a:pt x="27" y="51"/>
                  </a:lnTo>
                  <a:lnTo>
                    <a:pt x="33" y="48"/>
                  </a:lnTo>
                  <a:lnTo>
                    <a:pt x="32" y="50"/>
                  </a:lnTo>
                  <a:lnTo>
                    <a:pt x="37" y="46"/>
                  </a:lnTo>
                  <a:lnTo>
                    <a:pt x="36" y="47"/>
                  </a:lnTo>
                  <a:lnTo>
                    <a:pt x="40" y="43"/>
                  </a:lnTo>
                  <a:lnTo>
                    <a:pt x="39" y="45"/>
                  </a:lnTo>
                  <a:lnTo>
                    <a:pt x="43" y="40"/>
                  </a:lnTo>
                  <a:lnTo>
                    <a:pt x="43" y="41"/>
                  </a:lnTo>
                  <a:lnTo>
                    <a:pt x="45" y="35"/>
                  </a:lnTo>
                  <a:lnTo>
                    <a:pt x="44" y="38"/>
                  </a:lnTo>
                  <a:lnTo>
                    <a:pt x="46" y="32"/>
                  </a:lnTo>
                  <a:lnTo>
                    <a:pt x="46" y="33"/>
                  </a:lnTo>
                  <a:lnTo>
                    <a:pt x="46" y="27"/>
                  </a:lnTo>
                  <a:lnTo>
                    <a:pt x="46" y="28"/>
                  </a:lnTo>
                  <a:lnTo>
                    <a:pt x="46" y="22"/>
                  </a:lnTo>
                  <a:close/>
                </a:path>
              </a:pathLst>
            </a:custGeom>
            <a:solidFill>
              <a:srgbClr val="FFFFFF"/>
            </a:solidFill>
            <a:ln w="12700" cmpd="sng">
              <a:solidFill>
                <a:srgbClr val="FFFFFF"/>
              </a:solidFill>
              <a:prstDash val="solid"/>
              <a:round/>
              <a:headEnd/>
              <a:tailEnd/>
            </a:ln>
          </p:spPr>
          <p:txBody>
            <a:bodyPr/>
            <a:lstStyle/>
            <a:p>
              <a:endParaRPr lang="en-US"/>
            </a:p>
          </p:txBody>
        </p:sp>
        <p:sp>
          <p:nvSpPr>
            <p:cNvPr id="136226" name="Freeform 33"/>
            <p:cNvSpPr>
              <a:spLocks noChangeArrowheads="1"/>
            </p:cNvSpPr>
            <p:nvPr/>
          </p:nvSpPr>
          <p:spPr bwMode="auto">
            <a:xfrm>
              <a:off x="2667" y="2499"/>
              <a:ext cx="56" cy="75"/>
            </a:xfrm>
            <a:custGeom>
              <a:avLst/>
              <a:gdLst>
                <a:gd name="T0" fmla="*/ 0 w 139"/>
                <a:gd name="T1" fmla="*/ 0 h 186"/>
                <a:gd name="T2" fmla="*/ 0 w 139"/>
                <a:gd name="T3" fmla="*/ 0 h 186"/>
                <a:gd name="T4" fmla="*/ 0 w 139"/>
                <a:gd name="T5" fmla="*/ 0 h 186"/>
                <a:gd name="T6" fmla="*/ 0 w 139"/>
                <a:gd name="T7" fmla="*/ 0 h 186"/>
                <a:gd name="T8" fmla="*/ 0 w 139"/>
                <a:gd name="T9" fmla="*/ 0 h 186"/>
                <a:gd name="T10" fmla="*/ 0 w 139"/>
                <a:gd name="T11" fmla="*/ 0 h 186"/>
                <a:gd name="T12" fmla="*/ 0 w 139"/>
                <a:gd name="T13" fmla="*/ 0 h 186"/>
                <a:gd name="T14" fmla="*/ 0 w 139"/>
                <a:gd name="T15" fmla="*/ 0 h 186"/>
                <a:gd name="T16" fmla="*/ 0 w 139"/>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9" h="186">
                  <a:moveTo>
                    <a:pt x="139" y="101"/>
                  </a:moveTo>
                  <a:lnTo>
                    <a:pt x="139" y="108"/>
                  </a:lnTo>
                  <a:lnTo>
                    <a:pt x="137" y="115"/>
                  </a:lnTo>
                  <a:cubicBezTo>
                    <a:pt x="120" y="188"/>
                    <a:pt x="20" y="190"/>
                    <a:pt x="2" y="117"/>
                  </a:cubicBezTo>
                  <a:lnTo>
                    <a:pt x="1" y="109"/>
                  </a:lnTo>
                  <a:lnTo>
                    <a:pt x="1" y="102"/>
                  </a:lnTo>
                  <a:cubicBezTo>
                    <a:pt x="0" y="25"/>
                    <a:pt x="109" y="4"/>
                    <a:pt x="135" y="81"/>
                  </a:cubicBezTo>
                  <a:lnTo>
                    <a:pt x="137" y="88"/>
                  </a:lnTo>
                  <a:lnTo>
                    <a:pt x="139" y="94"/>
                  </a:lnTo>
                  <a:lnTo>
                    <a:pt x="139" y="101"/>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27" name="Freeform 34"/>
            <p:cNvSpPr>
              <a:spLocks noChangeArrowheads="1"/>
            </p:cNvSpPr>
            <p:nvPr/>
          </p:nvSpPr>
          <p:spPr bwMode="auto">
            <a:xfrm>
              <a:off x="2673" y="2509"/>
              <a:ext cx="44" cy="51"/>
            </a:xfrm>
            <a:custGeom>
              <a:avLst/>
              <a:gdLst>
                <a:gd name="T0" fmla="*/ 0 w 109"/>
                <a:gd name="T1" fmla="*/ 0 h 126"/>
                <a:gd name="T2" fmla="*/ 0 w 109"/>
                <a:gd name="T3" fmla="*/ 0 h 126"/>
                <a:gd name="T4" fmla="*/ 0 w 109"/>
                <a:gd name="T5" fmla="*/ 0 h 126"/>
                <a:gd name="T6" fmla="*/ 0 w 109"/>
                <a:gd name="T7" fmla="*/ 0 h 126"/>
                <a:gd name="T8" fmla="*/ 0 w 109"/>
                <a:gd name="T9" fmla="*/ 0 h 126"/>
                <a:gd name="T10" fmla="*/ 0 w 109"/>
                <a:gd name="T11" fmla="*/ 0 h 126"/>
                <a:gd name="T12" fmla="*/ 0 w 109"/>
                <a:gd name="T13" fmla="*/ 0 h 126"/>
                <a:gd name="T14" fmla="*/ 0 w 109"/>
                <a:gd name="T15" fmla="*/ 0 h 126"/>
                <a:gd name="T16" fmla="*/ 0 w 109"/>
                <a:gd name="T17" fmla="*/ 0 h 126"/>
                <a:gd name="T18" fmla="*/ 0 w 109"/>
                <a:gd name="T19" fmla="*/ 0 h 126"/>
                <a:gd name="T20" fmla="*/ 0 w 109"/>
                <a:gd name="T21" fmla="*/ 0 h 126"/>
                <a:gd name="T22" fmla="*/ 0 w 109"/>
                <a:gd name="T23" fmla="*/ 0 h 126"/>
                <a:gd name="T24" fmla="*/ 0 w 109"/>
                <a:gd name="T25" fmla="*/ 0 h 1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9" h="126">
                  <a:moveTo>
                    <a:pt x="108" y="71"/>
                  </a:moveTo>
                  <a:lnTo>
                    <a:pt x="108" y="66"/>
                  </a:lnTo>
                  <a:lnTo>
                    <a:pt x="106" y="60"/>
                  </a:lnTo>
                  <a:cubicBezTo>
                    <a:pt x="85" y="4"/>
                    <a:pt x="9" y="12"/>
                    <a:pt x="0" y="71"/>
                  </a:cubicBezTo>
                  <a:lnTo>
                    <a:pt x="0" y="82"/>
                  </a:lnTo>
                  <a:lnTo>
                    <a:pt x="1" y="86"/>
                  </a:lnTo>
                  <a:cubicBezTo>
                    <a:pt x="4" y="107"/>
                    <a:pt x="22" y="125"/>
                    <a:pt x="43" y="130"/>
                  </a:cubicBezTo>
                  <a:lnTo>
                    <a:pt x="48" y="131"/>
                  </a:lnTo>
                  <a:lnTo>
                    <a:pt x="54" y="131"/>
                  </a:lnTo>
                  <a:cubicBezTo>
                    <a:pt x="76" y="131"/>
                    <a:pt x="100" y="116"/>
                    <a:pt x="105" y="92"/>
                  </a:cubicBezTo>
                  <a:lnTo>
                    <a:pt x="108" y="88"/>
                  </a:lnTo>
                  <a:lnTo>
                    <a:pt x="108" y="83"/>
                  </a:lnTo>
                  <a:lnTo>
                    <a:pt x="109" y="77"/>
                  </a:lnTo>
                  <a:lnTo>
                    <a:pt x="108" y="71"/>
                  </a:lnTo>
                  <a:close/>
                </a:path>
              </a:pathLst>
            </a:custGeom>
            <a:solidFill>
              <a:srgbClr val="FFFFFF"/>
            </a:solidFill>
            <a:ln w="12700" cmpd="sng">
              <a:solidFill>
                <a:srgbClr val="FFFFFF"/>
              </a:solidFill>
              <a:prstDash val="solid"/>
              <a:round/>
              <a:headEnd/>
              <a:tailEnd/>
            </a:ln>
          </p:spPr>
          <p:txBody>
            <a:bodyPr/>
            <a:lstStyle/>
            <a:p>
              <a:endParaRPr lang="en-US"/>
            </a:p>
          </p:txBody>
        </p:sp>
        <p:sp>
          <p:nvSpPr>
            <p:cNvPr id="136228" name="Freeform 35"/>
            <p:cNvSpPr>
              <a:spLocks noChangeArrowheads="1"/>
            </p:cNvSpPr>
            <p:nvPr/>
          </p:nvSpPr>
          <p:spPr bwMode="auto">
            <a:xfrm>
              <a:off x="2623" y="2502"/>
              <a:ext cx="80" cy="107"/>
            </a:xfrm>
            <a:custGeom>
              <a:avLst/>
              <a:gdLst>
                <a:gd name="T0" fmla="*/ 0 w 200"/>
                <a:gd name="T1" fmla="*/ 0 h 266"/>
                <a:gd name="T2" fmla="*/ 0 w 200"/>
                <a:gd name="T3" fmla="*/ 0 h 266"/>
                <a:gd name="T4" fmla="*/ 0 w 200"/>
                <a:gd name="T5" fmla="*/ 0 h 266"/>
                <a:gd name="T6" fmla="*/ 0 w 200"/>
                <a:gd name="T7" fmla="*/ 0 h 266"/>
                <a:gd name="T8" fmla="*/ 0 w 200"/>
                <a:gd name="T9" fmla="*/ 0 h 266"/>
                <a:gd name="T10" fmla="*/ 0 w 200"/>
                <a:gd name="T11" fmla="*/ 0 h 266"/>
                <a:gd name="T12" fmla="*/ 0 w 200"/>
                <a:gd name="T13" fmla="*/ 0 h 266"/>
                <a:gd name="T14" fmla="*/ 0 w 200"/>
                <a:gd name="T15" fmla="*/ 0 h 266"/>
                <a:gd name="T16" fmla="*/ 0 w 200"/>
                <a:gd name="T17" fmla="*/ 0 h 2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0" h="266">
                  <a:moveTo>
                    <a:pt x="200" y="142"/>
                  </a:moveTo>
                  <a:lnTo>
                    <a:pt x="200" y="153"/>
                  </a:lnTo>
                  <a:lnTo>
                    <a:pt x="199" y="163"/>
                  </a:lnTo>
                  <a:cubicBezTo>
                    <a:pt x="173" y="269"/>
                    <a:pt x="29" y="270"/>
                    <a:pt x="2" y="164"/>
                  </a:cubicBezTo>
                  <a:lnTo>
                    <a:pt x="1" y="153"/>
                  </a:lnTo>
                  <a:lnTo>
                    <a:pt x="0" y="143"/>
                  </a:lnTo>
                  <a:cubicBezTo>
                    <a:pt x="5" y="28"/>
                    <a:pt x="155" y="4"/>
                    <a:pt x="196" y="112"/>
                  </a:cubicBezTo>
                  <a:lnTo>
                    <a:pt x="199" y="122"/>
                  </a:lnTo>
                  <a:lnTo>
                    <a:pt x="200" y="133"/>
                  </a:lnTo>
                  <a:lnTo>
                    <a:pt x="200" y="142"/>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29" name="Freeform 36"/>
            <p:cNvSpPr>
              <a:spLocks noChangeArrowheads="1"/>
            </p:cNvSpPr>
            <p:nvPr/>
          </p:nvSpPr>
          <p:spPr bwMode="auto">
            <a:xfrm>
              <a:off x="2629" y="2513"/>
              <a:ext cx="68" cy="90"/>
            </a:xfrm>
            <a:custGeom>
              <a:avLst/>
              <a:gdLst>
                <a:gd name="T0" fmla="*/ 0 w 170"/>
                <a:gd name="T1" fmla="*/ 0 h 225"/>
                <a:gd name="T2" fmla="*/ 0 w 170"/>
                <a:gd name="T3" fmla="*/ 0 h 225"/>
                <a:gd name="T4" fmla="*/ 0 w 170"/>
                <a:gd name="T5" fmla="*/ 0 h 225"/>
                <a:gd name="T6" fmla="*/ 0 w 170"/>
                <a:gd name="T7" fmla="*/ 0 h 225"/>
                <a:gd name="T8" fmla="*/ 0 w 170"/>
                <a:gd name="T9" fmla="*/ 0 h 225"/>
                <a:gd name="T10" fmla="*/ 0 w 170"/>
                <a:gd name="T11" fmla="*/ 0 h 225"/>
                <a:gd name="T12" fmla="*/ 0 w 170"/>
                <a:gd name="T13" fmla="*/ 0 h 225"/>
                <a:gd name="T14" fmla="*/ 0 w 170"/>
                <a:gd name="T15" fmla="*/ 0 h 2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0" h="225">
                  <a:moveTo>
                    <a:pt x="170" y="109"/>
                  </a:moveTo>
                  <a:lnTo>
                    <a:pt x="169" y="100"/>
                  </a:lnTo>
                  <a:lnTo>
                    <a:pt x="166" y="92"/>
                  </a:lnTo>
                  <a:cubicBezTo>
                    <a:pt x="136" y="4"/>
                    <a:pt x="13" y="15"/>
                    <a:pt x="0" y="108"/>
                  </a:cubicBezTo>
                  <a:lnTo>
                    <a:pt x="0" y="125"/>
                  </a:lnTo>
                  <a:cubicBezTo>
                    <a:pt x="10" y="221"/>
                    <a:pt x="148" y="229"/>
                    <a:pt x="168" y="134"/>
                  </a:cubicBezTo>
                  <a:lnTo>
                    <a:pt x="170" y="126"/>
                  </a:lnTo>
                  <a:lnTo>
                    <a:pt x="170" y="118"/>
                  </a:lnTo>
                  <a:lnTo>
                    <a:pt x="170" y="109"/>
                  </a:lnTo>
                  <a:close/>
                </a:path>
              </a:pathLst>
            </a:custGeom>
            <a:solidFill>
              <a:srgbClr val="FFFFFF"/>
            </a:solidFill>
            <a:ln w="12700" cmpd="sng">
              <a:solidFill>
                <a:srgbClr val="FFFFFF"/>
              </a:solidFill>
              <a:prstDash val="solid"/>
              <a:round/>
              <a:headEnd/>
              <a:tailEnd/>
            </a:ln>
          </p:spPr>
          <p:txBody>
            <a:bodyPr/>
            <a:lstStyle/>
            <a:p>
              <a:endParaRPr lang="en-US"/>
            </a:p>
          </p:txBody>
        </p:sp>
        <p:sp>
          <p:nvSpPr>
            <p:cNvPr id="136230" name="Freeform 37"/>
            <p:cNvSpPr>
              <a:spLocks noChangeArrowheads="1"/>
            </p:cNvSpPr>
            <p:nvPr/>
          </p:nvSpPr>
          <p:spPr bwMode="auto">
            <a:xfrm>
              <a:off x="2530" y="2429"/>
              <a:ext cx="55" cy="14"/>
            </a:xfrm>
            <a:custGeom>
              <a:avLst/>
              <a:gdLst>
                <a:gd name="T0" fmla="*/ 0 w 135"/>
                <a:gd name="T1" fmla="*/ 0 h 36"/>
                <a:gd name="T2" fmla="*/ 0 w 135"/>
                <a:gd name="T3" fmla="*/ 0 h 36"/>
                <a:gd name="T4" fmla="*/ 0 w 135"/>
                <a:gd name="T5" fmla="*/ 0 h 36"/>
                <a:gd name="T6" fmla="*/ 0 w 135"/>
                <a:gd name="T7" fmla="*/ 0 h 36"/>
                <a:gd name="T8" fmla="*/ 0 w 135"/>
                <a:gd name="T9" fmla="*/ 0 h 36"/>
                <a:gd name="T10" fmla="*/ 0 w 135"/>
                <a:gd name="T11" fmla="*/ 0 h 36"/>
                <a:gd name="T12" fmla="*/ 0 w 135"/>
                <a:gd name="T13" fmla="*/ 0 h 36"/>
                <a:gd name="T14" fmla="*/ 0 w 135"/>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5" h="36">
                  <a:moveTo>
                    <a:pt x="135" y="39"/>
                  </a:moveTo>
                  <a:lnTo>
                    <a:pt x="117" y="40"/>
                  </a:lnTo>
                  <a:cubicBezTo>
                    <a:pt x="79" y="38"/>
                    <a:pt x="52" y="35"/>
                    <a:pt x="15" y="23"/>
                  </a:cubicBezTo>
                  <a:lnTo>
                    <a:pt x="0" y="18"/>
                  </a:lnTo>
                  <a:lnTo>
                    <a:pt x="6" y="4"/>
                  </a:lnTo>
                  <a:lnTo>
                    <a:pt x="20" y="9"/>
                  </a:lnTo>
                  <a:cubicBezTo>
                    <a:pt x="51" y="19"/>
                    <a:pt x="84" y="26"/>
                    <a:pt x="117" y="24"/>
                  </a:cubicBezTo>
                  <a:lnTo>
                    <a:pt x="134" y="24"/>
                  </a:lnTo>
                  <a:lnTo>
                    <a:pt x="135" y="39"/>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31" name="Freeform 38"/>
            <p:cNvSpPr>
              <a:spLocks noChangeArrowheads="1"/>
            </p:cNvSpPr>
            <p:nvPr/>
          </p:nvSpPr>
          <p:spPr bwMode="auto">
            <a:xfrm>
              <a:off x="2607" y="2527"/>
              <a:ext cx="25" cy="9"/>
            </a:xfrm>
            <a:custGeom>
              <a:avLst/>
              <a:gdLst>
                <a:gd name="T0" fmla="*/ 0 w 61"/>
                <a:gd name="T1" fmla="*/ 0 h 23"/>
                <a:gd name="T2" fmla="*/ 0 w 61"/>
                <a:gd name="T3" fmla="*/ 0 h 23"/>
                <a:gd name="T4" fmla="*/ 0 w 61"/>
                <a:gd name="T5" fmla="*/ 0 h 23"/>
                <a:gd name="T6" fmla="*/ 0 w 61"/>
                <a:gd name="T7" fmla="*/ 0 h 23"/>
                <a:gd name="T8" fmla="*/ 0 w 61"/>
                <a:gd name="T9" fmla="*/ 0 h 23"/>
                <a:gd name="T10" fmla="*/ 0 w 61"/>
                <a:gd name="T11" fmla="*/ 0 h 23"/>
                <a:gd name="T12" fmla="*/ 0 w 61"/>
                <a:gd name="T13" fmla="*/ 0 h 23"/>
                <a:gd name="T14" fmla="*/ 0 w 61"/>
                <a:gd name="T15" fmla="*/ 0 h 23"/>
                <a:gd name="T16" fmla="*/ 0 w 61"/>
                <a:gd name="T17" fmla="*/ 0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 h="23">
                  <a:moveTo>
                    <a:pt x="61" y="18"/>
                  </a:moveTo>
                  <a:lnTo>
                    <a:pt x="46" y="22"/>
                  </a:lnTo>
                  <a:lnTo>
                    <a:pt x="32" y="24"/>
                  </a:lnTo>
                  <a:lnTo>
                    <a:pt x="16" y="27"/>
                  </a:lnTo>
                  <a:lnTo>
                    <a:pt x="2" y="28"/>
                  </a:lnTo>
                  <a:lnTo>
                    <a:pt x="0" y="14"/>
                  </a:lnTo>
                  <a:lnTo>
                    <a:pt x="14" y="12"/>
                  </a:lnTo>
                  <a:lnTo>
                    <a:pt x="43" y="8"/>
                  </a:lnTo>
                  <a:lnTo>
                    <a:pt x="57" y="4"/>
                  </a:lnTo>
                  <a:lnTo>
                    <a:pt x="61" y="18"/>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32" name="Freeform 39"/>
            <p:cNvSpPr>
              <a:spLocks noChangeArrowheads="1"/>
            </p:cNvSpPr>
            <p:nvPr/>
          </p:nvSpPr>
          <p:spPr bwMode="auto">
            <a:xfrm>
              <a:off x="2813" y="2553"/>
              <a:ext cx="18" cy="22"/>
            </a:xfrm>
            <a:custGeom>
              <a:avLst/>
              <a:gdLst>
                <a:gd name="T0" fmla="*/ 0 w 46"/>
                <a:gd name="T1" fmla="*/ 0 h 53"/>
                <a:gd name="T2" fmla="*/ 0 w 46"/>
                <a:gd name="T3" fmla="*/ 0 h 53"/>
                <a:gd name="T4" fmla="*/ 0 w 46"/>
                <a:gd name="T5" fmla="*/ 0 h 53"/>
                <a:gd name="T6" fmla="*/ 0 w 46"/>
                <a:gd name="T7" fmla="*/ 0 h 53"/>
                <a:gd name="T8" fmla="*/ 0 w 46"/>
                <a:gd name="T9" fmla="*/ 0 h 53"/>
                <a:gd name="T10" fmla="*/ 0 w 46"/>
                <a:gd name="T11" fmla="*/ 0 h 53"/>
                <a:gd name="T12" fmla="*/ 0 w 46"/>
                <a:gd name="T13" fmla="*/ 0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53">
                  <a:moveTo>
                    <a:pt x="36" y="58"/>
                  </a:moveTo>
                  <a:lnTo>
                    <a:pt x="16" y="36"/>
                  </a:lnTo>
                  <a:lnTo>
                    <a:pt x="0" y="12"/>
                  </a:lnTo>
                  <a:lnTo>
                    <a:pt x="13" y="4"/>
                  </a:lnTo>
                  <a:lnTo>
                    <a:pt x="20" y="16"/>
                  </a:lnTo>
                  <a:lnTo>
                    <a:pt x="37" y="38"/>
                  </a:lnTo>
                  <a:lnTo>
                    <a:pt x="46" y="48"/>
                  </a:lnTo>
                  <a:lnTo>
                    <a:pt x="36" y="58"/>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33" name="Freeform 40"/>
            <p:cNvSpPr>
              <a:spLocks noChangeArrowheads="1"/>
            </p:cNvSpPr>
            <p:nvPr/>
          </p:nvSpPr>
          <p:spPr bwMode="auto">
            <a:xfrm>
              <a:off x="3078" y="2527"/>
              <a:ext cx="11" cy="22"/>
            </a:xfrm>
            <a:custGeom>
              <a:avLst/>
              <a:gdLst>
                <a:gd name="T0" fmla="*/ 0 w 28"/>
                <a:gd name="T1" fmla="*/ 0 h 52"/>
                <a:gd name="T2" fmla="*/ 0 w 28"/>
                <a:gd name="T3" fmla="*/ 0 h 52"/>
                <a:gd name="T4" fmla="*/ 0 w 28"/>
                <a:gd name="T5" fmla="*/ 0 h 52"/>
                <a:gd name="T6" fmla="*/ 0 w 28"/>
                <a:gd name="T7" fmla="*/ 0 h 52"/>
                <a:gd name="T8" fmla="*/ 0 w 28"/>
                <a:gd name="T9" fmla="*/ 0 h 52"/>
                <a:gd name="T10" fmla="*/ 0 w 28"/>
                <a:gd name="T11" fmla="*/ 0 h 52"/>
                <a:gd name="T12" fmla="*/ 0 w 28"/>
                <a:gd name="T13" fmla="*/ 0 h 52"/>
                <a:gd name="T14" fmla="*/ 0 w 28"/>
                <a:gd name="T15" fmla="*/ 0 h 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52">
                  <a:moveTo>
                    <a:pt x="28" y="6"/>
                  </a:moveTo>
                  <a:lnTo>
                    <a:pt x="26" y="18"/>
                  </a:lnTo>
                  <a:lnTo>
                    <a:pt x="19" y="45"/>
                  </a:lnTo>
                  <a:lnTo>
                    <a:pt x="14" y="57"/>
                  </a:lnTo>
                  <a:lnTo>
                    <a:pt x="0" y="52"/>
                  </a:lnTo>
                  <a:lnTo>
                    <a:pt x="4" y="40"/>
                  </a:lnTo>
                  <a:lnTo>
                    <a:pt x="11" y="16"/>
                  </a:lnTo>
                  <a:lnTo>
                    <a:pt x="13" y="4"/>
                  </a:lnTo>
                  <a:lnTo>
                    <a:pt x="28" y="6"/>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34" name="Freeform 41"/>
            <p:cNvSpPr>
              <a:spLocks noChangeArrowheads="1"/>
            </p:cNvSpPr>
            <p:nvPr/>
          </p:nvSpPr>
          <p:spPr bwMode="auto">
            <a:xfrm>
              <a:off x="3195" y="2404"/>
              <a:ext cx="72" cy="76"/>
            </a:xfrm>
            <a:custGeom>
              <a:avLst/>
              <a:gdLst>
                <a:gd name="T0" fmla="*/ 0 w 178"/>
                <a:gd name="T1" fmla="*/ 0 h 190"/>
                <a:gd name="T2" fmla="*/ 0 w 178"/>
                <a:gd name="T3" fmla="*/ 0 h 190"/>
                <a:gd name="T4" fmla="*/ 0 w 178"/>
                <a:gd name="T5" fmla="*/ 0 h 190"/>
                <a:gd name="T6" fmla="*/ 0 w 178"/>
                <a:gd name="T7" fmla="*/ 0 h 190"/>
                <a:gd name="T8" fmla="*/ 0 w 178"/>
                <a:gd name="T9" fmla="*/ 0 h 190"/>
                <a:gd name="T10" fmla="*/ 0 w 178"/>
                <a:gd name="T11" fmla="*/ 0 h 190"/>
                <a:gd name="T12" fmla="*/ 0 w 178"/>
                <a:gd name="T13" fmla="*/ 0 h 190"/>
                <a:gd name="T14" fmla="*/ 0 w 178"/>
                <a:gd name="T15" fmla="*/ 0 h 1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8" h="190">
                  <a:moveTo>
                    <a:pt x="4" y="4"/>
                  </a:moveTo>
                  <a:lnTo>
                    <a:pt x="23" y="11"/>
                  </a:lnTo>
                  <a:cubicBezTo>
                    <a:pt x="97" y="37"/>
                    <a:pt x="169" y="97"/>
                    <a:pt x="178" y="179"/>
                  </a:cubicBezTo>
                  <a:lnTo>
                    <a:pt x="178" y="195"/>
                  </a:lnTo>
                  <a:lnTo>
                    <a:pt x="164" y="195"/>
                  </a:lnTo>
                  <a:lnTo>
                    <a:pt x="163" y="182"/>
                  </a:lnTo>
                  <a:cubicBezTo>
                    <a:pt x="159" y="106"/>
                    <a:pt x="83" y="50"/>
                    <a:pt x="19" y="24"/>
                  </a:cubicBezTo>
                  <a:lnTo>
                    <a:pt x="0" y="18"/>
                  </a:lnTo>
                  <a:lnTo>
                    <a:pt x="4"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35" name="Freeform 42"/>
            <p:cNvSpPr>
              <a:spLocks noChangeArrowheads="1"/>
            </p:cNvSpPr>
            <p:nvPr/>
          </p:nvSpPr>
          <p:spPr bwMode="auto">
            <a:xfrm>
              <a:off x="3324" y="2326"/>
              <a:ext cx="34" cy="32"/>
            </a:xfrm>
            <a:custGeom>
              <a:avLst/>
              <a:gdLst>
                <a:gd name="T0" fmla="*/ 0 w 85"/>
                <a:gd name="T1" fmla="*/ 0 h 79"/>
                <a:gd name="T2" fmla="*/ 0 w 85"/>
                <a:gd name="T3" fmla="*/ 0 h 79"/>
                <a:gd name="T4" fmla="*/ 0 w 85"/>
                <a:gd name="T5" fmla="*/ 0 h 79"/>
                <a:gd name="T6" fmla="*/ 0 w 85"/>
                <a:gd name="T7" fmla="*/ 0 h 79"/>
                <a:gd name="T8" fmla="*/ 0 w 85"/>
                <a:gd name="T9" fmla="*/ 0 h 79"/>
                <a:gd name="T10" fmla="*/ 0 w 85"/>
                <a:gd name="T11" fmla="*/ 0 h 79"/>
                <a:gd name="T12" fmla="*/ 0 w 85"/>
                <a:gd name="T13" fmla="*/ 0 h 79"/>
                <a:gd name="T14" fmla="*/ 0 w 85"/>
                <a:gd name="T15" fmla="*/ 0 h 7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5" h="79">
                  <a:moveTo>
                    <a:pt x="85" y="12"/>
                  </a:moveTo>
                  <a:lnTo>
                    <a:pt x="79" y="22"/>
                  </a:lnTo>
                  <a:cubicBezTo>
                    <a:pt x="67" y="39"/>
                    <a:pt x="38" y="67"/>
                    <a:pt x="20" y="76"/>
                  </a:cubicBezTo>
                  <a:lnTo>
                    <a:pt x="8" y="83"/>
                  </a:lnTo>
                  <a:lnTo>
                    <a:pt x="0" y="71"/>
                  </a:lnTo>
                  <a:lnTo>
                    <a:pt x="12" y="64"/>
                  </a:lnTo>
                  <a:cubicBezTo>
                    <a:pt x="29" y="54"/>
                    <a:pt x="55" y="30"/>
                    <a:pt x="66" y="14"/>
                  </a:cubicBezTo>
                  <a:lnTo>
                    <a:pt x="73" y="4"/>
                  </a:lnTo>
                  <a:lnTo>
                    <a:pt x="85" y="12"/>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36" name="Freeform 43"/>
            <p:cNvSpPr>
              <a:spLocks noChangeArrowheads="1"/>
            </p:cNvSpPr>
            <p:nvPr/>
          </p:nvSpPr>
          <p:spPr bwMode="auto">
            <a:xfrm>
              <a:off x="3281" y="2225"/>
              <a:ext cx="7" cy="14"/>
            </a:xfrm>
            <a:custGeom>
              <a:avLst/>
              <a:gdLst>
                <a:gd name="T0" fmla="*/ 0 w 17"/>
                <a:gd name="T1" fmla="*/ 0 h 34"/>
                <a:gd name="T2" fmla="*/ 0 w 17"/>
                <a:gd name="T3" fmla="*/ 0 h 34"/>
                <a:gd name="T4" fmla="*/ 0 w 17"/>
                <a:gd name="T5" fmla="*/ 0 h 34"/>
                <a:gd name="T6" fmla="*/ 0 w 17"/>
                <a:gd name="T7" fmla="*/ 0 h 34"/>
                <a:gd name="T8" fmla="*/ 0 w 17"/>
                <a:gd name="T9" fmla="*/ 0 h 34"/>
                <a:gd name="T10" fmla="*/ 0 w 17"/>
                <a:gd name="T11" fmla="*/ 0 h 34"/>
                <a:gd name="T12" fmla="*/ 0 w 17"/>
                <a:gd name="T13" fmla="*/ 0 h 34"/>
                <a:gd name="T14" fmla="*/ 0 w 17"/>
                <a:gd name="T15" fmla="*/ 0 h 3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34">
                  <a:moveTo>
                    <a:pt x="14" y="4"/>
                  </a:moveTo>
                  <a:lnTo>
                    <a:pt x="15" y="12"/>
                  </a:lnTo>
                  <a:lnTo>
                    <a:pt x="17" y="21"/>
                  </a:lnTo>
                  <a:lnTo>
                    <a:pt x="17" y="39"/>
                  </a:lnTo>
                  <a:lnTo>
                    <a:pt x="3" y="39"/>
                  </a:lnTo>
                  <a:lnTo>
                    <a:pt x="3" y="30"/>
                  </a:lnTo>
                  <a:lnTo>
                    <a:pt x="1" y="16"/>
                  </a:lnTo>
                  <a:lnTo>
                    <a:pt x="0" y="8"/>
                  </a:lnTo>
                  <a:lnTo>
                    <a:pt x="14"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37" name="Freeform 44"/>
            <p:cNvSpPr>
              <a:spLocks noChangeArrowheads="1"/>
            </p:cNvSpPr>
            <p:nvPr/>
          </p:nvSpPr>
          <p:spPr bwMode="auto">
            <a:xfrm>
              <a:off x="3089" y="2192"/>
              <a:ext cx="20" cy="21"/>
            </a:xfrm>
            <a:custGeom>
              <a:avLst/>
              <a:gdLst>
                <a:gd name="T0" fmla="*/ 0 w 50"/>
                <a:gd name="T1" fmla="*/ 0 h 51"/>
                <a:gd name="T2" fmla="*/ 0 w 50"/>
                <a:gd name="T3" fmla="*/ 0 h 51"/>
                <a:gd name="T4" fmla="*/ 0 w 50"/>
                <a:gd name="T5" fmla="*/ 0 h 51"/>
                <a:gd name="T6" fmla="*/ 0 w 50"/>
                <a:gd name="T7" fmla="*/ 0 h 51"/>
                <a:gd name="T8" fmla="*/ 0 w 50"/>
                <a:gd name="T9" fmla="*/ 0 h 51"/>
                <a:gd name="T10" fmla="*/ 0 w 50"/>
                <a:gd name="T11" fmla="*/ 0 h 51"/>
                <a:gd name="T12" fmla="*/ 0 w 50"/>
                <a:gd name="T13" fmla="*/ 0 h 51"/>
                <a:gd name="T14" fmla="*/ 0 w 50"/>
                <a:gd name="T15" fmla="*/ 0 h 51"/>
                <a:gd name="T16" fmla="*/ 0 w 50"/>
                <a:gd name="T17" fmla="*/ 0 h 51"/>
                <a:gd name="T18" fmla="*/ 0 w 50"/>
                <a:gd name="T19" fmla="*/ 0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 h="51">
                  <a:moveTo>
                    <a:pt x="0" y="46"/>
                  </a:moveTo>
                  <a:lnTo>
                    <a:pt x="8" y="35"/>
                  </a:lnTo>
                  <a:lnTo>
                    <a:pt x="17" y="24"/>
                  </a:lnTo>
                  <a:lnTo>
                    <a:pt x="28" y="14"/>
                  </a:lnTo>
                  <a:lnTo>
                    <a:pt x="39" y="4"/>
                  </a:lnTo>
                  <a:lnTo>
                    <a:pt x="50" y="15"/>
                  </a:lnTo>
                  <a:lnTo>
                    <a:pt x="38" y="24"/>
                  </a:lnTo>
                  <a:lnTo>
                    <a:pt x="28" y="34"/>
                  </a:lnTo>
                  <a:lnTo>
                    <a:pt x="20" y="44"/>
                  </a:lnTo>
                  <a:lnTo>
                    <a:pt x="11" y="56"/>
                  </a:lnTo>
                  <a:lnTo>
                    <a:pt x="0" y="46"/>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38" name="Freeform 45"/>
            <p:cNvSpPr>
              <a:spLocks noChangeArrowheads="1"/>
            </p:cNvSpPr>
            <p:nvPr/>
          </p:nvSpPr>
          <p:spPr bwMode="auto">
            <a:xfrm>
              <a:off x="2944" y="2203"/>
              <a:ext cx="13" cy="17"/>
            </a:xfrm>
            <a:custGeom>
              <a:avLst/>
              <a:gdLst>
                <a:gd name="T0" fmla="*/ 0 w 32"/>
                <a:gd name="T1" fmla="*/ 0 h 43"/>
                <a:gd name="T2" fmla="*/ 0 w 32"/>
                <a:gd name="T3" fmla="*/ 0 h 43"/>
                <a:gd name="T4" fmla="*/ 0 w 32"/>
                <a:gd name="T5" fmla="*/ 0 h 43"/>
                <a:gd name="T6" fmla="*/ 0 w 32"/>
                <a:gd name="T7" fmla="*/ 0 h 43"/>
                <a:gd name="T8" fmla="*/ 0 w 32"/>
                <a:gd name="T9" fmla="*/ 0 h 43"/>
                <a:gd name="T10" fmla="*/ 0 w 32"/>
                <a:gd name="T11" fmla="*/ 0 h 43"/>
                <a:gd name="T12" fmla="*/ 0 w 32"/>
                <a:gd name="T13" fmla="*/ 0 h 43"/>
                <a:gd name="T14" fmla="*/ 0 w 32"/>
                <a:gd name="T15" fmla="*/ 0 h 43"/>
                <a:gd name="T16" fmla="*/ 0 w 32"/>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43">
                  <a:moveTo>
                    <a:pt x="0" y="41"/>
                  </a:moveTo>
                  <a:lnTo>
                    <a:pt x="3" y="33"/>
                  </a:lnTo>
                  <a:lnTo>
                    <a:pt x="13" y="14"/>
                  </a:lnTo>
                  <a:lnTo>
                    <a:pt x="19" y="4"/>
                  </a:lnTo>
                  <a:lnTo>
                    <a:pt x="32" y="12"/>
                  </a:lnTo>
                  <a:lnTo>
                    <a:pt x="26" y="21"/>
                  </a:lnTo>
                  <a:lnTo>
                    <a:pt x="21" y="29"/>
                  </a:lnTo>
                  <a:lnTo>
                    <a:pt x="17" y="38"/>
                  </a:lnTo>
                  <a:lnTo>
                    <a:pt x="14" y="47"/>
                  </a:lnTo>
                  <a:lnTo>
                    <a:pt x="0" y="41"/>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39" name="Freeform 46"/>
            <p:cNvSpPr>
              <a:spLocks noChangeArrowheads="1"/>
            </p:cNvSpPr>
            <p:nvPr/>
          </p:nvSpPr>
          <p:spPr bwMode="auto">
            <a:xfrm>
              <a:off x="2777" y="2221"/>
              <a:ext cx="29" cy="19"/>
            </a:xfrm>
            <a:custGeom>
              <a:avLst/>
              <a:gdLst>
                <a:gd name="T0" fmla="*/ 0 w 74"/>
                <a:gd name="T1" fmla="*/ 0 h 47"/>
                <a:gd name="T2" fmla="*/ 0 w 74"/>
                <a:gd name="T3" fmla="*/ 0 h 47"/>
                <a:gd name="T4" fmla="*/ 0 w 74"/>
                <a:gd name="T5" fmla="*/ 0 h 47"/>
                <a:gd name="T6" fmla="*/ 0 w 74"/>
                <a:gd name="T7" fmla="*/ 0 h 47"/>
                <a:gd name="T8" fmla="*/ 0 w 74"/>
                <a:gd name="T9" fmla="*/ 0 h 47"/>
                <a:gd name="T10" fmla="*/ 0 w 74"/>
                <a:gd name="T11" fmla="*/ 0 h 47"/>
                <a:gd name="T12" fmla="*/ 0 w 74"/>
                <a:gd name="T13" fmla="*/ 0 h 47"/>
                <a:gd name="T14" fmla="*/ 0 w 74"/>
                <a:gd name="T15" fmla="*/ 0 h 47"/>
                <a:gd name="T16" fmla="*/ 0 w 74"/>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4" h="47">
                  <a:moveTo>
                    <a:pt x="6" y="4"/>
                  </a:moveTo>
                  <a:lnTo>
                    <a:pt x="23" y="11"/>
                  </a:lnTo>
                  <a:lnTo>
                    <a:pt x="41" y="20"/>
                  </a:lnTo>
                  <a:lnTo>
                    <a:pt x="58" y="29"/>
                  </a:lnTo>
                  <a:lnTo>
                    <a:pt x="74" y="39"/>
                  </a:lnTo>
                  <a:lnTo>
                    <a:pt x="66" y="52"/>
                  </a:lnTo>
                  <a:lnTo>
                    <a:pt x="51" y="42"/>
                  </a:lnTo>
                  <a:lnTo>
                    <a:pt x="17" y="26"/>
                  </a:lnTo>
                  <a:lnTo>
                    <a:pt x="0" y="17"/>
                  </a:lnTo>
                  <a:lnTo>
                    <a:pt x="6"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40" name="Freeform 47"/>
            <p:cNvSpPr>
              <a:spLocks noChangeArrowheads="1"/>
            </p:cNvSpPr>
            <p:nvPr/>
          </p:nvSpPr>
          <p:spPr bwMode="auto">
            <a:xfrm>
              <a:off x="2565" y="2317"/>
              <a:ext cx="11" cy="17"/>
            </a:xfrm>
            <a:custGeom>
              <a:avLst/>
              <a:gdLst>
                <a:gd name="T0" fmla="*/ 0 w 26"/>
                <a:gd name="T1" fmla="*/ 0 h 40"/>
                <a:gd name="T2" fmla="*/ 0 w 26"/>
                <a:gd name="T3" fmla="*/ 0 h 40"/>
                <a:gd name="T4" fmla="*/ 0 w 26"/>
                <a:gd name="T5" fmla="*/ 0 h 40"/>
                <a:gd name="T6" fmla="*/ 0 w 26"/>
                <a:gd name="T7" fmla="*/ 0 h 40"/>
                <a:gd name="T8" fmla="*/ 0 w 26"/>
                <a:gd name="T9" fmla="*/ 0 h 40"/>
                <a:gd name="T10" fmla="*/ 0 w 26"/>
                <a:gd name="T11" fmla="*/ 0 h 40"/>
                <a:gd name="T12" fmla="*/ 0 w 26"/>
                <a:gd name="T13" fmla="*/ 0 h 40"/>
                <a:gd name="T14" fmla="*/ 0 w 26"/>
                <a:gd name="T15" fmla="*/ 0 h 40"/>
                <a:gd name="T16" fmla="*/ 0 w 26"/>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40">
                  <a:moveTo>
                    <a:pt x="12" y="45"/>
                  </a:moveTo>
                  <a:lnTo>
                    <a:pt x="8" y="36"/>
                  </a:lnTo>
                  <a:lnTo>
                    <a:pt x="4" y="27"/>
                  </a:lnTo>
                  <a:lnTo>
                    <a:pt x="0" y="8"/>
                  </a:lnTo>
                  <a:lnTo>
                    <a:pt x="14" y="4"/>
                  </a:lnTo>
                  <a:lnTo>
                    <a:pt x="16" y="12"/>
                  </a:lnTo>
                  <a:lnTo>
                    <a:pt x="19" y="22"/>
                  </a:lnTo>
                  <a:lnTo>
                    <a:pt x="21" y="30"/>
                  </a:lnTo>
                  <a:lnTo>
                    <a:pt x="26" y="40"/>
                  </a:lnTo>
                  <a:lnTo>
                    <a:pt x="12" y="45"/>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41" name="Freeform 48"/>
            <p:cNvSpPr>
              <a:spLocks noChangeArrowheads="1"/>
            </p:cNvSpPr>
            <p:nvPr/>
          </p:nvSpPr>
          <p:spPr bwMode="auto">
            <a:xfrm>
              <a:off x="2626" y="2521"/>
              <a:ext cx="74" cy="74"/>
            </a:xfrm>
            <a:custGeom>
              <a:avLst/>
              <a:gdLst>
                <a:gd name="T0" fmla="*/ 0 w 184"/>
                <a:gd name="T1" fmla="*/ 0 h 186"/>
                <a:gd name="T2" fmla="*/ 0 w 184"/>
                <a:gd name="T3" fmla="*/ 0 h 186"/>
                <a:gd name="T4" fmla="*/ 0 w 184"/>
                <a:gd name="T5" fmla="*/ 0 h 186"/>
                <a:gd name="T6" fmla="*/ 0 w 184"/>
                <a:gd name="T7" fmla="*/ 0 h 186"/>
                <a:gd name="T8" fmla="*/ 0 w 184"/>
                <a:gd name="T9" fmla="*/ 0 h 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4" h="186">
                  <a:moveTo>
                    <a:pt x="184" y="96"/>
                  </a:moveTo>
                  <a:cubicBezTo>
                    <a:pt x="184" y="148"/>
                    <a:pt x="144" y="190"/>
                    <a:pt x="92" y="190"/>
                  </a:cubicBezTo>
                  <a:cubicBezTo>
                    <a:pt x="40" y="190"/>
                    <a:pt x="0" y="148"/>
                    <a:pt x="0" y="96"/>
                  </a:cubicBezTo>
                  <a:cubicBezTo>
                    <a:pt x="0" y="46"/>
                    <a:pt x="40" y="4"/>
                    <a:pt x="92" y="4"/>
                  </a:cubicBezTo>
                  <a:cubicBezTo>
                    <a:pt x="144" y="4"/>
                    <a:pt x="184" y="46"/>
                    <a:pt x="184" y="96"/>
                  </a:cubicBezTo>
                  <a:close/>
                </a:path>
              </a:pathLst>
            </a:custGeom>
            <a:solidFill>
              <a:srgbClr val="BF0000"/>
            </a:solidFill>
            <a:ln w="12700" cmpd="sng">
              <a:solidFill>
                <a:srgbClr val="BF0000"/>
              </a:solidFill>
              <a:prstDash val="solid"/>
              <a:round/>
              <a:headEnd/>
              <a:tailEnd/>
            </a:ln>
          </p:spPr>
          <p:txBody>
            <a:bodyPr/>
            <a:lstStyle/>
            <a:p>
              <a:endParaRPr lang="en-US"/>
            </a:p>
          </p:txBody>
        </p:sp>
        <p:sp>
          <p:nvSpPr>
            <p:cNvPr id="136242" name="Freeform 49"/>
            <p:cNvSpPr>
              <a:spLocks noChangeArrowheads="1"/>
            </p:cNvSpPr>
            <p:nvPr/>
          </p:nvSpPr>
          <p:spPr bwMode="auto">
            <a:xfrm>
              <a:off x="1348" y="1807"/>
              <a:ext cx="760" cy="724"/>
            </a:xfrm>
            <a:custGeom>
              <a:avLst/>
              <a:gdLst>
                <a:gd name="T0" fmla="*/ 0 w 1899"/>
                <a:gd name="T1" fmla="*/ 0 h 1809"/>
                <a:gd name="T2" fmla="*/ 0 w 1899"/>
                <a:gd name="T3" fmla="*/ 0 h 1809"/>
                <a:gd name="T4" fmla="*/ 0 w 1899"/>
                <a:gd name="T5" fmla="*/ 0 h 1809"/>
                <a:gd name="T6" fmla="*/ 0 w 1899"/>
                <a:gd name="T7" fmla="*/ 0 h 1809"/>
                <a:gd name="T8" fmla="*/ 0 w 1899"/>
                <a:gd name="T9" fmla="*/ 0 h 18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99" h="1809">
                  <a:moveTo>
                    <a:pt x="0" y="909"/>
                  </a:moveTo>
                  <a:cubicBezTo>
                    <a:pt x="0" y="410"/>
                    <a:pt x="425" y="4"/>
                    <a:pt x="950" y="4"/>
                  </a:cubicBezTo>
                  <a:cubicBezTo>
                    <a:pt x="1474" y="4"/>
                    <a:pt x="1899" y="410"/>
                    <a:pt x="1899" y="909"/>
                  </a:cubicBezTo>
                  <a:cubicBezTo>
                    <a:pt x="1899" y="1409"/>
                    <a:pt x="1474" y="1814"/>
                    <a:pt x="950" y="1814"/>
                  </a:cubicBezTo>
                  <a:cubicBezTo>
                    <a:pt x="425" y="1814"/>
                    <a:pt x="0" y="1409"/>
                    <a:pt x="0" y="909"/>
                  </a:cubicBezTo>
                  <a:close/>
                </a:path>
              </a:pathLst>
            </a:custGeom>
            <a:solidFill>
              <a:srgbClr val="BADFE3"/>
            </a:solidFill>
            <a:ln w="12700" cmpd="sng">
              <a:solidFill>
                <a:srgbClr val="BADFE3"/>
              </a:solidFill>
              <a:prstDash val="solid"/>
              <a:round/>
              <a:headEnd/>
              <a:tailEnd/>
            </a:ln>
          </p:spPr>
          <p:txBody>
            <a:bodyPr/>
            <a:lstStyle/>
            <a:p>
              <a:endParaRPr lang="en-US"/>
            </a:p>
          </p:txBody>
        </p:sp>
        <p:sp>
          <p:nvSpPr>
            <p:cNvPr id="136243" name="Freeform 50"/>
            <p:cNvSpPr>
              <a:spLocks noChangeArrowheads="1"/>
            </p:cNvSpPr>
            <p:nvPr/>
          </p:nvSpPr>
          <p:spPr bwMode="auto">
            <a:xfrm>
              <a:off x="1345" y="1804"/>
              <a:ext cx="765" cy="731"/>
            </a:xfrm>
            <a:custGeom>
              <a:avLst/>
              <a:gdLst>
                <a:gd name="T0" fmla="*/ 0 w 1913"/>
                <a:gd name="T1" fmla="*/ 0 h 1829"/>
                <a:gd name="T2" fmla="*/ 0 w 1913"/>
                <a:gd name="T3" fmla="*/ 0 h 1829"/>
                <a:gd name="T4" fmla="*/ 0 w 1913"/>
                <a:gd name="T5" fmla="*/ 0 h 1829"/>
                <a:gd name="T6" fmla="*/ 0 w 1913"/>
                <a:gd name="T7" fmla="*/ 0 h 1829"/>
                <a:gd name="T8" fmla="*/ 0 w 1913"/>
                <a:gd name="T9" fmla="*/ 0 h 1829"/>
                <a:gd name="T10" fmla="*/ 0 w 1913"/>
                <a:gd name="T11" fmla="*/ 0 h 1829"/>
                <a:gd name="T12" fmla="*/ 0 w 1913"/>
                <a:gd name="T13" fmla="*/ 0 h 1829"/>
                <a:gd name="T14" fmla="*/ 0 w 1913"/>
                <a:gd name="T15" fmla="*/ 0 h 1829"/>
                <a:gd name="T16" fmla="*/ 0 w 1913"/>
                <a:gd name="T17" fmla="*/ 0 h 1829"/>
                <a:gd name="T18" fmla="*/ 0 w 1913"/>
                <a:gd name="T19" fmla="*/ 0 h 1829"/>
                <a:gd name="T20" fmla="*/ 0 w 1913"/>
                <a:gd name="T21" fmla="*/ 0 h 1829"/>
                <a:gd name="T22" fmla="*/ 0 w 1913"/>
                <a:gd name="T23" fmla="*/ 0 h 1829"/>
                <a:gd name="T24" fmla="*/ 0 w 1913"/>
                <a:gd name="T25" fmla="*/ 0 h 1829"/>
                <a:gd name="T26" fmla="*/ 0 w 1913"/>
                <a:gd name="T27" fmla="*/ 0 h 1829"/>
                <a:gd name="T28" fmla="*/ 0 w 1913"/>
                <a:gd name="T29" fmla="*/ 0 h 1829"/>
                <a:gd name="T30" fmla="*/ 0 w 1913"/>
                <a:gd name="T31" fmla="*/ 0 h 1829"/>
                <a:gd name="T32" fmla="*/ 0 w 1913"/>
                <a:gd name="T33" fmla="*/ 0 h 1829"/>
                <a:gd name="T34" fmla="*/ 0 w 1913"/>
                <a:gd name="T35" fmla="*/ 0 h 1829"/>
                <a:gd name="T36" fmla="*/ 0 w 1913"/>
                <a:gd name="T37" fmla="*/ 0 h 1829"/>
                <a:gd name="T38" fmla="*/ 0 w 1913"/>
                <a:gd name="T39" fmla="*/ 0 h 18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13" h="1829">
                  <a:moveTo>
                    <a:pt x="8" y="910"/>
                  </a:moveTo>
                  <a:lnTo>
                    <a:pt x="0" y="917"/>
                  </a:lnTo>
                  <a:lnTo>
                    <a:pt x="0" y="894"/>
                  </a:lnTo>
                  <a:lnTo>
                    <a:pt x="1" y="870"/>
                  </a:lnTo>
                  <a:lnTo>
                    <a:pt x="2" y="847"/>
                  </a:lnTo>
                  <a:cubicBezTo>
                    <a:pt x="41" y="368"/>
                    <a:pt x="459" y="13"/>
                    <a:pt x="932" y="5"/>
                  </a:cubicBezTo>
                  <a:lnTo>
                    <a:pt x="957" y="4"/>
                  </a:lnTo>
                  <a:lnTo>
                    <a:pt x="981" y="5"/>
                  </a:lnTo>
                  <a:cubicBezTo>
                    <a:pt x="1463" y="14"/>
                    <a:pt x="1887" y="380"/>
                    <a:pt x="1912" y="870"/>
                  </a:cubicBezTo>
                  <a:lnTo>
                    <a:pt x="1913" y="893"/>
                  </a:lnTo>
                  <a:lnTo>
                    <a:pt x="1913" y="964"/>
                  </a:lnTo>
                  <a:cubicBezTo>
                    <a:pt x="1885" y="1445"/>
                    <a:pt x="1481" y="1807"/>
                    <a:pt x="1006" y="1828"/>
                  </a:cubicBezTo>
                  <a:lnTo>
                    <a:pt x="981" y="1829"/>
                  </a:lnTo>
                  <a:lnTo>
                    <a:pt x="957" y="1829"/>
                  </a:lnTo>
                  <a:cubicBezTo>
                    <a:pt x="475" y="1833"/>
                    <a:pt x="43" y="1477"/>
                    <a:pt x="2" y="988"/>
                  </a:cubicBezTo>
                  <a:lnTo>
                    <a:pt x="1" y="964"/>
                  </a:lnTo>
                  <a:lnTo>
                    <a:pt x="0" y="941"/>
                  </a:lnTo>
                  <a:lnTo>
                    <a:pt x="0" y="917"/>
                  </a:lnTo>
                  <a:cubicBezTo>
                    <a:pt x="0" y="915"/>
                    <a:pt x="0" y="912"/>
                    <a:pt x="2" y="911"/>
                  </a:cubicBezTo>
                  <a:cubicBezTo>
                    <a:pt x="3" y="910"/>
                    <a:pt x="6" y="910"/>
                    <a:pt x="8" y="910"/>
                  </a:cubicBez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44" name="Freeform 51"/>
            <p:cNvSpPr>
              <a:spLocks noChangeArrowheads="1"/>
            </p:cNvSpPr>
            <p:nvPr/>
          </p:nvSpPr>
          <p:spPr bwMode="auto">
            <a:xfrm>
              <a:off x="1347" y="1809"/>
              <a:ext cx="758" cy="719"/>
            </a:xfrm>
            <a:custGeom>
              <a:avLst/>
              <a:gdLst>
                <a:gd name="T0" fmla="*/ 0 w 1893"/>
                <a:gd name="T1" fmla="*/ 0 h 1797"/>
                <a:gd name="T2" fmla="*/ 0 w 1893"/>
                <a:gd name="T3" fmla="*/ 0 h 1797"/>
                <a:gd name="T4" fmla="*/ 0 w 1893"/>
                <a:gd name="T5" fmla="*/ 0 h 1797"/>
                <a:gd name="T6" fmla="*/ 0 w 1893"/>
                <a:gd name="T7" fmla="*/ 0 h 1797"/>
                <a:gd name="T8" fmla="*/ 0 w 1893"/>
                <a:gd name="T9" fmla="*/ 0 h 1797"/>
                <a:gd name="T10" fmla="*/ 0 w 1893"/>
                <a:gd name="T11" fmla="*/ 0 h 1797"/>
                <a:gd name="T12" fmla="*/ 0 w 1893"/>
                <a:gd name="T13" fmla="*/ 0 h 1797"/>
                <a:gd name="T14" fmla="*/ 0 w 1893"/>
                <a:gd name="T15" fmla="*/ 0 h 1797"/>
                <a:gd name="T16" fmla="*/ 0 w 1893"/>
                <a:gd name="T17" fmla="*/ 0 h 1797"/>
                <a:gd name="T18" fmla="*/ 0 w 1893"/>
                <a:gd name="T19" fmla="*/ 0 h 1797"/>
                <a:gd name="T20" fmla="*/ 0 w 1893"/>
                <a:gd name="T21" fmla="*/ 0 h 1797"/>
                <a:gd name="T22" fmla="*/ 0 w 1893"/>
                <a:gd name="T23" fmla="*/ 0 h 1797"/>
                <a:gd name="T24" fmla="*/ 0 w 1893"/>
                <a:gd name="T25" fmla="*/ 0 h 1797"/>
                <a:gd name="T26" fmla="*/ 0 w 1893"/>
                <a:gd name="T27" fmla="*/ 0 h 1797"/>
                <a:gd name="T28" fmla="*/ 0 w 1893"/>
                <a:gd name="T29" fmla="*/ 0 h 1797"/>
                <a:gd name="T30" fmla="*/ 0 w 1893"/>
                <a:gd name="T31" fmla="*/ 0 h 1797"/>
                <a:gd name="T32" fmla="*/ 0 w 1893"/>
                <a:gd name="T33" fmla="*/ 0 h 1797"/>
                <a:gd name="T34" fmla="*/ 0 w 1893"/>
                <a:gd name="T35" fmla="*/ 0 h 1797"/>
                <a:gd name="T36" fmla="*/ 0 w 1893"/>
                <a:gd name="T37" fmla="*/ 0 h 1797"/>
                <a:gd name="T38" fmla="*/ 0 w 1893"/>
                <a:gd name="T39" fmla="*/ 0 h 179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93" h="1797">
                  <a:moveTo>
                    <a:pt x="0" y="911"/>
                  </a:moveTo>
                  <a:lnTo>
                    <a:pt x="8" y="904"/>
                  </a:lnTo>
                  <a:lnTo>
                    <a:pt x="8" y="927"/>
                  </a:lnTo>
                  <a:lnTo>
                    <a:pt x="10" y="973"/>
                  </a:lnTo>
                  <a:cubicBezTo>
                    <a:pt x="51" y="1447"/>
                    <a:pt x="458" y="1791"/>
                    <a:pt x="926" y="1802"/>
                  </a:cubicBezTo>
                  <a:lnTo>
                    <a:pt x="951" y="1802"/>
                  </a:lnTo>
                  <a:lnTo>
                    <a:pt x="975" y="1801"/>
                  </a:lnTo>
                  <a:cubicBezTo>
                    <a:pt x="1448" y="1794"/>
                    <a:pt x="1867" y="1432"/>
                    <a:pt x="1892" y="951"/>
                  </a:cubicBezTo>
                  <a:lnTo>
                    <a:pt x="1893" y="928"/>
                  </a:lnTo>
                  <a:lnTo>
                    <a:pt x="1893" y="881"/>
                  </a:lnTo>
                  <a:lnTo>
                    <a:pt x="1892" y="859"/>
                  </a:lnTo>
                  <a:cubicBezTo>
                    <a:pt x="1866" y="385"/>
                    <a:pt x="1465" y="29"/>
                    <a:pt x="999" y="8"/>
                  </a:cubicBezTo>
                  <a:lnTo>
                    <a:pt x="975" y="7"/>
                  </a:lnTo>
                  <a:lnTo>
                    <a:pt x="951" y="7"/>
                  </a:lnTo>
                  <a:cubicBezTo>
                    <a:pt x="477" y="4"/>
                    <a:pt x="49" y="354"/>
                    <a:pt x="11" y="836"/>
                  </a:cubicBezTo>
                  <a:lnTo>
                    <a:pt x="9" y="859"/>
                  </a:lnTo>
                  <a:lnTo>
                    <a:pt x="9" y="881"/>
                  </a:lnTo>
                  <a:lnTo>
                    <a:pt x="8" y="904"/>
                  </a:lnTo>
                  <a:cubicBezTo>
                    <a:pt x="8" y="907"/>
                    <a:pt x="8" y="909"/>
                    <a:pt x="5" y="910"/>
                  </a:cubicBezTo>
                  <a:cubicBezTo>
                    <a:pt x="4" y="911"/>
                    <a:pt x="2" y="913"/>
                    <a:pt x="0" y="911"/>
                  </a:cubicBezTo>
                  <a:close/>
                </a:path>
              </a:pathLst>
            </a:custGeom>
            <a:solidFill>
              <a:srgbClr val="FFFFFF"/>
            </a:solidFill>
            <a:ln w="12700" cmpd="sng">
              <a:solidFill>
                <a:srgbClr val="FFFFFF"/>
              </a:solidFill>
              <a:prstDash val="solid"/>
              <a:round/>
              <a:headEnd/>
              <a:tailEnd/>
            </a:ln>
          </p:spPr>
          <p:txBody>
            <a:bodyPr/>
            <a:lstStyle/>
            <a:p>
              <a:endParaRPr lang="en-US"/>
            </a:p>
          </p:txBody>
        </p:sp>
        <p:sp>
          <p:nvSpPr>
            <p:cNvPr id="136245" name="Freeform 52"/>
            <p:cNvSpPr>
              <a:spLocks noChangeArrowheads="1"/>
            </p:cNvSpPr>
            <p:nvPr/>
          </p:nvSpPr>
          <p:spPr bwMode="auto">
            <a:xfrm>
              <a:off x="1345" y="1804"/>
              <a:ext cx="765" cy="731"/>
            </a:xfrm>
            <a:custGeom>
              <a:avLst/>
              <a:gdLst>
                <a:gd name="T0" fmla="*/ 0 w 1913"/>
                <a:gd name="T1" fmla="*/ 0 h 1829"/>
                <a:gd name="T2" fmla="*/ 0 w 1913"/>
                <a:gd name="T3" fmla="*/ 0 h 1829"/>
                <a:gd name="T4" fmla="*/ 0 w 1913"/>
                <a:gd name="T5" fmla="*/ 0 h 1829"/>
                <a:gd name="T6" fmla="*/ 0 w 1913"/>
                <a:gd name="T7" fmla="*/ 0 h 1829"/>
                <a:gd name="T8" fmla="*/ 0 w 1913"/>
                <a:gd name="T9" fmla="*/ 0 h 1829"/>
                <a:gd name="T10" fmla="*/ 0 w 1913"/>
                <a:gd name="T11" fmla="*/ 0 h 1829"/>
                <a:gd name="T12" fmla="*/ 0 w 1913"/>
                <a:gd name="T13" fmla="*/ 0 h 1829"/>
                <a:gd name="T14" fmla="*/ 0 w 1913"/>
                <a:gd name="T15" fmla="*/ 0 h 1829"/>
                <a:gd name="T16" fmla="*/ 0 w 1913"/>
                <a:gd name="T17" fmla="*/ 0 h 1829"/>
                <a:gd name="T18" fmla="*/ 0 w 1913"/>
                <a:gd name="T19" fmla="*/ 0 h 1829"/>
                <a:gd name="T20" fmla="*/ 0 w 1913"/>
                <a:gd name="T21" fmla="*/ 0 h 1829"/>
                <a:gd name="T22" fmla="*/ 0 w 1913"/>
                <a:gd name="T23" fmla="*/ 0 h 1829"/>
                <a:gd name="T24" fmla="*/ 0 w 1913"/>
                <a:gd name="T25" fmla="*/ 0 h 1829"/>
                <a:gd name="T26" fmla="*/ 0 w 1913"/>
                <a:gd name="T27" fmla="*/ 0 h 1829"/>
                <a:gd name="T28" fmla="*/ 0 w 1913"/>
                <a:gd name="T29" fmla="*/ 0 h 1829"/>
                <a:gd name="T30" fmla="*/ 0 w 1913"/>
                <a:gd name="T31" fmla="*/ 0 h 1829"/>
                <a:gd name="T32" fmla="*/ 0 w 1913"/>
                <a:gd name="T33" fmla="*/ 0 h 1829"/>
                <a:gd name="T34" fmla="*/ 0 w 1913"/>
                <a:gd name="T35" fmla="*/ 0 h 1829"/>
                <a:gd name="T36" fmla="*/ 0 w 1913"/>
                <a:gd name="T37" fmla="*/ 0 h 1829"/>
                <a:gd name="T38" fmla="*/ 0 w 1913"/>
                <a:gd name="T39" fmla="*/ 0 h 18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13" h="1829">
                  <a:moveTo>
                    <a:pt x="8" y="910"/>
                  </a:moveTo>
                  <a:lnTo>
                    <a:pt x="0" y="917"/>
                  </a:lnTo>
                  <a:lnTo>
                    <a:pt x="0" y="894"/>
                  </a:lnTo>
                  <a:lnTo>
                    <a:pt x="1" y="870"/>
                  </a:lnTo>
                  <a:lnTo>
                    <a:pt x="2" y="847"/>
                  </a:lnTo>
                  <a:cubicBezTo>
                    <a:pt x="41" y="368"/>
                    <a:pt x="459" y="13"/>
                    <a:pt x="932" y="5"/>
                  </a:cubicBezTo>
                  <a:lnTo>
                    <a:pt x="957" y="4"/>
                  </a:lnTo>
                  <a:lnTo>
                    <a:pt x="981" y="5"/>
                  </a:lnTo>
                  <a:cubicBezTo>
                    <a:pt x="1463" y="14"/>
                    <a:pt x="1887" y="380"/>
                    <a:pt x="1912" y="870"/>
                  </a:cubicBezTo>
                  <a:lnTo>
                    <a:pt x="1913" y="893"/>
                  </a:lnTo>
                  <a:lnTo>
                    <a:pt x="1913" y="964"/>
                  </a:lnTo>
                  <a:cubicBezTo>
                    <a:pt x="1885" y="1445"/>
                    <a:pt x="1481" y="1807"/>
                    <a:pt x="1006" y="1828"/>
                  </a:cubicBezTo>
                  <a:lnTo>
                    <a:pt x="981" y="1829"/>
                  </a:lnTo>
                  <a:lnTo>
                    <a:pt x="957" y="1829"/>
                  </a:lnTo>
                  <a:cubicBezTo>
                    <a:pt x="475" y="1833"/>
                    <a:pt x="43" y="1477"/>
                    <a:pt x="2" y="988"/>
                  </a:cubicBezTo>
                  <a:lnTo>
                    <a:pt x="1" y="964"/>
                  </a:lnTo>
                  <a:lnTo>
                    <a:pt x="0" y="941"/>
                  </a:lnTo>
                  <a:lnTo>
                    <a:pt x="0" y="917"/>
                  </a:lnTo>
                  <a:cubicBezTo>
                    <a:pt x="0" y="915"/>
                    <a:pt x="0" y="912"/>
                    <a:pt x="2" y="911"/>
                  </a:cubicBezTo>
                  <a:cubicBezTo>
                    <a:pt x="3" y="910"/>
                    <a:pt x="6" y="910"/>
                    <a:pt x="8" y="910"/>
                  </a:cubicBez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46" name="Freeform 53"/>
            <p:cNvSpPr>
              <a:spLocks noChangeArrowheads="1"/>
            </p:cNvSpPr>
            <p:nvPr/>
          </p:nvSpPr>
          <p:spPr bwMode="auto">
            <a:xfrm>
              <a:off x="1347" y="1809"/>
              <a:ext cx="758" cy="719"/>
            </a:xfrm>
            <a:custGeom>
              <a:avLst/>
              <a:gdLst>
                <a:gd name="T0" fmla="*/ 0 w 1893"/>
                <a:gd name="T1" fmla="*/ 0 h 1797"/>
                <a:gd name="T2" fmla="*/ 0 w 1893"/>
                <a:gd name="T3" fmla="*/ 0 h 1797"/>
                <a:gd name="T4" fmla="*/ 0 w 1893"/>
                <a:gd name="T5" fmla="*/ 0 h 1797"/>
                <a:gd name="T6" fmla="*/ 0 w 1893"/>
                <a:gd name="T7" fmla="*/ 0 h 1797"/>
                <a:gd name="T8" fmla="*/ 0 w 1893"/>
                <a:gd name="T9" fmla="*/ 0 h 1797"/>
                <a:gd name="T10" fmla="*/ 0 w 1893"/>
                <a:gd name="T11" fmla="*/ 0 h 1797"/>
                <a:gd name="T12" fmla="*/ 0 w 1893"/>
                <a:gd name="T13" fmla="*/ 0 h 1797"/>
                <a:gd name="T14" fmla="*/ 0 w 1893"/>
                <a:gd name="T15" fmla="*/ 0 h 1797"/>
                <a:gd name="T16" fmla="*/ 0 w 1893"/>
                <a:gd name="T17" fmla="*/ 0 h 1797"/>
                <a:gd name="T18" fmla="*/ 0 w 1893"/>
                <a:gd name="T19" fmla="*/ 0 h 1797"/>
                <a:gd name="T20" fmla="*/ 0 w 1893"/>
                <a:gd name="T21" fmla="*/ 0 h 1797"/>
                <a:gd name="T22" fmla="*/ 0 w 1893"/>
                <a:gd name="T23" fmla="*/ 0 h 1797"/>
                <a:gd name="T24" fmla="*/ 0 w 1893"/>
                <a:gd name="T25" fmla="*/ 0 h 1797"/>
                <a:gd name="T26" fmla="*/ 0 w 1893"/>
                <a:gd name="T27" fmla="*/ 0 h 1797"/>
                <a:gd name="T28" fmla="*/ 0 w 1893"/>
                <a:gd name="T29" fmla="*/ 0 h 1797"/>
                <a:gd name="T30" fmla="*/ 0 w 1893"/>
                <a:gd name="T31" fmla="*/ 0 h 1797"/>
                <a:gd name="T32" fmla="*/ 0 w 1893"/>
                <a:gd name="T33" fmla="*/ 0 h 1797"/>
                <a:gd name="T34" fmla="*/ 0 w 1893"/>
                <a:gd name="T35" fmla="*/ 0 h 1797"/>
                <a:gd name="T36" fmla="*/ 0 w 1893"/>
                <a:gd name="T37" fmla="*/ 0 h 1797"/>
                <a:gd name="T38" fmla="*/ 0 w 1893"/>
                <a:gd name="T39" fmla="*/ 0 h 179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93" h="1797">
                  <a:moveTo>
                    <a:pt x="0" y="911"/>
                  </a:moveTo>
                  <a:lnTo>
                    <a:pt x="8" y="904"/>
                  </a:lnTo>
                  <a:lnTo>
                    <a:pt x="8" y="927"/>
                  </a:lnTo>
                  <a:lnTo>
                    <a:pt x="10" y="973"/>
                  </a:lnTo>
                  <a:cubicBezTo>
                    <a:pt x="51" y="1447"/>
                    <a:pt x="458" y="1791"/>
                    <a:pt x="926" y="1802"/>
                  </a:cubicBezTo>
                  <a:lnTo>
                    <a:pt x="951" y="1802"/>
                  </a:lnTo>
                  <a:lnTo>
                    <a:pt x="975" y="1801"/>
                  </a:lnTo>
                  <a:cubicBezTo>
                    <a:pt x="1448" y="1794"/>
                    <a:pt x="1867" y="1432"/>
                    <a:pt x="1892" y="951"/>
                  </a:cubicBezTo>
                  <a:lnTo>
                    <a:pt x="1893" y="928"/>
                  </a:lnTo>
                  <a:lnTo>
                    <a:pt x="1893" y="881"/>
                  </a:lnTo>
                  <a:lnTo>
                    <a:pt x="1892" y="859"/>
                  </a:lnTo>
                  <a:cubicBezTo>
                    <a:pt x="1866" y="385"/>
                    <a:pt x="1465" y="29"/>
                    <a:pt x="999" y="8"/>
                  </a:cubicBezTo>
                  <a:lnTo>
                    <a:pt x="975" y="7"/>
                  </a:lnTo>
                  <a:lnTo>
                    <a:pt x="951" y="7"/>
                  </a:lnTo>
                  <a:cubicBezTo>
                    <a:pt x="477" y="4"/>
                    <a:pt x="49" y="354"/>
                    <a:pt x="11" y="836"/>
                  </a:cubicBezTo>
                  <a:lnTo>
                    <a:pt x="9" y="859"/>
                  </a:lnTo>
                  <a:lnTo>
                    <a:pt x="9" y="881"/>
                  </a:lnTo>
                  <a:lnTo>
                    <a:pt x="8" y="904"/>
                  </a:lnTo>
                  <a:cubicBezTo>
                    <a:pt x="8" y="907"/>
                    <a:pt x="8" y="909"/>
                    <a:pt x="5" y="910"/>
                  </a:cubicBezTo>
                  <a:cubicBezTo>
                    <a:pt x="4" y="911"/>
                    <a:pt x="2" y="913"/>
                    <a:pt x="0" y="911"/>
                  </a:cubicBezTo>
                  <a:close/>
                </a:path>
              </a:pathLst>
            </a:custGeom>
            <a:solidFill>
              <a:srgbClr val="FFFFFF"/>
            </a:solidFill>
            <a:ln w="12700" cmpd="sng">
              <a:solidFill>
                <a:srgbClr val="FFFFFF"/>
              </a:solidFill>
              <a:prstDash val="solid"/>
              <a:round/>
              <a:headEnd/>
              <a:tailEnd/>
            </a:ln>
          </p:spPr>
          <p:txBody>
            <a:bodyPr/>
            <a:lstStyle/>
            <a:p>
              <a:endParaRPr lang="en-US"/>
            </a:p>
          </p:txBody>
        </p:sp>
        <p:sp>
          <p:nvSpPr>
            <p:cNvPr id="136247" name="Freeform 54"/>
            <p:cNvSpPr>
              <a:spLocks noChangeArrowheads="1"/>
            </p:cNvSpPr>
            <p:nvPr/>
          </p:nvSpPr>
          <p:spPr bwMode="auto">
            <a:xfrm>
              <a:off x="1348" y="1807"/>
              <a:ext cx="760" cy="724"/>
            </a:xfrm>
            <a:custGeom>
              <a:avLst/>
              <a:gdLst>
                <a:gd name="T0" fmla="*/ 0 w 1899"/>
                <a:gd name="T1" fmla="*/ 0 h 1809"/>
                <a:gd name="T2" fmla="*/ 0 w 1899"/>
                <a:gd name="T3" fmla="*/ 0 h 1809"/>
                <a:gd name="T4" fmla="*/ 0 w 1899"/>
                <a:gd name="T5" fmla="*/ 0 h 1809"/>
                <a:gd name="T6" fmla="*/ 0 w 1899"/>
                <a:gd name="T7" fmla="*/ 0 h 1809"/>
                <a:gd name="T8" fmla="*/ 0 w 1899"/>
                <a:gd name="T9" fmla="*/ 0 h 18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99" h="1809">
                  <a:moveTo>
                    <a:pt x="0" y="909"/>
                  </a:moveTo>
                  <a:cubicBezTo>
                    <a:pt x="0" y="410"/>
                    <a:pt x="425" y="4"/>
                    <a:pt x="950" y="4"/>
                  </a:cubicBezTo>
                  <a:cubicBezTo>
                    <a:pt x="1474" y="4"/>
                    <a:pt x="1899" y="410"/>
                    <a:pt x="1899" y="909"/>
                  </a:cubicBezTo>
                  <a:cubicBezTo>
                    <a:pt x="1899" y="1409"/>
                    <a:pt x="1474" y="1814"/>
                    <a:pt x="950" y="1814"/>
                  </a:cubicBezTo>
                  <a:cubicBezTo>
                    <a:pt x="425" y="1814"/>
                    <a:pt x="0" y="1409"/>
                    <a:pt x="0" y="909"/>
                  </a:cubicBezTo>
                  <a:close/>
                </a:path>
              </a:pathLst>
            </a:custGeom>
            <a:solidFill>
              <a:srgbClr val="BADFE3"/>
            </a:solidFill>
            <a:ln w="12700" cmpd="sng">
              <a:solidFill>
                <a:srgbClr val="BADFE3"/>
              </a:solidFill>
              <a:prstDash val="solid"/>
              <a:round/>
              <a:headEnd/>
              <a:tailEnd/>
            </a:ln>
          </p:spPr>
          <p:txBody>
            <a:bodyPr/>
            <a:lstStyle/>
            <a:p>
              <a:endParaRPr lang="en-US"/>
            </a:p>
          </p:txBody>
        </p:sp>
        <p:sp>
          <p:nvSpPr>
            <p:cNvPr id="136248" name="Freeform 55"/>
            <p:cNvSpPr>
              <a:spLocks noChangeArrowheads="1"/>
            </p:cNvSpPr>
            <p:nvPr/>
          </p:nvSpPr>
          <p:spPr bwMode="auto">
            <a:xfrm>
              <a:off x="859" y="2968"/>
              <a:ext cx="245" cy="235"/>
            </a:xfrm>
            <a:custGeom>
              <a:avLst/>
              <a:gdLst>
                <a:gd name="T0" fmla="*/ 0 w 610"/>
                <a:gd name="T1" fmla="*/ 0 h 586"/>
                <a:gd name="T2" fmla="*/ 0 w 610"/>
                <a:gd name="T3" fmla="*/ 0 h 586"/>
                <a:gd name="T4" fmla="*/ 0 w 610"/>
                <a:gd name="T5" fmla="*/ 0 h 586"/>
                <a:gd name="T6" fmla="*/ 0 w 610"/>
                <a:gd name="T7" fmla="*/ 0 h 586"/>
                <a:gd name="T8" fmla="*/ 0 w 610"/>
                <a:gd name="T9" fmla="*/ 0 h 5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586">
                  <a:moveTo>
                    <a:pt x="0" y="297"/>
                  </a:moveTo>
                  <a:cubicBezTo>
                    <a:pt x="0" y="135"/>
                    <a:pt x="136" y="4"/>
                    <a:pt x="306" y="4"/>
                  </a:cubicBezTo>
                  <a:cubicBezTo>
                    <a:pt x="474" y="4"/>
                    <a:pt x="610" y="135"/>
                    <a:pt x="610" y="297"/>
                  </a:cubicBezTo>
                  <a:cubicBezTo>
                    <a:pt x="610" y="460"/>
                    <a:pt x="474" y="591"/>
                    <a:pt x="306" y="591"/>
                  </a:cubicBezTo>
                  <a:cubicBezTo>
                    <a:pt x="136" y="591"/>
                    <a:pt x="0" y="460"/>
                    <a:pt x="0" y="297"/>
                  </a:cubicBezTo>
                  <a:close/>
                </a:path>
              </a:pathLst>
            </a:custGeom>
            <a:solidFill>
              <a:srgbClr val="8AC5CC"/>
            </a:solidFill>
            <a:ln w="12700" cmpd="sng">
              <a:solidFill>
                <a:srgbClr val="8AC5CC"/>
              </a:solidFill>
              <a:prstDash val="solid"/>
              <a:round/>
              <a:headEnd/>
              <a:tailEnd/>
            </a:ln>
          </p:spPr>
          <p:txBody>
            <a:bodyPr/>
            <a:lstStyle/>
            <a:p>
              <a:endParaRPr lang="en-US"/>
            </a:p>
          </p:txBody>
        </p:sp>
        <p:sp>
          <p:nvSpPr>
            <p:cNvPr id="136249" name="Freeform 56"/>
            <p:cNvSpPr>
              <a:spLocks noChangeArrowheads="1"/>
            </p:cNvSpPr>
            <p:nvPr/>
          </p:nvSpPr>
          <p:spPr bwMode="auto">
            <a:xfrm>
              <a:off x="859" y="2968"/>
              <a:ext cx="245" cy="235"/>
            </a:xfrm>
            <a:custGeom>
              <a:avLst/>
              <a:gdLst>
                <a:gd name="T0" fmla="*/ 0 w 610"/>
                <a:gd name="T1" fmla="*/ 0 h 586"/>
                <a:gd name="T2" fmla="*/ 0 w 610"/>
                <a:gd name="T3" fmla="*/ 0 h 586"/>
                <a:gd name="T4" fmla="*/ 0 w 610"/>
                <a:gd name="T5" fmla="*/ 0 h 586"/>
                <a:gd name="T6" fmla="*/ 0 w 610"/>
                <a:gd name="T7" fmla="*/ 0 h 586"/>
                <a:gd name="T8" fmla="*/ 0 w 610"/>
                <a:gd name="T9" fmla="*/ 0 h 5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586">
                  <a:moveTo>
                    <a:pt x="0" y="297"/>
                  </a:moveTo>
                  <a:cubicBezTo>
                    <a:pt x="0" y="135"/>
                    <a:pt x="136" y="4"/>
                    <a:pt x="306" y="4"/>
                  </a:cubicBezTo>
                  <a:cubicBezTo>
                    <a:pt x="474" y="4"/>
                    <a:pt x="610" y="135"/>
                    <a:pt x="610" y="297"/>
                  </a:cubicBezTo>
                  <a:cubicBezTo>
                    <a:pt x="610" y="460"/>
                    <a:pt x="474" y="591"/>
                    <a:pt x="306" y="591"/>
                  </a:cubicBezTo>
                  <a:cubicBezTo>
                    <a:pt x="136" y="591"/>
                    <a:pt x="0" y="460"/>
                    <a:pt x="0" y="297"/>
                  </a:cubicBezTo>
                  <a:close/>
                </a:path>
              </a:pathLst>
            </a:custGeom>
            <a:solidFill>
              <a:srgbClr val="8AC5CC"/>
            </a:solidFill>
            <a:ln w="12700" cmpd="sng">
              <a:solidFill>
                <a:srgbClr val="8AC5CC"/>
              </a:solidFill>
              <a:prstDash val="solid"/>
              <a:round/>
              <a:headEnd/>
              <a:tailEnd/>
            </a:ln>
          </p:spPr>
          <p:txBody>
            <a:bodyPr/>
            <a:lstStyle/>
            <a:p>
              <a:endParaRPr lang="en-US"/>
            </a:p>
          </p:txBody>
        </p:sp>
        <p:sp>
          <p:nvSpPr>
            <p:cNvPr id="136250" name="Freeform 57"/>
            <p:cNvSpPr>
              <a:spLocks noChangeArrowheads="1"/>
            </p:cNvSpPr>
            <p:nvPr/>
          </p:nvSpPr>
          <p:spPr bwMode="auto">
            <a:xfrm>
              <a:off x="3359" y="1236"/>
              <a:ext cx="620" cy="576"/>
            </a:xfrm>
            <a:custGeom>
              <a:avLst/>
              <a:gdLst>
                <a:gd name="T0" fmla="*/ 0 w 1549"/>
                <a:gd name="T1" fmla="*/ 0 h 1440"/>
                <a:gd name="T2" fmla="*/ 0 w 1549"/>
                <a:gd name="T3" fmla="*/ 0 h 1440"/>
                <a:gd name="T4" fmla="*/ 0 w 1549"/>
                <a:gd name="T5" fmla="*/ 0 h 1440"/>
                <a:gd name="T6" fmla="*/ 0 w 1549"/>
                <a:gd name="T7" fmla="*/ 0 h 1440"/>
                <a:gd name="T8" fmla="*/ 0 w 1549"/>
                <a:gd name="T9" fmla="*/ 0 h 1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49" h="1440">
                  <a:moveTo>
                    <a:pt x="0" y="724"/>
                  </a:moveTo>
                  <a:cubicBezTo>
                    <a:pt x="0" y="327"/>
                    <a:pt x="346" y="4"/>
                    <a:pt x="775" y="4"/>
                  </a:cubicBezTo>
                  <a:cubicBezTo>
                    <a:pt x="1202" y="4"/>
                    <a:pt x="1549" y="327"/>
                    <a:pt x="1549" y="724"/>
                  </a:cubicBezTo>
                  <a:cubicBezTo>
                    <a:pt x="1549" y="1122"/>
                    <a:pt x="1202" y="1444"/>
                    <a:pt x="775" y="1444"/>
                  </a:cubicBezTo>
                  <a:cubicBezTo>
                    <a:pt x="346" y="1444"/>
                    <a:pt x="0" y="1122"/>
                    <a:pt x="0" y="724"/>
                  </a:cubicBezTo>
                  <a:close/>
                </a:path>
              </a:pathLst>
            </a:custGeom>
            <a:solidFill>
              <a:srgbClr val="D8D8D8"/>
            </a:solidFill>
            <a:ln w="12700" cmpd="sng">
              <a:solidFill>
                <a:srgbClr val="D8D8D8"/>
              </a:solidFill>
              <a:prstDash val="solid"/>
              <a:round/>
              <a:headEnd/>
              <a:tailEnd/>
            </a:ln>
          </p:spPr>
          <p:txBody>
            <a:bodyPr/>
            <a:lstStyle/>
            <a:p>
              <a:endParaRPr lang="en-US"/>
            </a:p>
          </p:txBody>
        </p:sp>
        <p:sp>
          <p:nvSpPr>
            <p:cNvPr id="136251" name="Freeform 58"/>
            <p:cNvSpPr>
              <a:spLocks noChangeArrowheads="1"/>
            </p:cNvSpPr>
            <p:nvPr/>
          </p:nvSpPr>
          <p:spPr bwMode="auto">
            <a:xfrm>
              <a:off x="3356" y="1233"/>
              <a:ext cx="626" cy="583"/>
            </a:xfrm>
            <a:custGeom>
              <a:avLst/>
              <a:gdLst>
                <a:gd name="T0" fmla="*/ 0 w 1565"/>
                <a:gd name="T1" fmla="*/ 0 h 1458"/>
                <a:gd name="T2" fmla="*/ 0 w 1565"/>
                <a:gd name="T3" fmla="*/ 0 h 1458"/>
                <a:gd name="T4" fmla="*/ 0 w 1565"/>
                <a:gd name="T5" fmla="*/ 0 h 1458"/>
                <a:gd name="T6" fmla="*/ 0 w 1565"/>
                <a:gd name="T7" fmla="*/ 0 h 1458"/>
                <a:gd name="T8" fmla="*/ 0 w 1565"/>
                <a:gd name="T9" fmla="*/ 0 h 1458"/>
                <a:gd name="T10" fmla="*/ 0 w 1565"/>
                <a:gd name="T11" fmla="*/ 0 h 1458"/>
                <a:gd name="T12" fmla="*/ 0 w 1565"/>
                <a:gd name="T13" fmla="*/ 0 h 1458"/>
                <a:gd name="T14" fmla="*/ 0 w 1565"/>
                <a:gd name="T15" fmla="*/ 0 h 1458"/>
                <a:gd name="T16" fmla="*/ 0 w 1565"/>
                <a:gd name="T17" fmla="*/ 0 h 1458"/>
                <a:gd name="T18" fmla="*/ 0 w 1565"/>
                <a:gd name="T19" fmla="*/ 0 h 1458"/>
                <a:gd name="T20" fmla="*/ 0 w 1565"/>
                <a:gd name="T21" fmla="*/ 0 h 1458"/>
                <a:gd name="T22" fmla="*/ 0 w 1565"/>
                <a:gd name="T23" fmla="*/ 0 h 1458"/>
                <a:gd name="T24" fmla="*/ 0 w 1565"/>
                <a:gd name="T25" fmla="*/ 0 h 1458"/>
                <a:gd name="T26" fmla="*/ 0 w 1565"/>
                <a:gd name="T27" fmla="*/ 0 h 1458"/>
                <a:gd name="T28" fmla="*/ 0 w 1565"/>
                <a:gd name="T29" fmla="*/ 0 h 1458"/>
                <a:gd name="T30" fmla="*/ 0 w 1565"/>
                <a:gd name="T31" fmla="*/ 0 h 1458"/>
                <a:gd name="T32" fmla="*/ 0 w 1565"/>
                <a:gd name="T33" fmla="*/ 0 h 1458"/>
                <a:gd name="T34" fmla="*/ 0 w 1565"/>
                <a:gd name="T35" fmla="*/ 0 h 1458"/>
                <a:gd name="T36" fmla="*/ 0 w 1565"/>
                <a:gd name="T37" fmla="*/ 0 h 14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65" h="1458">
                  <a:moveTo>
                    <a:pt x="15" y="731"/>
                  </a:moveTo>
                  <a:lnTo>
                    <a:pt x="0" y="731"/>
                  </a:lnTo>
                  <a:lnTo>
                    <a:pt x="1" y="713"/>
                  </a:lnTo>
                  <a:lnTo>
                    <a:pt x="1" y="694"/>
                  </a:lnTo>
                  <a:lnTo>
                    <a:pt x="2" y="676"/>
                  </a:lnTo>
                  <a:cubicBezTo>
                    <a:pt x="38" y="285"/>
                    <a:pt x="379" y="13"/>
                    <a:pt x="761" y="4"/>
                  </a:cubicBezTo>
                  <a:lnTo>
                    <a:pt x="802" y="4"/>
                  </a:lnTo>
                  <a:cubicBezTo>
                    <a:pt x="1192" y="13"/>
                    <a:pt x="1538" y="294"/>
                    <a:pt x="1564" y="694"/>
                  </a:cubicBezTo>
                  <a:lnTo>
                    <a:pt x="1564" y="712"/>
                  </a:lnTo>
                  <a:lnTo>
                    <a:pt x="1565" y="731"/>
                  </a:lnTo>
                  <a:lnTo>
                    <a:pt x="1564" y="750"/>
                  </a:lnTo>
                  <a:lnTo>
                    <a:pt x="1564" y="768"/>
                  </a:lnTo>
                  <a:cubicBezTo>
                    <a:pt x="1539" y="1160"/>
                    <a:pt x="1206" y="1440"/>
                    <a:pt x="823" y="1458"/>
                  </a:cubicBezTo>
                  <a:lnTo>
                    <a:pt x="782" y="1458"/>
                  </a:lnTo>
                  <a:cubicBezTo>
                    <a:pt x="395" y="1462"/>
                    <a:pt x="37" y="1183"/>
                    <a:pt x="2" y="788"/>
                  </a:cubicBezTo>
                  <a:lnTo>
                    <a:pt x="1" y="768"/>
                  </a:lnTo>
                  <a:lnTo>
                    <a:pt x="1" y="750"/>
                  </a:lnTo>
                  <a:lnTo>
                    <a:pt x="0" y="731"/>
                  </a:lnTo>
                  <a:lnTo>
                    <a:pt x="15" y="731"/>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52" name="Freeform 59"/>
            <p:cNvSpPr>
              <a:spLocks noChangeArrowheads="1"/>
            </p:cNvSpPr>
            <p:nvPr/>
          </p:nvSpPr>
          <p:spPr bwMode="auto">
            <a:xfrm>
              <a:off x="3356" y="1238"/>
              <a:ext cx="620" cy="571"/>
            </a:xfrm>
            <a:custGeom>
              <a:avLst/>
              <a:gdLst>
                <a:gd name="T0" fmla="*/ 0 w 1550"/>
                <a:gd name="T1" fmla="*/ 0 h 1426"/>
                <a:gd name="T2" fmla="*/ 0 w 1550"/>
                <a:gd name="T3" fmla="*/ 0 h 1426"/>
                <a:gd name="T4" fmla="*/ 0 w 1550"/>
                <a:gd name="T5" fmla="*/ 0 h 1426"/>
                <a:gd name="T6" fmla="*/ 0 w 1550"/>
                <a:gd name="T7" fmla="*/ 0 h 1426"/>
                <a:gd name="T8" fmla="*/ 0 w 1550"/>
                <a:gd name="T9" fmla="*/ 0 h 1426"/>
                <a:gd name="T10" fmla="*/ 0 w 1550"/>
                <a:gd name="T11" fmla="*/ 0 h 1426"/>
                <a:gd name="T12" fmla="*/ 0 w 1550"/>
                <a:gd name="T13" fmla="*/ 0 h 1426"/>
                <a:gd name="T14" fmla="*/ 0 w 1550"/>
                <a:gd name="T15" fmla="*/ 0 h 1426"/>
                <a:gd name="T16" fmla="*/ 0 w 1550"/>
                <a:gd name="T17" fmla="*/ 0 h 1426"/>
                <a:gd name="T18" fmla="*/ 0 w 1550"/>
                <a:gd name="T19" fmla="*/ 0 h 1426"/>
                <a:gd name="T20" fmla="*/ 0 w 1550"/>
                <a:gd name="T21" fmla="*/ 0 h 1426"/>
                <a:gd name="T22" fmla="*/ 0 w 1550"/>
                <a:gd name="T23" fmla="*/ 0 h 1426"/>
                <a:gd name="T24" fmla="*/ 0 w 1550"/>
                <a:gd name="T25" fmla="*/ 0 h 1426"/>
                <a:gd name="T26" fmla="*/ 0 w 1550"/>
                <a:gd name="T27" fmla="*/ 0 h 1426"/>
                <a:gd name="T28" fmla="*/ 0 w 1550"/>
                <a:gd name="T29" fmla="*/ 0 h 1426"/>
                <a:gd name="T30" fmla="*/ 0 w 1550"/>
                <a:gd name="T31" fmla="*/ 0 h 1426"/>
                <a:gd name="T32" fmla="*/ 0 w 1550"/>
                <a:gd name="T33" fmla="*/ 0 h 1426"/>
                <a:gd name="T34" fmla="*/ 0 w 1550"/>
                <a:gd name="T35" fmla="*/ 0 h 1426"/>
                <a:gd name="T36" fmla="*/ 0 w 1550"/>
                <a:gd name="T37" fmla="*/ 0 h 1426"/>
                <a:gd name="T38" fmla="*/ 0 w 1550"/>
                <a:gd name="T39" fmla="*/ 0 h 14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550" h="1426">
                  <a:moveTo>
                    <a:pt x="0" y="718"/>
                  </a:moveTo>
                  <a:cubicBezTo>
                    <a:pt x="0" y="714"/>
                    <a:pt x="3" y="710"/>
                    <a:pt x="8" y="710"/>
                  </a:cubicBezTo>
                  <a:cubicBezTo>
                    <a:pt x="11" y="710"/>
                    <a:pt x="15" y="714"/>
                    <a:pt x="15" y="718"/>
                  </a:cubicBezTo>
                  <a:lnTo>
                    <a:pt x="15" y="736"/>
                  </a:lnTo>
                  <a:lnTo>
                    <a:pt x="16" y="755"/>
                  </a:lnTo>
                  <a:lnTo>
                    <a:pt x="17" y="773"/>
                  </a:lnTo>
                  <a:cubicBezTo>
                    <a:pt x="50" y="1155"/>
                    <a:pt x="390" y="1422"/>
                    <a:pt x="763" y="1430"/>
                  </a:cubicBezTo>
                  <a:lnTo>
                    <a:pt x="802" y="1430"/>
                  </a:lnTo>
                  <a:cubicBezTo>
                    <a:pt x="1179" y="1424"/>
                    <a:pt x="1529" y="1143"/>
                    <a:pt x="1549" y="755"/>
                  </a:cubicBezTo>
                  <a:lnTo>
                    <a:pt x="1550" y="737"/>
                  </a:lnTo>
                  <a:lnTo>
                    <a:pt x="1550" y="700"/>
                  </a:lnTo>
                  <a:lnTo>
                    <a:pt x="1549" y="682"/>
                  </a:lnTo>
                  <a:cubicBezTo>
                    <a:pt x="1528" y="300"/>
                    <a:pt x="1195" y="22"/>
                    <a:pt x="823" y="6"/>
                  </a:cubicBezTo>
                  <a:lnTo>
                    <a:pt x="802" y="6"/>
                  </a:lnTo>
                  <a:lnTo>
                    <a:pt x="782" y="5"/>
                  </a:lnTo>
                  <a:cubicBezTo>
                    <a:pt x="404" y="4"/>
                    <a:pt x="49" y="275"/>
                    <a:pt x="17" y="664"/>
                  </a:cubicBezTo>
                  <a:lnTo>
                    <a:pt x="15" y="700"/>
                  </a:lnTo>
                  <a:lnTo>
                    <a:pt x="15" y="718"/>
                  </a:lnTo>
                  <a:cubicBezTo>
                    <a:pt x="15" y="722"/>
                    <a:pt x="11" y="726"/>
                    <a:pt x="8" y="726"/>
                  </a:cubicBezTo>
                  <a:cubicBezTo>
                    <a:pt x="3" y="726"/>
                    <a:pt x="0" y="722"/>
                    <a:pt x="0" y="718"/>
                  </a:cubicBezTo>
                  <a:close/>
                </a:path>
              </a:pathLst>
            </a:custGeom>
            <a:solidFill>
              <a:srgbClr val="FFFFFF"/>
            </a:solidFill>
            <a:ln w="12700" cmpd="sng">
              <a:solidFill>
                <a:srgbClr val="FFFFFF"/>
              </a:solidFill>
              <a:prstDash val="solid"/>
              <a:round/>
              <a:headEnd/>
              <a:tailEnd/>
            </a:ln>
          </p:spPr>
          <p:txBody>
            <a:bodyPr/>
            <a:lstStyle/>
            <a:p>
              <a:endParaRPr lang="en-US"/>
            </a:p>
          </p:txBody>
        </p:sp>
        <p:sp>
          <p:nvSpPr>
            <p:cNvPr id="136253" name="Freeform 60"/>
            <p:cNvSpPr>
              <a:spLocks noChangeArrowheads="1"/>
            </p:cNvSpPr>
            <p:nvPr/>
          </p:nvSpPr>
          <p:spPr bwMode="auto">
            <a:xfrm>
              <a:off x="3356" y="1233"/>
              <a:ext cx="626" cy="583"/>
            </a:xfrm>
            <a:custGeom>
              <a:avLst/>
              <a:gdLst>
                <a:gd name="T0" fmla="*/ 0 w 1565"/>
                <a:gd name="T1" fmla="*/ 0 h 1458"/>
                <a:gd name="T2" fmla="*/ 0 w 1565"/>
                <a:gd name="T3" fmla="*/ 0 h 1458"/>
                <a:gd name="T4" fmla="*/ 0 w 1565"/>
                <a:gd name="T5" fmla="*/ 0 h 1458"/>
                <a:gd name="T6" fmla="*/ 0 w 1565"/>
                <a:gd name="T7" fmla="*/ 0 h 1458"/>
                <a:gd name="T8" fmla="*/ 0 w 1565"/>
                <a:gd name="T9" fmla="*/ 0 h 1458"/>
                <a:gd name="T10" fmla="*/ 0 w 1565"/>
                <a:gd name="T11" fmla="*/ 0 h 1458"/>
                <a:gd name="T12" fmla="*/ 0 w 1565"/>
                <a:gd name="T13" fmla="*/ 0 h 1458"/>
                <a:gd name="T14" fmla="*/ 0 w 1565"/>
                <a:gd name="T15" fmla="*/ 0 h 1458"/>
                <a:gd name="T16" fmla="*/ 0 w 1565"/>
                <a:gd name="T17" fmla="*/ 0 h 1458"/>
                <a:gd name="T18" fmla="*/ 0 w 1565"/>
                <a:gd name="T19" fmla="*/ 0 h 1458"/>
                <a:gd name="T20" fmla="*/ 0 w 1565"/>
                <a:gd name="T21" fmla="*/ 0 h 1458"/>
                <a:gd name="T22" fmla="*/ 0 w 1565"/>
                <a:gd name="T23" fmla="*/ 0 h 1458"/>
                <a:gd name="T24" fmla="*/ 0 w 1565"/>
                <a:gd name="T25" fmla="*/ 0 h 1458"/>
                <a:gd name="T26" fmla="*/ 0 w 1565"/>
                <a:gd name="T27" fmla="*/ 0 h 1458"/>
                <a:gd name="T28" fmla="*/ 0 w 1565"/>
                <a:gd name="T29" fmla="*/ 0 h 1458"/>
                <a:gd name="T30" fmla="*/ 0 w 1565"/>
                <a:gd name="T31" fmla="*/ 0 h 1458"/>
                <a:gd name="T32" fmla="*/ 0 w 1565"/>
                <a:gd name="T33" fmla="*/ 0 h 1458"/>
                <a:gd name="T34" fmla="*/ 0 w 1565"/>
                <a:gd name="T35" fmla="*/ 0 h 1458"/>
                <a:gd name="T36" fmla="*/ 0 w 1565"/>
                <a:gd name="T37" fmla="*/ 0 h 14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65" h="1458">
                  <a:moveTo>
                    <a:pt x="15" y="731"/>
                  </a:moveTo>
                  <a:lnTo>
                    <a:pt x="0" y="731"/>
                  </a:lnTo>
                  <a:lnTo>
                    <a:pt x="1" y="713"/>
                  </a:lnTo>
                  <a:lnTo>
                    <a:pt x="1" y="694"/>
                  </a:lnTo>
                  <a:lnTo>
                    <a:pt x="2" y="676"/>
                  </a:lnTo>
                  <a:cubicBezTo>
                    <a:pt x="38" y="285"/>
                    <a:pt x="379" y="13"/>
                    <a:pt x="761" y="4"/>
                  </a:cubicBezTo>
                  <a:lnTo>
                    <a:pt x="802" y="4"/>
                  </a:lnTo>
                  <a:cubicBezTo>
                    <a:pt x="1192" y="13"/>
                    <a:pt x="1538" y="294"/>
                    <a:pt x="1564" y="694"/>
                  </a:cubicBezTo>
                  <a:lnTo>
                    <a:pt x="1564" y="712"/>
                  </a:lnTo>
                  <a:lnTo>
                    <a:pt x="1565" y="731"/>
                  </a:lnTo>
                  <a:lnTo>
                    <a:pt x="1564" y="750"/>
                  </a:lnTo>
                  <a:lnTo>
                    <a:pt x="1564" y="768"/>
                  </a:lnTo>
                  <a:cubicBezTo>
                    <a:pt x="1539" y="1160"/>
                    <a:pt x="1206" y="1440"/>
                    <a:pt x="823" y="1458"/>
                  </a:cubicBezTo>
                  <a:lnTo>
                    <a:pt x="782" y="1458"/>
                  </a:lnTo>
                  <a:cubicBezTo>
                    <a:pt x="395" y="1462"/>
                    <a:pt x="37" y="1183"/>
                    <a:pt x="2" y="788"/>
                  </a:cubicBezTo>
                  <a:lnTo>
                    <a:pt x="1" y="768"/>
                  </a:lnTo>
                  <a:lnTo>
                    <a:pt x="1" y="750"/>
                  </a:lnTo>
                  <a:lnTo>
                    <a:pt x="0" y="731"/>
                  </a:lnTo>
                  <a:lnTo>
                    <a:pt x="15" y="731"/>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54" name="Freeform 61"/>
            <p:cNvSpPr>
              <a:spLocks noChangeArrowheads="1"/>
            </p:cNvSpPr>
            <p:nvPr/>
          </p:nvSpPr>
          <p:spPr bwMode="auto">
            <a:xfrm>
              <a:off x="3356" y="1238"/>
              <a:ext cx="620" cy="571"/>
            </a:xfrm>
            <a:custGeom>
              <a:avLst/>
              <a:gdLst>
                <a:gd name="T0" fmla="*/ 0 w 1550"/>
                <a:gd name="T1" fmla="*/ 0 h 1426"/>
                <a:gd name="T2" fmla="*/ 0 w 1550"/>
                <a:gd name="T3" fmla="*/ 0 h 1426"/>
                <a:gd name="T4" fmla="*/ 0 w 1550"/>
                <a:gd name="T5" fmla="*/ 0 h 1426"/>
                <a:gd name="T6" fmla="*/ 0 w 1550"/>
                <a:gd name="T7" fmla="*/ 0 h 1426"/>
                <a:gd name="T8" fmla="*/ 0 w 1550"/>
                <a:gd name="T9" fmla="*/ 0 h 1426"/>
                <a:gd name="T10" fmla="*/ 0 w 1550"/>
                <a:gd name="T11" fmla="*/ 0 h 1426"/>
                <a:gd name="T12" fmla="*/ 0 w 1550"/>
                <a:gd name="T13" fmla="*/ 0 h 1426"/>
                <a:gd name="T14" fmla="*/ 0 w 1550"/>
                <a:gd name="T15" fmla="*/ 0 h 1426"/>
                <a:gd name="T16" fmla="*/ 0 w 1550"/>
                <a:gd name="T17" fmla="*/ 0 h 1426"/>
                <a:gd name="T18" fmla="*/ 0 w 1550"/>
                <a:gd name="T19" fmla="*/ 0 h 1426"/>
                <a:gd name="T20" fmla="*/ 0 w 1550"/>
                <a:gd name="T21" fmla="*/ 0 h 1426"/>
                <a:gd name="T22" fmla="*/ 0 w 1550"/>
                <a:gd name="T23" fmla="*/ 0 h 1426"/>
                <a:gd name="T24" fmla="*/ 0 w 1550"/>
                <a:gd name="T25" fmla="*/ 0 h 1426"/>
                <a:gd name="T26" fmla="*/ 0 w 1550"/>
                <a:gd name="T27" fmla="*/ 0 h 1426"/>
                <a:gd name="T28" fmla="*/ 0 w 1550"/>
                <a:gd name="T29" fmla="*/ 0 h 1426"/>
                <a:gd name="T30" fmla="*/ 0 w 1550"/>
                <a:gd name="T31" fmla="*/ 0 h 1426"/>
                <a:gd name="T32" fmla="*/ 0 w 1550"/>
                <a:gd name="T33" fmla="*/ 0 h 1426"/>
                <a:gd name="T34" fmla="*/ 0 w 1550"/>
                <a:gd name="T35" fmla="*/ 0 h 1426"/>
                <a:gd name="T36" fmla="*/ 0 w 1550"/>
                <a:gd name="T37" fmla="*/ 0 h 1426"/>
                <a:gd name="T38" fmla="*/ 0 w 1550"/>
                <a:gd name="T39" fmla="*/ 0 h 14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550" h="1426">
                  <a:moveTo>
                    <a:pt x="0" y="718"/>
                  </a:moveTo>
                  <a:cubicBezTo>
                    <a:pt x="0" y="714"/>
                    <a:pt x="3" y="710"/>
                    <a:pt x="8" y="710"/>
                  </a:cubicBezTo>
                  <a:cubicBezTo>
                    <a:pt x="11" y="710"/>
                    <a:pt x="15" y="714"/>
                    <a:pt x="15" y="718"/>
                  </a:cubicBezTo>
                  <a:lnTo>
                    <a:pt x="15" y="736"/>
                  </a:lnTo>
                  <a:lnTo>
                    <a:pt x="16" y="755"/>
                  </a:lnTo>
                  <a:lnTo>
                    <a:pt x="17" y="773"/>
                  </a:lnTo>
                  <a:cubicBezTo>
                    <a:pt x="50" y="1155"/>
                    <a:pt x="390" y="1422"/>
                    <a:pt x="763" y="1430"/>
                  </a:cubicBezTo>
                  <a:lnTo>
                    <a:pt x="802" y="1430"/>
                  </a:lnTo>
                  <a:cubicBezTo>
                    <a:pt x="1179" y="1424"/>
                    <a:pt x="1529" y="1143"/>
                    <a:pt x="1549" y="755"/>
                  </a:cubicBezTo>
                  <a:lnTo>
                    <a:pt x="1550" y="737"/>
                  </a:lnTo>
                  <a:lnTo>
                    <a:pt x="1550" y="700"/>
                  </a:lnTo>
                  <a:lnTo>
                    <a:pt x="1549" y="682"/>
                  </a:lnTo>
                  <a:cubicBezTo>
                    <a:pt x="1528" y="300"/>
                    <a:pt x="1195" y="22"/>
                    <a:pt x="823" y="6"/>
                  </a:cubicBezTo>
                  <a:lnTo>
                    <a:pt x="802" y="6"/>
                  </a:lnTo>
                  <a:lnTo>
                    <a:pt x="782" y="5"/>
                  </a:lnTo>
                  <a:cubicBezTo>
                    <a:pt x="404" y="4"/>
                    <a:pt x="49" y="275"/>
                    <a:pt x="17" y="664"/>
                  </a:cubicBezTo>
                  <a:lnTo>
                    <a:pt x="15" y="700"/>
                  </a:lnTo>
                  <a:lnTo>
                    <a:pt x="15" y="718"/>
                  </a:lnTo>
                  <a:cubicBezTo>
                    <a:pt x="15" y="722"/>
                    <a:pt x="11" y="726"/>
                    <a:pt x="8" y="726"/>
                  </a:cubicBezTo>
                  <a:cubicBezTo>
                    <a:pt x="3" y="726"/>
                    <a:pt x="0" y="722"/>
                    <a:pt x="0" y="718"/>
                  </a:cubicBezTo>
                  <a:close/>
                </a:path>
              </a:pathLst>
            </a:custGeom>
            <a:solidFill>
              <a:srgbClr val="FFFFFF"/>
            </a:solidFill>
            <a:ln w="12700" cmpd="sng">
              <a:solidFill>
                <a:srgbClr val="FFFFFF"/>
              </a:solidFill>
              <a:prstDash val="solid"/>
              <a:round/>
              <a:headEnd/>
              <a:tailEnd/>
            </a:ln>
          </p:spPr>
          <p:txBody>
            <a:bodyPr/>
            <a:lstStyle/>
            <a:p>
              <a:endParaRPr lang="en-US"/>
            </a:p>
          </p:txBody>
        </p:sp>
        <p:sp>
          <p:nvSpPr>
            <p:cNvPr id="136255" name="Freeform 62"/>
            <p:cNvSpPr>
              <a:spLocks noChangeArrowheads="1"/>
            </p:cNvSpPr>
            <p:nvPr/>
          </p:nvSpPr>
          <p:spPr bwMode="auto">
            <a:xfrm>
              <a:off x="3359" y="1236"/>
              <a:ext cx="620" cy="576"/>
            </a:xfrm>
            <a:custGeom>
              <a:avLst/>
              <a:gdLst>
                <a:gd name="T0" fmla="*/ 0 w 1549"/>
                <a:gd name="T1" fmla="*/ 0 h 1440"/>
                <a:gd name="T2" fmla="*/ 0 w 1549"/>
                <a:gd name="T3" fmla="*/ 0 h 1440"/>
                <a:gd name="T4" fmla="*/ 0 w 1549"/>
                <a:gd name="T5" fmla="*/ 0 h 1440"/>
                <a:gd name="T6" fmla="*/ 0 w 1549"/>
                <a:gd name="T7" fmla="*/ 0 h 1440"/>
                <a:gd name="T8" fmla="*/ 0 w 1549"/>
                <a:gd name="T9" fmla="*/ 0 h 1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49" h="1440">
                  <a:moveTo>
                    <a:pt x="0" y="724"/>
                  </a:moveTo>
                  <a:cubicBezTo>
                    <a:pt x="0" y="327"/>
                    <a:pt x="346" y="4"/>
                    <a:pt x="775" y="4"/>
                  </a:cubicBezTo>
                  <a:cubicBezTo>
                    <a:pt x="1202" y="4"/>
                    <a:pt x="1549" y="327"/>
                    <a:pt x="1549" y="724"/>
                  </a:cubicBezTo>
                  <a:cubicBezTo>
                    <a:pt x="1549" y="1122"/>
                    <a:pt x="1202" y="1444"/>
                    <a:pt x="775" y="1444"/>
                  </a:cubicBezTo>
                  <a:cubicBezTo>
                    <a:pt x="346" y="1444"/>
                    <a:pt x="0" y="1122"/>
                    <a:pt x="0" y="724"/>
                  </a:cubicBezTo>
                  <a:close/>
                </a:path>
              </a:pathLst>
            </a:custGeom>
            <a:solidFill>
              <a:srgbClr val="D8D8D8"/>
            </a:solidFill>
            <a:ln w="12700" cmpd="sng">
              <a:solidFill>
                <a:srgbClr val="D8D8D8"/>
              </a:solidFill>
              <a:prstDash val="solid"/>
              <a:round/>
              <a:headEnd/>
              <a:tailEnd/>
            </a:ln>
          </p:spPr>
          <p:txBody>
            <a:bodyPr/>
            <a:lstStyle/>
            <a:p>
              <a:endParaRPr lang="en-US"/>
            </a:p>
          </p:txBody>
        </p:sp>
        <p:sp>
          <p:nvSpPr>
            <p:cNvPr id="136256" name="Freeform 63"/>
            <p:cNvSpPr>
              <a:spLocks noChangeArrowheads="1"/>
            </p:cNvSpPr>
            <p:nvPr/>
          </p:nvSpPr>
          <p:spPr bwMode="auto">
            <a:xfrm>
              <a:off x="3639" y="2580"/>
              <a:ext cx="784" cy="724"/>
            </a:xfrm>
            <a:custGeom>
              <a:avLst/>
              <a:gdLst>
                <a:gd name="T0" fmla="*/ 0 w 1961"/>
                <a:gd name="T1" fmla="*/ 0 h 1810"/>
                <a:gd name="T2" fmla="*/ 0 w 1961"/>
                <a:gd name="T3" fmla="*/ 0 h 1810"/>
                <a:gd name="T4" fmla="*/ 0 w 1961"/>
                <a:gd name="T5" fmla="*/ 0 h 1810"/>
                <a:gd name="T6" fmla="*/ 0 w 1961"/>
                <a:gd name="T7" fmla="*/ 0 h 1810"/>
                <a:gd name="T8" fmla="*/ 0 w 1961"/>
                <a:gd name="T9" fmla="*/ 0 h 18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1" h="1810">
                  <a:moveTo>
                    <a:pt x="0" y="909"/>
                  </a:moveTo>
                  <a:cubicBezTo>
                    <a:pt x="0" y="410"/>
                    <a:pt x="439" y="4"/>
                    <a:pt x="981" y="4"/>
                  </a:cubicBezTo>
                  <a:cubicBezTo>
                    <a:pt x="1522" y="4"/>
                    <a:pt x="1961" y="410"/>
                    <a:pt x="1961" y="909"/>
                  </a:cubicBezTo>
                  <a:cubicBezTo>
                    <a:pt x="1961" y="1409"/>
                    <a:pt x="1522" y="1815"/>
                    <a:pt x="981" y="1815"/>
                  </a:cubicBezTo>
                  <a:cubicBezTo>
                    <a:pt x="439" y="1815"/>
                    <a:pt x="0" y="1409"/>
                    <a:pt x="0" y="909"/>
                  </a:cubicBezTo>
                  <a:close/>
                </a:path>
              </a:pathLst>
            </a:custGeom>
            <a:solidFill>
              <a:srgbClr val="45979F"/>
            </a:solidFill>
            <a:ln w="12700" cmpd="sng">
              <a:solidFill>
                <a:srgbClr val="45979F"/>
              </a:solidFill>
              <a:prstDash val="solid"/>
              <a:round/>
              <a:headEnd/>
              <a:tailEnd/>
            </a:ln>
          </p:spPr>
          <p:txBody>
            <a:bodyPr/>
            <a:lstStyle/>
            <a:p>
              <a:endParaRPr lang="en-US"/>
            </a:p>
          </p:txBody>
        </p:sp>
        <p:sp>
          <p:nvSpPr>
            <p:cNvPr id="136257" name="Freeform 64"/>
            <p:cNvSpPr>
              <a:spLocks noChangeArrowheads="1"/>
            </p:cNvSpPr>
            <p:nvPr/>
          </p:nvSpPr>
          <p:spPr bwMode="auto">
            <a:xfrm>
              <a:off x="3636" y="2577"/>
              <a:ext cx="791" cy="731"/>
            </a:xfrm>
            <a:custGeom>
              <a:avLst/>
              <a:gdLst>
                <a:gd name="T0" fmla="*/ 0 w 1977"/>
                <a:gd name="T1" fmla="*/ 0 h 1826"/>
                <a:gd name="T2" fmla="*/ 0 w 1977"/>
                <a:gd name="T3" fmla="*/ 0 h 1826"/>
                <a:gd name="T4" fmla="*/ 0 w 1977"/>
                <a:gd name="T5" fmla="*/ 0 h 1826"/>
                <a:gd name="T6" fmla="*/ 0 w 1977"/>
                <a:gd name="T7" fmla="*/ 0 h 1826"/>
                <a:gd name="T8" fmla="*/ 0 w 1977"/>
                <a:gd name="T9" fmla="*/ 0 h 1826"/>
                <a:gd name="T10" fmla="*/ 0 w 1977"/>
                <a:gd name="T11" fmla="*/ 0 h 1826"/>
                <a:gd name="T12" fmla="*/ 0 w 1977"/>
                <a:gd name="T13" fmla="*/ 0 h 1826"/>
                <a:gd name="T14" fmla="*/ 0 w 1977"/>
                <a:gd name="T15" fmla="*/ 0 h 1826"/>
                <a:gd name="T16" fmla="*/ 0 w 1977"/>
                <a:gd name="T17" fmla="*/ 0 h 1826"/>
                <a:gd name="T18" fmla="*/ 0 w 1977"/>
                <a:gd name="T19" fmla="*/ 0 h 1826"/>
                <a:gd name="T20" fmla="*/ 0 w 1977"/>
                <a:gd name="T21" fmla="*/ 0 h 1826"/>
                <a:gd name="T22" fmla="*/ 0 w 1977"/>
                <a:gd name="T23" fmla="*/ 0 h 1826"/>
                <a:gd name="T24" fmla="*/ 0 w 1977"/>
                <a:gd name="T25" fmla="*/ 0 h 1826"/>
                <a:gd name="T26" fmla="*/ 0 w 1977"/>
                <a:gd name="T27" fmla="*/ 0 h 1826"/>
                <a:gd name="T28" fmla="*/ 0 w 1977"/>
                <a:gd name="T29" fmla="*/ 0 h 1826"/>
                <a:gd name="T30" fmla="*/ 0 w 1977"/>
                <a:gd name="T31" fmla="*/ 0 h 1826"/>
                <a:gd name="T32" fmla="*/ 0 w 1977"/>
                <a:gd name="T33" fmla="*/ 0 h 1826"/>
                <a:gd name="T34" fmla="*/ 0 w 1977"/>
                <a:gd name="T35" fmla="*/ 0 h 1826"/>
                <a:gd name="T36" fmla="*/ 0 w 1977"/>
                <a:gd name="T37" fmla="*/ 0 h 1826"/>
                <a:gd name="T38" fmla="*/ 0 w 1977"/>
                <a:gd name="T39" fmla="*/ 0 h 1826"/>
                <a:gd name="T40" fmla="*/ 0 w 1977"/>
                <a:gd name="T41" fmla="*/ 0 h 18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77" h="1826">
                  <a:moveTo>
                    <a:pt x="7" y="909"/>
                  </a:moveTo>
                  <a:lnTo>
                    <a:pt x="0" y="916"/>
                  </a:lnTo>
                  <a:lnTo>
                    <a:pt x="0" y="893"/>
                  </a:lnTo>
                  <a:lnTo>
                    <a:pt x="1" y="869"/>
                  </a:lnTo>
                  <a:lnTo>
                    <a:pt x="2" y="846"/>
                  </a:lnTo>
                  <a:cubicBezTo>
                    <a:pt x="46" y="356"/>
                    <a:pt x="483" y="14"/>
                    <a:pt x="962" y="4"/>
                  </a:cubicBezTo>
                  <a:lnTo>
                    <a:pt x="1013" y="4"/>
                  </a:lnTo>
                  <a:cubicBezTo>
                    <a:pt x="1503" y="15"/>
                    <a:pt x="1943" y="367"/>
                    <a:pt x="1976" y="869"/>
                  </a:cubicBezTo>
                  <a:lnTo>
                    <a:pt x="1976" y="893"/>
                  </a:lnTo>
                  <a:lnTo>
                    <a:pt x="1977" y="916"/>
                  </a:lnTo>
                  <a:lnTo>
                    <a:pt x="1976" y="940"/>
                  </a:lnTo>
                  <a:lnTo>
                    <a:pt x="1976" y="964"/>
                  </a:lnTo>
                  <a:cubicBezTo>
                    <a:pt x="1945" y="1456"/>
                    <a:pt x="1518" y="1807"/>
                    <a:pt x="1039" y="1828"/>
                  </a:cubicBezTo>
                  <a:lnTo>
                    <a:pt x="1013" y="1828"/>
                  </a:lnTo>
                  <a:lnTo>
                    <a:pt x="988" y="1829"/>
                  </a:lnTo>
                  <a:cubicBezTo>
                    <a:pt x="499" y="1831"/>
                    <a:pt x="47" y="1488"/>
                    <a:pt x="2" y="987"/>
                  </a:cubicBezTo>
                  <a:lnTo>
                    <a:pt x="1" y="964"/>
                  </a:lnTo>
                  <a:lnTo>
                    <a:pt x="0" y="940"/>
                  </a:lnTo>
                  <a:lnTo>
                    <a:pt x="0" y="917"/>
                  </a:lnTo>
                  <a:cubicBezTo>
                    <a:pt x="0" y="915"/>
                    <a:pt x="0" y="912"/>
                    <a:pt x="1" y="911"/>
                  </a:cubicBezTo>
                  <a:cubicBezTo>
                    <a:pt x="3" y="910"/>
                    <a:pt x="4" y="909"/>
                    <a:pt x="7" y="909"/>
                  </a:cubicBez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58" name="Freeform 65"/>
            <p:cNvSpPr>
              <a:spLocks noChangeArrowheads="1"/>
            </p:cNvSpPr>
            <p:nvPr/>
          </p:nvSpPr>
          <p:spPr bwMode="auto">
            <a:xfrm>
              <a:off x="3639" y="2581"/>
              <a:ext cx="782" cy="720"/>
            </a:xfrm>
            <a:custGeom>
              <a:avLst/>
              <a:gdLst>
                <a:gd name="T0" fmla="*/ 0 w 1954"/>
                <a:gd name="T1" fmla="*/ 0 h 1798"/>
                <a:gd name="T2" fmla="*/ 0 w 1954"/>
                <a:gd name="T3" fmla="*/ 0 h 1798"/>
                <a:gd name="T4" fmla="*/ 0 w 1954"/>
                <a:gd name="T5" fmla="*/ 0 h 1798"/>
                <a:gd name="T6" fmla="*/ 0 w 1954"/>
                <a:gd name="T7" fmla="*/ 0 h 1798"/>
                <a:gd name="T8" fmla="*/ 0 w 1954"/>
                <a:gd name="T9" fmla="*/ 0 h 1798"/>
                <a:gd name="T10" fmla="*/ 0 w 1954"/>
                <a:gd name="T11" fmla="*/ 0 h 1798"/>
                <a:gd name="T12" fmla="*/ 0 w 1954"/>
                <a:gd name="T13" fmla="*/ 0 h 1798"/>
                <a:gd name="T14" fmla="*/ 0 w 1954"/>
                <a:gd name="T15" fmla="*/ 0 h 1798"/>
                <a:gd name="T16" fmla="*/ 0 w 1954"/>
                <a:gd name="T17" fmla="*/ 0 h 1798"/>
                <a:gd name="T18" fmla="*/ 0 w 1954"/>
                <a:gd name="T19" fmla="*/ 0 h 1798"/>
                <a:gd name="T20" fmla="*/ 0 w 1954"/>
                <a:gd name="T21" fmla="*/ 0 h 1798"/>
                <a:gd name="T22" fmla="*/ 0 w 1954"/>
                <a:gd name="T23" fmla="*/ 0 h 1798"/>
                <a:gd name="T24" fmla="*/ 0 w 1954"/>
                <a:gd name="T25" fmla="*/ 0 h 1798"/>
                <a:gd name="T26" fmla="*/ 0 w 1954"/>
                <a:gd name="T27" fmla="*/ 0 h 1798"/>
                <a:gd name="T28" fmla="*/ 0 w 1954"/>
                <a:gd name="T29" fmla="*/ 0 h 1798"/>
                <a:gd name="T30" fmla="*/ 0 w 1954"/>
                <a:gd name="T31" fmla="*/ 0 h 1798"/>
                <a:gd name="T32" fmla="*/ 0 w 1954"/>
                <a:gd name="T33" fmla="*/ 0 h 1798"/>
                <a:gd name="T34" fmla="*/ 0 w 1954"/>
                <a:gd name="T35" fmla="*/ 0 h 1798"/>
                <a:gd name="T36" fmla="*/ 0 w 1954"/>
                <a:gd name="T37" fmla="*/ 0 h 17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54" h="1798">
                  <a:moveTo>
                    <a:pt x="0" y="913"/>
                  </a:moveTo>
                  <a:lnTo>
                    <a:pt x="7" y="905"/>
                  </a:lnTo>
                  <a:lnTo>
                    <a:pt x="7" y="929"/>
                  </a:lnTo>
                  <a:lnTo>
                    <a:pt x="8" y="952"/>
                  </a:lnTo>
                  <a:lnTo>
                    <a:pt x="10" y="975"/>
                  </a:lnTo>
                  <a:cubicBezTo>
                    <a:pt x="49" y="1454"/>
                    <a:pt x="489" y="1797"/>
                    <a:pt x="956" y="1803"/>
                  </a:cubicBezTo>
                  <a:lnTo>
                    <a:pt x="1006" y="1803"/>
                  </a:lnTo>
                  <a:cubicBezTo>
                    <a:pt x="1485" y="1794"/>
                    <a:pt x="1925" y="1444"/>
                    <a:pt x="1953" y="952"/>
                  </a:cubicBezTo>
                  <a:lnTo>
                    <a:pt x="1954" y="929"/>
                  </a:lnTo>
                  <a:lnTo>
                    <a:pt x="1954" y="882"/>
                  </a:lnTo>
                  <a:lnTo>
                    <a:pt x="1953" y="859"/>
                  </a:lnTo>
                  <a:cubicBezTo>
                    <a:pt x="1926" y="377"/>
                    <a:pt x="1501" y="28"/>
                    <a:pt x="1032" y="10"/>
                  </a:cubicBezTo>
                  <a:lnTo>
                    <a:pt x="1006" y="9"/>
                  </a:lnTo>
                  <a:lnTo>
                    <a:pt x="981" y="9"/>
                  </a:lnTo>
                  <a:cubicBezTo>
                    <a:pt x="502" y="4"/>
                    <a:pt x="52" y="345"/>
                    <a:pt x="10" y="837"/>
                  </a:cubicBezTo>
                  <a:lnTo>
                    <a:pt x="8" y="859"/>
                  </a:lnTo>
                  <a:lnTo>
                    <a:pt x="8" y="882"/>
                  </a:lnTo>
                  <a:lnTo>
                    <a:pt x="7" y="906"/>
                  </a:lnTo>
                  <a:cubicBezTo>
                    <a:pt x="7" y="910"/>
                    <a:pt x="4" y="913"/>
                    <a:pt x="0" y="913"/>
                  </a:cubicBezTo>
                  <a:close/>
                </a:path>
              </a:pathLst>
            </a:custGeom>
            <a:solidFill>
              <a:srgbClr val="FFFFFF"/>
            </a:solidFill>
            <a:ln w="12700" cmpd="sng">
              <a:solidFill>
                <a:srgbClr val="FFFFFF"/>
              </a:solidFill>
              <a:prstDash val="solid"/>
              <a:round/>
              <a:headEnd/>
              <a:tailEnd/>
            </a:ln>
          </p:spPr>
          <p:txBody>
            <a:bodyPr/>
            <a:lstStyle/>
            <a:p>
              <a:endParaRPr lang="en-US"/>
            </a:p>
          </p:txBody>
        </p:sp>
        <p:sp>
          <p:nvSpPr>
            <p:cNvPr id="136259" name="Freeform 66"/>
            <p:cNvSpPr>
              <a:spLocks noChangeArrowheads="1"/>
            </p:cNvSpPr>
            <p:nvPr/>
          </p:nvSpPr>
          <p:spPr bwMode="auto">
            <a:xfrm>
              <a:off x="3636" y="2577"/>
              <a:ext cx="791" cy="731"/>
            </a:xfrm>
            <a:custGeom>
              <a:avLst/>
              <a:gdLst>
                <a:gd name="T0" fmla="*/ 0 w 1977"/>
                <a:gd name="T1" fmla="*/ 0 h 1826"/>
                <a:gd name="T2" fmla="*/ 0 w 1977"/>
                <a:gd name="T3" fmla="*/ 0 h 1826"/>
                <a:gd name="T4" fmla="*/ 0 w 1977"/>
                <a:gd name="T5" fmla="*/ 0 h 1826"/>
                <a:gd name="T6" fmla="*/ 0 w 1977"/>
                <a:gd name="T7" fmla="*/ 0 h 1826"/>
                <a:gd name="T8" fmla="*/ 0 w 1977"/>
                <a:gd name="T9" fmla="*/ 0 h 1826"/>
                <a:gd name="T10" fmla="*/ 0 w 1977"/>
                <a:gd name="T11" fmla="*/ 0 h 1826"/>
                <a:gd name="T12" fmla="*/ 0 w 1977"/>
                <a:gd name="T13" fmla="*/ 0 h 1826"/>
                <a:gd name="T14" fmla="*/ 0 w 1977"/>
                <a:gd name="T15" fmla="*/ 0 h 1826"/>
                <a:gd name="T16" fmla="*/ 0 w 1977"/>
                <a:gd name="T17" fmla="*/ 0 h 1826"/>
                <a:gd name="T18" fmla="*/ 0 w 1977"/>
                <a:gd name="T19" fmla="*/ 0 h 1826"/>
                <a:gd name="T20" fmla="*/ 0 w 1977"/>
                <a:gd name="T21" fmla="*/ 0 h 1826"/>
                <a:gd name="T22" fmla="*/ 0 w 1977"/>
                <a:gd name="T23" fmla="*/ 0 h 1826"/>
                <a:gd name="T24" fmla="*/ 0 w 1977"/>
                <a:gd name="T25" fmla="*/ 0 h 1826"/>
                <a:gd name="T26" fmla="*/ 0 w 1977"/>
                <a:gd name="T27" fmla="*/ 0 h 1826"/>
                <a:gd name="T28" fmla="*/ 0 w 1977"/>
                <a:gd name="T29" fmla="*/ 0 h 1826"/>
                <a:gd name="T30" fmla="*/ 0 w 1977"/>
                <a:gd name="T31" fmla="*/ 0 h 1826"/>
                <a:gd name="T32" fmla="*/ 0 w 1977"/>
                <a:gd name="T33" fmla="*/ 0 h 1826"/>
                <a:gd name="T34" fmla="*/ 0 w 1977"/>
                <a:gd name="T35" fmla="*/ 0 h 1826"/>
                <a:gd name="T36" fmla="*/ 0 w 1977"/>
                <a:gd name="T37" fmla="*/ 0 h 1826"/>
                <a:gd name="T38" fmla="*/ 0 w 1977"/>
                <a:gd name="T39" fmla="*/ 0 h 1826"/>
                <a:gd name="T40" fmla="*/ 0 w 1977"/>
                <a:gd name="T41" fmla="*/ 0 h 18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77" h="1826">
                  <a:moveTo>
                    <a:pt x="7" y="909"/>
                  </a:moveTo>
                  <a:lnTo>
                    <a:pt x="0" y="916"/>
                  </a:lnTo>
                  <a:lnTo>
                    <a:pt x="0" y="893"/>
                  </a:lnTo>
                  <a:lnTo>
                    <a:pt x="1" y="869"/>
                  </a:lnTo>
                  <a:lnTo>
                    <a:pt x="2" y="846"/>
                  </a:lnTo>
                  <a:cubicBezTo>
                    <a:pt x="46" y="356"/>
                    <a:pt x="483" y="14"/>
                    <a:pt x="962" y="4"/>
                  </a:cubicBezTo>
                  <a:lnTo>
                    <a:pt x="1013" y="4"/>
                  </a:lnTo>
                  <a:cubicBezTo>
                    <a:pt x="1503" y="15"/>
                    <a:pt x="1943" y="367"/>
                    <a:pt x="1976" y="869"/>
                  </a:cubicBezTo>
                  <a:lnTo>
                    <a:pt x="1976" y="893"/>
                  </a:lnTo>
                  <a:lnTo>
                    <a:pt x="1977" y="916"/>
                  </a:lnTo>
                  <a:lnTo>
                    <a:pt x="1976" y="940"/>
                  </a:lnTo>
                  <a:lnTo>
                    <a:pt x="1976" y="964"/>
                  </a:lnTo>
                  <a:cubicBezTo>
                    <a:pt x="1945" y="1456"/>
                    <a:pt x="1518" y="1807"/>
                    <a:pt x="1039" y="1828"/>
                  </a:cubicBezTo>
                  <a:lnTo>
                    <a:pt x="1013" y="1828"/>
                  </a:lnTo>
                  <a:lnTo>
                    <a:pt x="988" y="1829"/>
                  </a:lnTo>
                  <a:cubicBezTo>
                    <a:pt x="499" y="1831"/>
                    <a:pt x="47" y="1488"/>
                    <a:pt x="2" y="987"/>
                  </a:cubicBezTo>
                  <a:lnTo>
                    <a:pt x="1" y="964"/>
                  </a:lnTo>
                  <a:lnTo>
                    <a:pt x="0" y="940"/>
                  </a:lnTo>
                  <a:lnTo>
                    <a:pt x="0" y="917"/>
                  </a:lnTo>
                  <a:cubicBezTo>
                    <a:pt x="0" y="915"/>
                    <a:pt x="0" y="912"/>
                    <a:pt x="1" y="911"/>
                  </a:cubicBezTo>
                  <a:cubicBezTo>
                    <a:pt x="3" y="910"/>
                    <a:pt x="4" y="909"/>
                    <a:pt x="7" y="909"/>
                  </a:cubicBez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60" name="Freeform 67"/>
            <p:cNvSpPr>
              <a:spLocks noChangeArrowheads="1"/>
            </p:cNvSpPr>
            <p:nvPr/>
          </p:nvSpPr>
          <p:spPr bwMode="auto">
            <a:xfrm>
              <a:off x="3639" y="2581"/>
              <a:ext cx="782" cy="720"/>
            </a:xfrm>
            <a:custGeom>
              <a:avLst/>
              <a:gdLst>
                <a:gd name="T0" fmla="*/ 0 w 1954"/>
                <a:gd name="T1" fmla="*/ 0 h 1798"/>
                <a:gd name="T2" fmla="*/ 0 w 1954"/>
                <a:gd name="T3" fmla="*/ 0 h 1798"/>
                <a:gd name="T4" fmla="*/ 0 w 1954"/>
                <a:gd name="T5" fmla="*/ 0 h 1798"/>
                <a:gd name="T6" fmla="*/ 0 w 1954"/>
                <a:gd name="T7" fmla="*/ 0 h 1798"/>
                <a:gd name="T8" fmla="*/ 0 w 1954"/>
                <a:gd name="T9" fmla="*/ 0 h 1798"/>
                <a:gd name="T10" fmla="*/ 0 w 1954"/>
                <a:gd name="T11" fmla="*/ 0 h 1798"/>
                <a:gd name="T12" fmla="*/ 0 w 1954"/>
                <a:gd name="T13" fmla="*/ 0 h 1798"/>
                <a:gd name="T14" fmla="*/ 0 w 1954"/>
                <a:gd name="T15" fmla="*/ 0 h 1798"/>
                <a:gd name="T16" fmla="*/ 0 w 1954"/>
                <a:gd name="T17" fmla="*/ 0 h 1798"/>
                <a:gd name="T18" fmla="*/ 0 w 1954"/>
                <a:gd name="T19" fmla="*/ 0 h 1798"/>
                <a:gd name="T20" fmla="*/ 0 w 1954"/>
                <a:gd name="T21" fmla="*/ 0 h 1798"/>
                <a:gd name="T22" fmla="*/ 0 w 1954"/>
                <a:gd name="T23" fmla="*/ 0 h 1798"/>
                <a:gd name="T24" fmla="*/ 0 w 1954"/>
                <a:gd name="T25" fmla="*/ 0 h 1798"/>
                <a:gd name="T26" fmla="*/ 0 w 1954"/>
                <a:gd name="T27" fmla="*/ 0 h 1798"/>
                <a:gd name="T28" fmla="*/ 0 w 1954"/>
                <a:gd name="T29" fmla="*/ 0 h 1798"/>
                <a:gd name="T30" fmla="*/ 0 w 1954"/>
                <a:gd name="T31" fmla="*/ 0 h 1798"/>
                <a:gd name="T32" fmla="*/ 0 w 1954"/>
                <a:gd name="T33" fmla="*/ 0 h 1798"/>
                <a:gd name="T34" fmla="*/ 0 w 1954"/>
                <a:gd name="T35" fmla="*/ 0 h 1798"/>
                <a:gd name="T36" fmla="*/ 0 w 1954"/>
                <a:gd name="T37" fmla="*/ 0 h 17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54" h="1798">
                  <a:moveTo>
                    <a:pt x="0" y="913"/>
                  </a:moveTo>
                  <a:lnTo>
                    <a:pt x="7" y="905"/>
                  </a:lnTo>
                  <a:lnTo>
                    <a:pt x="7" y="929"/>
                  </a:lnTo>
                  <a:lnTo>
                    <a:pt x="8" y="952"/>
                  </a:lnTo>
                  <a:lnTo>
                    <a:pt x="10" y="975"/>
                  </a:lnTo>
                  <a:cubicBezTo>
                    <a:pt x="49" y="1454"/>
                    <a:pt x="489" y="1797"/>
                    <a:pt x="956" y="1803"/>
                  </a:cubicBezTo>
                  <a:lnTo>
                    <a:pt x="1006" y="1803"/>
                  </a:lnTo>
                  <a:cubicBezTo>
                    <a:pt x="1485" y="1794"/>
                    <a:pt x="1925" y="1444"/>
                    <a:pt x="1953" y="952"/>
                  </a:cubicBezTo>
                  <a:lnTo>
                    <a:pt x="1954" y="929"/>
                  </a:lnTo>
                  <a:lnTo>
                    <a:pt x="1954" y="882"/>
                  </a:lnTo>
                  <a:lnTo>
                    <a:pt x="1953" y="859"/>
                  </a:lnTo>
                  <a:cubicBezTo>
                    <a:pt x="1926" y="377"/>
                    <a:pt x="1501" y="28"/>
                    <a:pt x="1032" y="10"/>
                  </a:cubicBezTo>
                  <a:lnTo>
                    <a:pt x="1006" y="9"/>
                  </a:lnTo>
                  <a:lnTo>
                    <a:pt x="981" y="9"/>
                  </a:lnTo>
                  <a:cubicBezTo>
                    <a:pt x="502" y="4"/>
                    <a:pt x="52" y="345"/>
                    <a:pt x="10" y="837"/>
                  </a:cubicBezTo>
                  <a:lnTo>
                    <a:pt x="8" y="859"/>
                  </a:lnTo>
                  <a:lnTo>
                    <a:pt x="8" y="882"/>
                  </a:lnTo>
                  <a:lnTo>
                    <a:pt x="7" y="906"/>
                  </a:lnTo>
                  <a:cubicBezTo>
                    <a:pt x="7" y="910"/>
                    <a:pt x="4" y="913"/>
                    <a:pt x="0" y="913"/>
                  </a:cubicBezTo>
                  <a:close/>
                </a:path>
              </a:pathLst>
            </a:custGeom>
            <a:solidFill>
              <a:srgbClr val="FFFFFF"/>
            </a:solidFill>
            <a:ln w="12700" cmpd="sng">
              <a:solidFill>
                <a:srgbClr val="FFFFFF"/>
              </a:solidFill>
              <a:prstDash val="solid"/>
              <a:round/>
              <a:headEnd/>
              <a:tailEnd/>
            </a:ln>
          </p:spPr>
          <p:txBody>
            <a:bodyPr/>
            <a:lstStyle/>
            <a:p>
              <a:endParaRPr lang="en-US"/>
            </a:p>
          </p:txBody>
        </p:sp>
        <p:sp>
          <p:nvSpPr>
            <p:cNvPr id="136261" name="Freeform 68"/>
            <p:cNvSpPr>
              <a:spLocks noChangeArrowheads="1"/>
            </p:cNvSpPr>
            <p:nvPr/>
          </p:nvSpPr>
          <p:spPr bwMode="auto">
            <a:xfrm>
              <a:off x="3639" y="2580"/>
              <a:ext cx="784" cy="724"/>
            </a:xfrm>
            <a:custGeom>
              <a:avLst/>
              <a:gdLst>
                <a:gd name="T0" fmla="*/ 0 w 1961"/>
                <a:gd name="T1" fmla="*/ 0 h 1810"/>
                <a:gd name="T2" fmla="*/ 0 w 1961"/>
                <a:gd name="T3" fmla="*/ 0 h 1810"/>
                <a:gd name="T4" fmla="*/ 0 w 1961"/>
                <a:gd name="T5" fmla="*/ 0 h 1810"/>
                <a:gd name="T6" fmla="*/ 0 w 1961"/>
                <a:gd name="T7" fmla="*/ 0 h 1810"/>
                <a:gd name="T8" fmla="*/ 0 w 1961"/>
                <a:gd name="T9" fmla="*/ 0 h 18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1" h="1810">
                  <a:moveTo>
                    <a:pt x="0" y="909"/>
                  </a:moveTo>
                  <a:cubicBezTo>
                    <a:pt x="0" y="410"/>
                    <a:pt x="439" y="4"/>
                    <a:pt x="981" y="4"/>
                  </a:cubicBezTo>
                  <a:cubicBezTo>
                    <a:pt x="1522" y="4"/>
                    <a:pt x="1961" y="410"/>
                    <a:pt x="1961" y="909"/>
                  </a:cubicBezTo>
                  <a:cubicBezTo>
                    <a:pt x="1961" y="1409"/>
                    <a:pt x="1522" y="1815"/>
                    <a:pt x="981" y="1815"/>
                  </a:cubicBezTo>
                  <a:cubicBezTo>
                    <a:pt x="439" y="1815"/>
                    <a:pt x="0" y="1409"/>
                    <a:pt x="0" y="909"/>
                  </a:cubicBezTo>
                  <a:close/>
                </a:path>
              </a:pathLst>
            </a:custGeom>
            <a:solidFill>
              <a:srgbClr val="45979F"/>
            </a:solidFill>
            <a:ln w="12700" cmpd="sng">
              <a:solidFill>
                <a:srgbClr val="45979F"/>
              </a:solidFill>
              <a:prstDash val="solid"/>
              <a:round/>
              <a:headEnd/>
              <a:tailEnd/>
            </a:ln>
          </p:spPr>
          <p:txBody>
            <a:bodyPr/>
            <a:lstStyle/>
            <a:p>
              <a:endParaRPr lang="en-US"/>
            </a:p>
          </p:txBody>
        </p:sp>
        <p:sp>
          <p:nvSpPr>
            <p:cNvPr id="136262" name="Freeform 69"/>
            <p:cNvSpPr>
              <a:spLocks noChangeArrowheads="1"/>
            </p:cNvSpPr>
            <p:nvPr/>
          </p:nvSpPr>
          <p:spPr bwMode="auto">
            <a:xfrm>
              <a:off x="2766" y="3487"/>
              <a:ext cx="925" cy="873"/>
            </a:xfrm>
            <a:custGeom>
              <a:avLst/>
              <a:gdLst>
                <a:gd name="T0" fmla="*/ 0 w 2312"/>
                <a:gd name="T1" fmla="*/ 0 h 2182"/>
                <a:gd name="T2" fmla="*/ 0 w 2312"/>
                <a:gd name="T3" fmla="*/ 0 h 2182"/>
                <a:gd name="T4" fmla="*/ 0 w 2312"/>
                <a:gd name="T5" fmla="*/ 0 h 2182"/>
                <a:gd name="T6" fmla="*/ 0 w 2312"/>
                <a:gd name="T7" fmla="*/ 0 h 2182"/>
                <a:gd name="T8" fmla="*/ 0 w 2312"/>
                <a:gd name="T9" fmla="*/ 0 h 21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12" h="2182">
                  <a:moveTo>
                    <a:pt x="0" y="1095"/>
                  </a:moveTo>
                  <a:cubicBezTo>
                    <a:pt x="0" y="492"/>
                    <a:pt x="518" y="4"/>
                    <a:pt x="1156" y="4"/>
                  </a:cubicBezTo>
                  <a:cubicBezTo>
                    <a:pt x="1795" y="4"/>
                    <a:pt x="2312" y="492"/>
                    <a:pt x="2312" y="1095"/>
                  </a:cubicBezTo>
                  <a:cubicBezTo>
                    <a:pt x="2312" y="1697"/>
                    <a:pt x="1795" y="2187"/>
                    <a:pt x="1156" y="2187"/>
                  </a:cubicBezTo>
                  <a:cubicBezTo>
                    <a:pt x="518" y="2187"/>
                    <a:pt x="0" y="1697"/>
                    <a:pt x="0" y="1095"/>
                  </a:cubicBezTo>
                  <a:close/>
                </a:path>
              </a:pathLst>
            </a:custGeom>
            <a:solidFill>
              <a:srgbClr val="CDCDEE"/>
            </a:solidFill>
            <a:ln w="12700" cmpd="sng">
              <a:solidFill>
                <a:srgbClr val="CDCDEE"/>
              </a:solidFill>
              <a:prstDash val="solid"/>
              <a:round/>
              <a:headEnd/>
              <a:tailEnd/>
            </a:ln>
          </p:spPr>
          <p:txBody>
            <a:bodyPr/>
            <a:lstStyle/>
            <a:p>
              <a:endParaRPr lang="en-US"/>
            </a:p>
          </p:txBody>
        </p:sp>
        <p:sp>
          <p:nvSpPr>
            <p:cNvPr id="136263" name="Freeform 70"/>
            <p:cNvSpPr>
              <a:spLocks noChangeArrowheads="1"/>
            </p:cNvSpPr>
            <p:nvPr/>
          </p:nvSpPr>
          <p:spPr bwMode="auto">
            <a:xfrm>
              <a:off x="2763" y="3484"/>
              <a:ext cx="931" cy="880"/>
            </a:xfrm>
            <a:custGeom>
              <a:avLst/>
              <a:gdLst>
                <a:gd name="T0" fmla="*/ 0 w 2327"/>
                <a:gd name="T1" fmla="*/ 0 h 2199"/>
                <a:gd name="T2" fmla="*/ 0 w 2327"/>
                <a:gd name="T3" fmla="*/ 0 h 2199"/>
                <a:gd name="T4" fmla="*/ 0 w 2327"/>
                <a:gd name="T5" fmla="*/ 0 h 2199"/>
                <a:gd name="T6" fmla="*/ 0 w 2327"/>
                <a:gd name="T7" fmla="*/ 0 h 2199"/>
                <a:gd name="T8" fmla="*/ 0 w 2327"/>
                <a:gd name="T9" fmla="*/ 0 h 2199"/>
                <a:gd name="T10" fmla="*/ 0 w 2327"/>
                <a:gd name="T11" fmla="*/ 0 h 2199"/>
                <a:gd name="T12" fmla="*/ 0 w 2327"/>
                <a:gd name="T13" fmla="*/ 0 h 2199"/>
                <a:gd name="T14" fmla="*/ 0 w 2327"/>
                <a:gd name="T15" fmla="*/ 0 h 2199"/>
                <a:gd name="T16" fmla="*/ 0 w 2327"/>
                <a:gd name="T17" fmla="*/ 0 h 2199"/>
                <a:gd name="T18" fmla="*/ 0 w 2327"/>
                <a:gd name="T19" fmla="*/ 0 h 2199"/>
                <a:gd name="T20" fmla="*/ 0 w 2327"/>
                <a:gd name="T21" fmla="*/ 0 h 2199"/>
                <a:gd name="T22" fmla="*/ 0 w 2327"/>
                <a:gd name="T23" fmla="*/ 0 h 2199"/>
                <a:gd name="T24" fmla="*/ 0 w 2327"/>
                <a:gd name="T25" fmla="*/ 0 h 2199"/>
                <a:gd name="T26" fmla="*/ 0 w 2327"/>
                <a:gd name="T27" fmla="*/ 0 h 2199"/>
                <a:gd name="T28" fmla="*/ 0 w 2327"/>
                <a:gd name="T29" fmla="*/ 0 h 2199"/>
                <a:gd name="T30" fmla="*/ 0 w 2327"/>
                <a:gd name="T31" fmla="*/ 0 h 2199"/>
                <a:gd name="T32" fmla="*/ 0 w 2327"/>
                <a:gd name="T33" fmla="*/ 0 h 2199"/>
                <a:gd name="T34" fmla="*/ 0 w 2327"/>
                <a:gd name="T35" fmla="*/ 0 h 2199"/>
                <a:gd name="T36" fmla="*/ 0 w 2327"/>
                <a:gd name="T37" fmla="*/ 0 h 2199"/>
                <a:gd name="T38" fmla="*/ 0 w 2327"/>
                <a:gd name="T39" fmla="*/ 0 h 2199"/>
                <a:gd name="T40" fmla="*/ 0 w 2327"/>
                <a:gd name="T41" fmla="*/ 0 h 21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327" h="2199">
                  <a:moveTo>
                    <a:pt x="7" y="1095"/>
                  </a:moveTo>
                  <a:lnTo>
                    <a:pt x="0" y="1102"/>
                  </a:lnTo>
                  <a:lnTo>
                    <a:pt x="0" y="1074"/>
                  </a:lnTo>
                  <a:lnTo>
                    <a:pt x="1" y="1046"/>
                  </a:lnTo>
                  <a:lnTo>
                    <a:pt x="3" y="1018"/>
                  </a:lnTo>
                  <a:cubicBezTo>
                    <a:pt x="51" y="436"/>
                    <a:pt x="562" y="14"/>
                    <a:pt x="1133" y="4"/>
                  </a:cubicBezTo>
                  <a:lnTo>
                    <a:pt x="1193" y="4"/>
                  </a:lnTo>
                  <a:cubicBezTo>
                    <a:pt x="1775" y="15"/>
                    <a:pt x="2293" y="451"/>
                    <a:pt x="2325" y="1046"/>
                  </a:cubicBezTo>
                  <a:lnTo>
                    <a:pt x="2326" y="1074"/>
                  </a:lnTo>
                  <a:lnTo>
                    <a:pt x="2327" y="1102"/>
                  </a:lnTo>
                  <a:lnTo>
                    <a:pt x="2326" y="1131"/>
                  </a:lnTo>
                  <a:lnTo>
                    <a:pt x="2325" y="1158"/>
                  </a:lnTo>
                  <a:cubicBezTo>
                    <a:pt x="2294" y="1742"/>
                    <a:pt x="1794" y="2174"/>
                    <a:pt x="1223" y="2200"/>
                  </a:cubicBezTo>
                  <a:lnTo>
                    <a:pt x="1193" y="2201"/>
                  </a:lnTo>
                  <a:lnTo>
                    <a:pt x="1163" y="2201"/>
                  </a:lnTo>
                  <a:cubicBezTo>
                    <a:pt x="580" y="2203"/>
                    <a:pt x="54" y="1782"/>
                    <a:pt x="3" y="1187"/>
                  </a:cubicBezTo>
                  <a:lnTo>
                    <a:pt x="1" y="1160"/>
                  </a:lnTo>
                  <a:lnTo>
                    <a:pt x="0" y="1131"/>
                  </a:lnTo>
                  <a:lnTo>
                    <a:pt x="0" y="1102"/>
                  </a:lnTo>
                  <a:cubicBezTo>
                    <a:pt x="0" y="1101"/>
                    <a:pt x="0" y="1098"/>
                    <a:pt x="2" y="1097"/>
                  </a:cubicBezTo>
                  <a:cubicBezTo>
                    <a:pt x="3" y="1096"/>
                    <a:pt x="4" y="1095"/>
                    <a:pt x="7" y="1095"/>
                  </a:cubicBez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64" name="Freeform 71"/>
            <p:cNvSpPr>
              <a:spLocks noChangeArrowheads="1"/>
            </p:cNvSpPr>
            <p:nvPr/>
          </p:nvSpPr>
          <p:spPr bwMode="auto">
            <a:xfrm>
              <a:off x="2766" y="3490"/>
              <a:ext cx="922" cy="867"/>
            </a:xfrm>
            <a:custGeom>
              <a:avLst/>
              <a:gdLst>
                <a:gd name="T0" fmla="*/ 0 w 2305"/>
                <a:gd name="T1" fmla="*/ 0 h 2167"/>
                <a:gd name="T2" fmla="*/ 0 w 2305"/>
                <a:gd name="T3" fmla="*/ 0 h 2167"/>
                <a:gd name="T4" fmla="*/ 0 w 2305"/>
                <a:gd name="T5" fmla="*/ 0 h 2167"/>
                <a:gd name="T6" fmla="*/ 0 w 2305"/>
                <a:gd name="T7" fmla="*/ 0 h 2167"/>
                <a:gd name="T8" fmla="*/ 0 w 2305"/>
                <a:gd name="T9" fmla="*/ 0 h 2167"/>
                <a:gd name="T10" fmla="*/ 0 w 2305"/>
                <a:gd name="T11" fmla="*/ 0 h 2167"/>
                <a:gd name="T12" fmla="*/ 0 w 2305"/>
                <a:gd name="T13" fmla="*/ 0 h 2167"/>
                <a:gd name="T14" fmla="*/ 0 w 2305"/>
                <a:gd name="T15" fmla="*/ 0 h 2167"/>
                <a:gd name="T16" fmla="*/ 0 w 2305"/>
                <a:gd name="T17" fmla="*/ 0 h 2167"/>
                <a:gd name="T18" fmla="*/ 0 w 2305"/>
                <a:gd name="T19" fmla="*/ 0 h 2167"/>
                <a:gd name="T20" fmla="*/ 0 w 2305"/>
                <a:gd name="T21" fmla="*/ 0 h 2167"/>
                <a:gd name="T22" fmla="*/ 0 w 2305"/>
                <a:gd name="T23" fmla="*/ 0 h 2167"/>
                <a:gd name="T24" fmla="*/ 0 w 2305"/>
                <a:gd name="T25" fmla="*/ 0 h 2167"/>
                <a:gd name="T26" fmla="*/ 0 w 2305"/>
                <a:gd name="T27" fmla="*/ 0 h 2167"/>
                <a:gd name="T28" fmla="*/ 0 w 2305"/>
                <a:gd name="T29" fmla="*/ 0 h 2167"/>
                <a:gd name="T30" fmla="*/ 0 w 2305"/>
                <a:gd name="T31" fmla="*/ 0 h 2167"/>
                <a:gd name="T32" fmla="*/ 0 w 2305"/>
                <a:gd name="T33" fmla="*/ 0 h 21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05" h="2167">
                  <a:moveTo>
                    <a:pt x="0" y="1097"/>
                  </a:moveTo>
                  <a:lnTo>
                    <a:pt x="7" y="1088"/>
                  </a:lnTo>
                  <a:lnTo>
                    <a:pt x="8" y="1117"/>
                  </a:lnTo>
                  <a:lnTo>
                    <a:pt x="10" y="1172"/>
                  </a:lnTo>
                  <a:cubicBezTo>
                    <a:pt x="59" y="1746"/>
                    <a:pt x="563" y="2161"/>
                    <a:pt x="1126" y="2172"/>
                  </a:cubicBezTo>
                  <a:lnTo>
                    <a:pt x="1185" y="2172"/>
                  </a:lnTo>
                  <a:cubicBezTo>
                    <a:pt x="1761" y="2160"/>
                    <a:pt x="2269" y="1733"/>
                    <a:pt x="2304" y="1145"/>
                  </a:cubicBezTo>
                  <a:lnTo>
                    <a:pt x="2305" y="1117"/>
                  </a:lnTo>
                  <a:lnTo>
                    <a:pt x="2305" y="1061"/>
                  </a:lnTo>
                  <a:lnTo>
                    <a:pt x="2304" y="1033"/>
                  </a:lnTo>
                  <a:cubicBezTo>
                    <a:pt x="2271" y="456"/>
                    <a:pt x="1779" y="32"/>
                    <a:pt x="1215" y="6"/>
                  </a:cubicBezTo>
                  <a:lnTo>
                    <a:pt x="1186" y="5"/>
                  </a:lnTo>
                  <a:lnTo>
                    <a:pt x="1156" y="5"/>
                  </a:lnTo>
                  <a:cubicBezTo>
                    <a:pt x="578" y="4"/>
                    <a:pt x="63" y="417"/>
                    <a:pt x="10" y="1005"/>
                  </a:cubicBezTo>
                  <a:lnTo>
                    <a:pt x="8" y="1061"/>
                  </a:lnTo>
                  <a:lnTo>
                    <a:pt x="8" y="1088"/>
                  </a:lnTo>
                  <a:cubicBezTo>
                    <a:pt x="8" y="1093"/>
                    <a:pt x="4" y="1097"/>
                    <a:pt x="0" y="1097"/>
                  </a:cubicBezTo>
                  <a:close/>
                </a:path>
              </a:pathLst>
            </a:custGeom>
            <a:solidFill>
              <a:srgbClr val="FFFFFF"/>
            </a:solidFill>
            <a:ln w="12700" cmpd="sng">
              <a:solidFill>
                <a:srgbClr val="FFFFFF"/>
              </a:solidFill>
              <a:prstDash val="solid"/>
              <a:round/>
              <a:headEnd/>
              <a:tailEnd/>
            </a:ln>
          </p:spPr>
          <p:txBody>
            <a:bodyPr/>
            <a:lstStyle/>
            <a:p>
              <a:endParaRPr lang="en-US"/>
            </a:p>
          </p:txBody>
        </p:sp>
        <p:sp>
          <p:nvSpPr>
            <p:cNvPr id="136265" name="Freeform 72"/>
            <p:cNvSpPr>
              <a:spLocks noChangeArrowheads="1"/>
            </p:cNvSpPr>
            <p:nvPr/>
          </p:nvSpPr>
          <p:spPr bwMode="auto">
            <a:xfrm>
              <a:off x="2763" y="3484"/>
              <a:ext cx="931" cy="880"/>
            </a:xfrm>
            <a:custGeom>
              <a:avLst/>
              <a:gdLst>
                <a:gd name="T0" fmla="*/ 0 w 2327"/>
                <a:gd name="T1" fmla="*/ 0 h 2199"/>
                <a:gd name="T2" fmla="*/ 0 w 2327"/>
                <a:gd name="T3" fmla="*/ 0 h 2199"/>
                <a:gd name="T4" fmla="*/ 0 w 2327"/>
                <a:gd name="T5" fmla="*/ 0 h 2199"/>
                <a:gd name="T6" fmla="*/ 0 w 2327"/>
                <a:gd name="T7" fmla="*/ 0 h 2199"/>
                <a:gd name="T8" fmla="*/ 0 w 2327"/>
                <a:gd name="T9" fmla="*/ 0 h 2199"/>
                <a:gd name="T10" fmla="*/ 0 w 2327"/>
                <a:gd name="T11" fmla="*/ 0 h 2199"/>
                <a:gd name="T12" fmla="*/ 0 w 2327"/>
                <a:gd name="T13" fmla="*/ 0 h 2199"/>
                <a:gd name="T14" fmla="*/ 0 w 2327"/>
                <a:gd name="T15" fmla="*/ 0 h 2199"/>
                <a:gd name="T16" fmla="*/ 0 w 2327"/>
                <a:gd name="T17" fmla="*/ 0 h 2199"/>
                <a:gd name="T18" fmla="*/ 0 w 2327"/>
                <a:gd name="T19" fmla="*/ 0 h 2199"/>
                <a:gd name="T20" fmla="*/ 0 w 2327"/>
                <a:gd name="T21" fmla="*/ 0 h 2199"/>
                <a:gd name="T22" fmla="*/ 0 w 2327"/>
                <a:gd name="T23" fmla="*/ 0 h 2199"/>
                <a:gd name="T24" fmla="*/ 0 w 2327"/>
                <a:gd name="T25" fmla="*/ 0 h 2199"/>
                <a:gd name="T26" fmla="*/ 0 w 2327"/>
                <a:gd name="T27" fmla="*/ 0 h 2199"/>
                <a:gd name="T28" fmla="*/ 0 w 2327"/>
                <a:gd name="T29" fmla="*/ 0 h 2199"/>
                <a:gd name="T30" fmla="*/ 0 w 2327"/>
                <a:gd name="T31" fmla="*/ 0 h 2199"/>
                <a:gd name="T32" fmla="*/ 0 w 2327"/>
                <a:gd name="T33" fmla="*/ 0 h 2199"/>
                <a:gd name="T34" fmla="*/ 0 w 2327"/>
                <a:gd name="T35" fmla="*/ 0 h 2199"/>
                <a:gd name="T36" fmla="*/ 0 w 2327"/>
                <a:gd name="T37" fmla="*/ 0 h 2199"/>
                <a:gd name="T38" fmla="*/ 0 w 2327"/>
                <a:gd name="T39" fmla="*/ 0 h 2199"/>
                <a:gd name="T40" fmla="*/ 0 w 2327"/>
                <a:gd name="T41" fmla="*/ 0 h 21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327" h="2199">
                  <a:moveTo>
                    <a:pt x="7" y="1095"/>
                  </a:moveTo>
                  <a:lnTo>
                    <a:pt x="0" y="1102"/>
                  </a:lnTo>
                  <a:lnTo>
                    <a:pt x="0" y="1074"/>
                  </a:lnTo>
                  <a:lnTo>
                    <a:pt x="1" y="1046"/>
                  </a:lnTo>
                  <a:lnTo>
                    <a:pt x="3" y="1018"/>
                  </a:lnTo>
                  <a:cubicBezTo>
                    <a:pt x="51" y="436"/>
                    <a:pt x="562" y="14"/>
                    <a:pt x="1133" y="4"/>
                  </a:cubicBezTo>
                  <a:lnTo>
                    <a:pt x="1193" y="4"/>
                  </a:lnTo>
                  <a:cubicBezTo>
                    <a:pt x="1775" y="15"/>
                    <a:pt x="2293" y="451"/>
                    <a:pt x="2325" y="1046"/>
                  </a:cubicBezTo>
                  <a:lnTo>
                    <a:pt x="2326" y="1074"/>
                  </a:lnTo>
                  <a:lnTo>
                    <a:pt x="2327" y="1102"/>
                  </a:lnTo>
                  <a:lnTo>
                    <a:pt x="2326" y="1131"/>
                  </a:lnTo>
                  <a:lnTo>
                    <a:pt x="2325" y="1158"/>
                  </a:lnTo>
                  <a:cubicBezTo>
                    <a:pt x="2294" y="1742"/>
                    <a:pt x="1794" y="2174"/>
                    <a:pt x="1223" y="2200"/>
                  </a:cubicBezTo>
                  <a:lnTo>
                    <a:pt x="1193" y="2201"/>
                  </a:lnTo>
                  <a:lnTo>
                    <a:pt x="1163" y="2201"/>
                  </a:lnTo>
                  <a:cubicBezTo>
                    <a:pt x="580" y="2203"/>
                    <a:pt x="54" y="1782"/>
                    <a:pt x="3" y="1187"/>
                  </a:cubicBezTo>
                  <a:lnTo>
                    <a:pt x="1" y="1160"/>
                  </a:lnTo>
                  <a:lnTo>
                    <a:pt x="0" y="1131"/>
                  </a:lnTo>
                  <a:lnTo>
                    <a:pt x="0" y="1102"/>
                  </a:lnTo>
                  <a:cubicBezTo>
                    <a:pt x="0" y="1101"/>
                    <a:pt x="0" y="1098"/>
                    <a:pt x="2" y="1097"/>
                  </a:cubicBezTo>
                  <a:cubicBezTo>
                    <a:pt x="3" y="1096"/>
                    <a:pt x="4" y="1095"/>
                    <a:pt x="7" y="1095"/>
                  </a:cubicBez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66" name="Freeform 73"/>
            <p:cNvSpPr>
              <a:spLocks noChangeArrowheads="1"/>
            </p:cNvSpPr>
            <p:nvPr/>
          </p:nvSpPr>
          <p:spPr bwMode="auto">
            <a:xfrm>
              <a:off x="2766" y="3490"/>
              <a:ext cx="922" cy="867"/>
            </a:xfrm>
            <a:custGeom>
              <a:avLst/>
              <a:gdLst>
                <a:gd name="T0" fmla="*/ 0 w 2305"/>
                <a:gd name="T1" fmla="*/ 0 h 2167"/>
                <a:gd name="T2" fmla="*/ 0 w 2305"/>
                <a:gd name="T3" fmla="*/ 0 h 2167"/>
                <a:gd name="T4" fmla="*/ 0 w 2305"/>
                <a:gd name="T5" fmla="*/ 0 h 2167"/>
                <a:gd name="T6" fmla="*/ 0 w 2305"/>
                <a:gd name="T7" fmla="*/ 0 h 2167"/>
                <a:gd name="T8" fmla="*/ 0 w 2305"/>
                <a:gd name="T9" fmla="*/ 0 h 2167"/>
                <a:gd name="T10" fmla="*/ 0 w 2305"/>
                <a:gd name="T11" fmla="*/ 0 h 2167"/>
                <a:gd name="T12" fmla="*/ 0 w 2305"/>
                <a:gd name="T13" fmla="*/ 0 h 2167"/>
                <a:gd name="T14" fmla="*/ 0 w 2305"/>
                <a:gd name="T15" fmla="*/ 0 h 2167"/>
                <a:gd name="T16" fmla="*/ 0 w 2305"/>
                <a:gd name="T17" fmla="*/ 0 h 2167"/>
                <a:gd name="T18" fmla="*/ 0 w 2305"/>
                <a:gd name="T19" fmla="*/ 0 h 2167"/>
                <a:gd name="T20" fmla="*/ 0 w 2305"/>
                <a:gd name="T21" fmla="*/ 0 h 2167"/>
                <a:gd name="T22" fmla="*/ 0 w 2305"/>
                <a:gd name="T23" fmla="*/ 0 h 2167"/>
                <a:gd name="T24" fmla="*/ 0 w 2305"/>
                <a:gd name="T25" fmla="*/ 0 h 2167"/>
                <a:gd name="T26" fmla="*/ 0 w 2305"/>
                <a:gd name="T27" fmla="*/ 0 h 2167"/>
                <a:gd name="T28" fmla="*/ 0 w 2305"/>
                <a:gd name="T29" fmla="*/ 0 h 2167"/>
                <a:gd name="T30" fmla="*/ 0 w 2305"/>
                <a:gd name="T31" fmla="*/ 0 h 2167"/>
                <a:gd name="T32" fmla="*/ 0 w 2305"/>
                <a:gd name="T33" fmla="*/ 0 h 21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05" h="2167">
                  <a:moveTo>
                    <a:pt x="0" y="1097"/>
                  </a:moveTo>
                  <a:lnTo>
                    <a:pt x="7" y="1088"/>
                  </a:lnTo>
                  <a:lnTo>
                    <a:pt x="8" y="1117"/>
                  </a:lnTo>
                  <a:lnTo>
                    <a:pt x="10" y="1172"/>
                  </a:lnTo>
                  <a:cubicBezTo>
                    <a:pt x="59" y="1746"/>
                    <a:pt x="563" y="2161"/>
                    <a:pt x="1126" y="2172"/>
                  </a:cubicBezTo>
                  <a:lnTo>
                    <a:pt x="1185" y="2172"/>
                  </a:lnTo>
                  <a:cubicBezTo>
                    <a:pt x="1761" y="2160"/>
                    <a:pt x="2269" y="1733"/>
                    <a:pt x="2304" y="1145"/>
                  </a:cubicBezTo>
                  <a:lnTo>
                    <a:pt x="2305" y="1117"/>
                  </a:lnTo>
                  <a:lnTo>
                    <a:pt x="2305" y="1061"/>
                  </a:lnTo>
                  <a:lnTo>
                    <a:pt x="2304" y="1033"/>
                  </a:lnTo>
                  <a:cubicBezTo>
                    <a:pt x="2271" y="456"/>
                    <a:pt x="1779" y="32"/>
                    <a:pt x="1215" y="6"/>
                  </a:cubicBezTo>
                  <a:lnTo>
                    <a:pt x="1186" y="5"/>
                  </a:lnTo>
                  <a:lnTo>
                    <a:pt x="1156" y="5"/>
                  </a:lnTo>
                  <a:cubicBezTo>
                    <a:pt x="578" y="4"/>
                    <a:pt x="63" y="417"/>
                    <a:pt x="10" y="1005"/>
                  </a:cubicBezTo>
                  <a:lnTo>
                    <a:pt x="8" y="1061"/>
                  </a:lnTo>
                  <a:lnTo>
                    <a:pt x="8" y="1088"/>
                  </a:lnTo>
                  <a:cubicBezTo>
                    <a:pt x="8" y="1093"/>
                    <a:pt x="4" y="1097"/>
                    <a:pt x="0" y="1097"/>
                  </a:cubicBezTo>
                  <a:close/>
                </a:path>
              </a:pathLst>
            </a:custGeom>
            <a:solidFill>
              <a:srgbClr val="FFFFFF"/>
            </a:solidFill>
            <a:ln w="12700" cmpd="sng">
              <a:solidFill>
                <a:srgbClr val="FFFFFF"/>
              </a:solidFill>
              <a:prstDash val="solid"/>
              <a:round/>
              <a:headEnd/>
              <a:tailEnd/>
            </a:ln>
          </p:spPr>
          <p:txBody>
            <a:bodyPr/>
            <a:lstStyle/>
            <a:p>
              <a:endParaRPr lang="en-US"/>
            </a:p>
          </p:txBody>
        </p:sp>
        <p:sp>
          <p:nvSpPr>
            <p:cNvPr id="136267" name="Freeform 74"/>
            <p:cNvSpPr>
              <a:spLocks noChangeArrowheads="1"/>
            </p:cNvSpPr>
            <p:nvPr/>
          </p:nvSpPr>
          <p:spPr bwMode="auto">
            <a:xfrm>
              <a:off x="2766" y="3487"/>
              <a:ext cx="925" cy="873"/>
            </a:xfrm>
            <a:custGeom>
              <a:avLst/>
              <a:gdLst>
                <a:gd name="T0" fmla="*/ 0 w 2312"/>
                <a:gd name="T1" fmla="*/ 0 h 2182"/>
                <a:gd name="T2" fmla="*/ 0 w 2312"/>
                <a:gd name="T3" fmla="*/ 0 h 2182"/>
                <a:gd name="T4" fmla="*/ 0 w 2312"/>
                <a:gd name="T5" fmla="*/ 0 h 2182"/>
                <a:gd name="T6" fmla="*/ 0 w 2312"/>
                <a:gd name="T7" fmla="*/ 0 h 2182"/>
                <a:gd name="T8" fmla="*/ 0 w 2312"/>
                <a:gd name="T9" fmla="*/ 0 h 21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12" h="2182">
                  <a:moveTo>
                    <a:pt x="0" y="1095"/>
                  </a:moveTo>
                  <a:cubicBezTo>
                    <a:pt x="0" y="492"/>
                    <a:pt x="518" y="4"/>
                    <a:pt x="1156" y="4"/>
                  </a:cubicBezTo>
                  <a:cubicBezTo>
                    <a:pt x="1795" y="4"/>
                    <a:pt x="2312" y="492"/>
                    <a:pt x="2312" y="1095"/>
                  </a:cubicBezTo>
                  <a:cubicBezTo>
                    <a:pt x="2312" y="1697"/>
                    <a:pt x="1795" y="2187"/>
                    <a:pt x="1156" y="2187"/>
                  </a:cubicBezTo>
                  <a:cubicBezTo>
                    <a:pt x="518" y="2187"/>
                    <a:pt x="0" y="1697"/>
                    <a:pt x="0" y="1095"/>
                  </a:cubicBezTo>
                  <a:close/>
                </a:path>
              </a:pathLst>
            </a:custGeom>
            <a:solidFill>
              <a:srgbClr val="CDCDEE"/>
            </a:solidFill>
            <a:ln w="12700" cmpd="sng">
              <a:solidFill>
                <a:srgbClr val="CDCDEE"/>
              </a:solidFill>
              <a:prstDash val="solid"/>
              <a:round/>
              <a:headEnd/>
              <a:tailEnd/>
            </a:ln>
          </p:spPr>
          <p:txBody>
            <a:bodyPr/>
            <a:lstStyle/>
            <a:p>
              <a:endParaRPr lang="en-US"/>
            </a:p>
          </p:txBody>
        </p:sp>
        <p:sp>
          <p:nvSpPr>
            <p:cNvPr id="136268" name="Freeform 75"/>
            <p:cNvSpPr>
              <a:spLocks noChangeArrowheads="1"/>
            </p:cNvSpPr>
            <p:nvPr/>
          </p:nvSpPr>
          <p:spPr bwMode="auto">
            <a:xfrm>
              <a:off x="4991" y="2196"/>
              <a:ext cx="541" cy="523"/>
            </a:xfrm>
            <a:custGeom>
              <a:avLst/>
              <a:gdLst>
                <a:gd name="T0" fmla="*/ 0 w 1352"/>
                <a:gd name="T1" fmla="*/ 0 h 1307"/>
                <a:gd name="T2" fmla="*/ 0 w 1352"/>
                <a:gd name="T3" fmla="*/ 0 h 1307"/>
                <a:gd name="T4" fmla="*/ 0 w 1352"/>
                <a:gd name="T5" fmla="*/ 0 h 1307"/>
                <a:gd name="T6" fmla="*/ 0 w 1352"/>
                <a:gd name="T7" fmla="*/ 0 h 1307"/>
                <a:gd name="T8" fmla="*/ 0 w 1352"/>
                <a:gd name="T9" fmla="*/ 0 h 13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2" h="1307">
                  <a:moveTo>
                    <a:pt x="0" y="658"/>
                  </a:moveTo>
                  <a:cubicBezTo>
                    <a:pt x="0" y="297"/>
                    <a:pt x="302" y="4"/>
                    <a:pt x="675" y="4"/>
                  </a:cubicBezTo>
                  <a:cubicBezTo>
                    <a:pt x="1048" y="4"/>
                    <a:pt x="1352" y="297"/>
                    <a:pt x="1352" y="658"/>
                  </a:cubicBezTo>
                  <a:cubicBezTo>
                    <a:pt x="1352" y="1019"/>
                    <a:pt x="1048" y="1312"/>
                    <a:pt x="675" y="1312"/>
                  </a:cubicBezTo>
                  <a:cubicBezTo>
                    <a:pt x="302" y="1312"/>
                    <a:pt x="0" y="1019"/>
                    <a:pt x="0" y="658"/>
                  </a:cubicBezTo>
                  <a:close/>
                </a:path>
              </a:pathLst>
            </a:custGeom>
            <a:solidFill>
              <a:srgbClr val="FFBF00"/>
            </a:solidFill>
            <a:ln w="12700" cmpd="sng">
              <a:solidFill>
                <a:srgbClr val="FFBF00"/>
              </a:solidFill>
              <a:prstDash val="solid"/>
              <a:round/>
              <a:headEnd/>
              <a:tailEnd/>
            </a:ln>
          </p:spPr>
          <p:txBody>
            <a:bodyPr/>
            <a:lstStyle/>
            <a:p>
              <a:endParaRPr lang="en-US"/>
            </a:p>
          </p:txBody>
        </p:sp>
        <p:sp>
          <p:nvSpPr>
            <p:cNvPr id="136269" name="Freeform 76"/>
            <p:cNvSpPr>
              <a:spLocks noChangeArrowheads="1"/>
            </p:cNvSpPr>
            <p:nvPr/>
          </p:nvSpPr>
          <p:spPr bwMode="auto">
            <a:xfrm>
              <a:off x="4987" y="2114"/>
              <a:ext cx="548" cy="615"/>
            </a:xfrm>
            <a:custGeom>
              <a:avLst/>
              <a:gdLst>
                <a:gd name="T0" fmla="*/ 0 w 1367"/>
                <a:gd name="T1" fmla="*/ 0 h 1536"/>
                <a:gd name="T2" fmla="*/ 0 w 1367"/>
                <a:gd name="T3" fmla="*/ 0 h 1536"/>
                <a:gd name="T4" fmla="*/ 0 w 1367"/>
                <a:gd name="T5" fmla="*/ 0 h 1536"/>
                <a:gd name="T6" fmla="*/ 0 w 1367"/>
                <a:gd name="T7" fmla="*/ 0 h 1536"/>
                <a:gd name="T8" fmla="*/ 0 w 1367"/>
                <a:gd name="T9" fmla="*/ 0 h 1536"/>
                <a:gd name="T10" fmla="*/ 0 w 1367"/>
                <a:gd name="T11" fmla="*/ 0 h 1536"/>
                <a:gd name="T12" fmla="*/ 0 w 1367"/>
                <a:gd name="T13" fmla="*/ 0 h 1536"/>
                <a:gd name="T14" fmla="*/ 0 w 1367"/>
                <a:gd name="T15" fmla="*/ 0 h 1536"/>
                <a:gd name="T16" fmla="*/ 0 w 1367"/>
                <a:gd name="T17" fmla="*/ 0 h 1536"/>
                <a:gd name="T18" fmla="*/ 0 w 1367"/>
                <a:gd name="T19" fmla="*/ 0 h 1536"/>
                <a:gd name="T20" fmla="*/ 0 w 1367"/>
                <a:gd name="T21" fmla="*/ 0 h 1536"/>
                <a:gd name="T22" fmla="*/ 0 w 1367"/>
                <a:gd name="T23" fmla="*/ 0 h 1536"/>
                <a:gd name="T24" fmla="*/ 0 w 1367"/>
                <a:gd name="T25" fmla="*/ 0 h 1536"/>
                <a:gd name="T26" fmla="*/ 0 w 1367"/>
                <a:gd name="T27" fmla="*/ 0 h 1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67" h="1536">
                  <a:moveTo>
                    <a:pt x="0" y="862"/>
                  </a:moveTo>
                  <a:lnTo>
                    <a:pt x="1" y="828"/>
                  </a:lnTo>
                  <a:lnTo>
                    <a:pt x="3" y="795"/>
                  </a:lnTo>
                  <a:cubicBezTo>
                    <a:pt x="117" y="5"/>
                    <a:pt x="1251" y="4"/>
                    <a:pt x="1364" y="795"/>
                  </a:cubicBezTo>
                  <a:lnTo>
                    <a:pt x="1366" y="828"/>
                  </a:lnTo>
                  <a:lnTo>
                    <a:pt x="1367" y="862"/>
                  </a:lnTo>
                  <a:lnTo>
                    <a:pt x="1366" y="895"/>
                  </a:lnTo>
                  <a:cubicBezTo>
                    <a:pt x="1352" y="1214"/>
                    <a:pt x="1099" y="1470"/>
                    <a:pt x="788" y="1516"/>
                  </a:cubicBezTo>
                  <a:lnTo>
                    <a:pt x="754" y="1519"/>
                  </a:lnTo>
                  <a:lnTo>
                    <a:pt x="720" y="1522"/>
                  </a:lnTo>
                  <a:cubicBezTo>
                    <a:pt x="390" y="1541"/>
                    <a:pt x="83" y="1320"/>
                    <a:pt x="14" y="995"/>
                  </a:cubicBezTo>
                  <a:lnTo>
                    <a:pt x="8" y="963"/>
                  </a:lnTo>
                  <a:lnTo>
                    <a:pt x="3" y="930"/>
                  </a:lnTo>
                  <a:lnTo>
                    <a:pt x="1" y="897"/>
                  </a:lnTo>
                  <a:lnTo>
                    <a:pt x="0" y="862"/>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70" name="Freeform 77"/>
            <p:cNvSpPr>
              <a:spLocks noChangeArrowheads="1"/>
            </p:cNvSpPr>
            <p:nvPr/>
          </p:nvSpPr>
          <p:spPr bwMode="auto">
            <a:xfrm>
              <a:off x="4994" y="2198"/>
              <a:ext cx="535" cy="518"/>
            </a:xfrm>
            <a:custGeom>
              <a:avLst/>
              <a:gdLst>
                <a:gd name="T0" fmla="*/ 0 w 1338"/>
                <a:gd name="T1" fmla="*/ 0 h 1294"/>
                <a:gd name="T2" fmla="*/ 0 w 1338"/>
                <a:gd name="T3" fmla="*/ 0 h 1294"/>
                <a:gd name="T4" fmla="*/ 0 w 1338"/>
                <a:gd name="T5" fmla="*/ 0 h 1294"/>
                <a:gd name="T6" fmla="*/ 0 w 1338"/>
                <a:gd name="T7" fmla="*/ 0 h 1294"/>
                <a:gd name="T8" fmla="*/ 0 w 1338"/>
                <a:gd name="T9" fmla="*/ 0 h 1294"/>
                <a:gd name="T10" fmla="*/ 0 w 1338"/>
                <a:gd name="T11" fmla="*/ 0 h 1294"/>
                <a:gd name="T12" fmla="*/ 0 w 1338"/>
                <a:gd name="T13" fmla="*/ 0 h 1294"/>
                <a:gd name="T14" fmla="*/ 0 w 1338"/>
                <a:gd name="T15" fmla="*/ 0 h 1294"/>
                <a:gd name="T16" fmla="*/ 0 w 1338"/>
                <a:gd name="T17" fmla="*/ 0 h 1294"/>
                <a:gd name="T18" fmla="*/ 0 w 1338"/>
                <a:gd name="T19" fmla="*/ 0 h 1294"/>
                <a:gd name="T20" fmla="*/ 0 w 1338"/>
                <a:gd name="T21" fmla="*/ 0 h 1294"/>
                <a:gd name="T22" fmla="*/ 0 w 1338"/>
                <a:gd name="T23" fmla="*/ 0 h 1294"/>
                <a:gd name="T24" fmla="*/ 0 w 1338"/>
                <a:gd name="T25" fmla="*/ 0 h 1294"/>
                <a:gd name="T26" fmla="*/ 0 w 1338"/>
                <a:gd name="T27" fmla="*/ 0 h 1294"/>
                <a:gd name="T28" fmla="*/ 0 w 1338"/>
                <a:gd name="T29" fmla="*/ 0 h 1294"/>
                <a:gd name="T30" fmla="*/ 0 w 1338"/>
                <a:gd name="T31" fmla="*/ 0 h 1294"/>
                <a:gd name="T32" fmla="*/ 0 w 1338"/>
                <a:gd name="T33" fmla="*/ 0 h 1294"/>
                <a:gd name="T34" fmla="*/ 0 w 1338"/>
                <a:gd name="T35" fmla="*/ 0 h 1294"/>
                <a:gd name="T36" fmla="*/ 0 w 1338"/>
                <a:gd name="T37" fmla="*/ 0 h 12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38" h="1294">
                  <a:moveTo>
                    <a:pt x="1" y="685"/>
                  </a:moveTo>
                  <a:lnTo>
                    <a:pt x="3" y="718"/>
                  </a:lnTo>
                  <a:lnTo>
                    <a:pt x="7" y="750"/>
                  </a:lnTo>
                  <a:lnTo>
                    <a:pt x="13" y="781"/>
                  </a:lnTo>
                  <a:cubicBezTo>
                    <a:pt x="80" y="1089"/>
                    <a:pt x="356" y="1298"/>
                    <a:pt x="668" y="1298"/>
                  </a:cubicBezTo>
                  <a:lnTo>
                    <a:pt x="703" y="1297"/>
                  </a:lnTo>
                  <a:lnTo>
                    <a:pt x="736" y="1295"/>
                  </a:lnTo>
                  <a:cubicBezTo>
                    <a:pt x="1046" y="1265"/>
                    <a:pt x="1300" y="1029"/>
                    <a:pt x="1334" y="718"/>
                  </a:cubicBezTo>
                  <a:lnTo>
                    <a:pt x="1336" y="685"/>
                  </a:lnTo>
                  <a:lnTo>
                    <a:pt x="1338" y="652"/>
                  </a:lnTo>
                  <a:lnTo>
                    <a:pt x="1336" y="619"/>
                  </a:lnTo>
                  <a:lnTo>
                    <a:pt x="1334" y="586"/>
                  </a:lnTo>
                  <a:cubicBezTo>
                    <a:pt x="1299" y="272"/>
                    <a:pt x="1046" y="41"/>
                    <a:pt x="736" y="8"/>
                  </a:cubicBezTo>
                  <a:lnTo>
                    <a:pt x="703" y="6"/>
                  </a:lnTo>
                  <a:lnTo>
                    <a:pt x="668" y="6"/>
                  </a:lnTo>
                  <a:cubicBezTo>
                    <a:pt x="346" y="4"/>
                    <a:pt x="59" y="233"/>
                    <a:pt x="7" y="553"/>
                  </a:cubicBezTo>
                  <a:lnTo>
                    <a:pt x="3" y="586"/>
                  </a:lnTo>
                  <a:lnTo>
                    <a:pt x="1" y="618"/>
                  </a:lnTo>
                  <a:lnTo>
                    <a:pt x="0" y="652"/>
                  </a:lnTo>
                  <a:lnTo>
                    <a:pt x="1" y="685"/>
                  </a:lnTo>
                  <a:close/>
                </a:path>
              </a:pathLst>
            </a:custGeom>
            <a:solidFill>
              <a:srgbClr val="FFFFFF"/>
            </a:solidFill>
            <a:ln w="12700" cmpd="sng">
              <a:solidFill>
                <a:srgbClr val="FFFFFF"/>
              </a:solidFill>
              <a:prstDash val="solid"/>
              <a:round/>
              <a:headEnd/>
              <a:tailEnd/>
            </a:ln>
          </p:spPr>
          <p:txBody>
            <a:bodyPr/>
            <a:lstStyle/>
            <a:p>
              <a:endParaRPr lang="en-US"/>
            </a:p>
          </p:txBody>
        </p:sp>
        <p:sp>
          <p:nvSpPr>
            <p:cNvPr id="136271" name="Freeform 78"/>
            <p:cNvSpPr>
              <a:spLocks noChangeArrowheads="1"/>
            </p:cNvSpPr>
            <p:nvPr/>
          </p:nvSpPr>
          <p:spPr bwMode="auto">
            <a:xfrm>
              <a:off x="4987" y="2114"/>
              <a:ext cx="548" cy="615"/>
            </a:xfrm>
            <a:custGeom>
              <a:avLst/>
              <a:gdLst>
                <a:gd name="T0" fmla="*/ 0 w 1367"/>
                <a:gd name="T1" fmla="*/ 0 h 1536"/>
                <a:gd name="T2" fmla="*/ 0 w 1367"/>
                <a:gd name="T3" fmla="*/ 0 h 1536"/>
                <a:gd name="T4" fmla="*/ 0 w 1367"/>
                <a:gd name="T5" fmla="*/ 0 h 1536"/>
                <a:gd name="T6" fmla="*/ 0 w 1367"/>
                <a:gd name="T7" fmla="*/ 0 h 1536"/>
                <a:gd name="T8" fmla="*/ 0 w 1367"/>
                <a:gd name="T9" fmla="*/ 0 h 1536"/>
                <a:gd name="T10" fmla="*/ 0 w 1367"/>
                <a:gd name="T11" fmla="*/ 0 h 1536"/>
                <a:gd name="T12" fmla="*/ 0 w 1367"/>
                <a:gd name="T13" fmla="*/ 0 h 1536"/>
                <a:gd name="T14" fmla="*/ 0 w 1367"/>
                <a:gd name="T15" fmla="*/ 0 h 1536"/>
                <a:gd name="T16" fmla="*/ 0 w 1367"/>
                <a:gd name="T17" fmla="*/ 0 h 1536"/>
                <a:gd name="T18" fmla="*/ 0 w 1367"/>
                <a:gd name="T19" fmla="*/ 0 h 1536"/>
                <a:gd name="T20" fmla="*/ 0 w 1367"/>
                <a:gd name="T21" fmla="*/ 0 h 1536"/>
                <a:gd name="T22" fmla="*/ 0 w 1367"/>
                <a:gd name="T23" fmla="*/ 0 h 1536"/>
                <a:gd name="T24" fmla="*/ 0 w 1367"/>
                <a:gd name="T25" fmla="*/ 0 h 1536"/>
                <a:gd name="T26" fmla="*/ 0 w 1367"/>
                <a:gd name="T27" fmla="*/ 0 h 1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67" h="1536">
                  <a:moveTo>
                    <a:pt x="0" y="862"/>
                  </a:moveTo>
                  <a:lnTo>
                    <a:pt x="1" y="828"/>
                  </a:lnTo>
                  <a:lnTo>
                    <a:pt x="3" y="795"/>
                  </a:lnTo>
                  <a:cubicBezTo>
                    <a:pt x="117" y="5"/>
                    <a:pt x="1251" y="4"/>
                    <a:pt x="1364" y="795"/>
                  </a:cubicBezTo>
                  <a:lnTo>
                    <a:pt x="1366" y="828"/>
                  </a:lnTo>
                  <a:lnTo>
                    <a:pt x="1367" y="862"/>
                  </a:lnTo>
                  <a:lnTo>
                    <a:pt x="1366" y="895"/>
                  </a:lnTo>
                  <a:cubicBezTo>
                    <a:pt x="1352" y="1214"/>
                    <a:pt x="1099" y="1470"/>
                    <a:pt x="788" y="1516"/>
                  </a:cubicBezTo>
                  <a:lnTo>
                    <a:pt x="754" y="1519"/>
                  </a:lnTo>
                  <a:lnTo>
                    <a:pt x="720" y="1522"/>
                  </a:lnTo>
                  <a:cubicBezTo>
                    <a:pt x="390" y="1541"/>
                    <a:pt x="83" y="1320"/>
                    <a:pt x="14" y="995"/>
                  </a:cubicBezTo>
                  <a:lnTo>
                    <a:pt x="8" y="963"/>
                  </a:lnTo>
                  <a:lnTo>
                    <a:pt x="3" y="930"/>
                  </a:lnTo>
                  <a:lnTo>
                    <a:pt x="1" y="897"/>
                  </a:lnTo>
                  <a:lnTo>
                    <a:pt x="0" y="862"/>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272" name="Freeform 79"/>
            <p:cNvSpPr>
              <a:spLocks noChangeArrowheads="1"/>
            </p:cNvSpPr>
            <p:nvPr/>
          </p:nvSpPr>
          <p:spPr bwMode="auto">
            <a:xfrm>
              <a:off x="4994" y="2198"/>
              <a:ext cx="535" cy="518"/>
            </a:xfrm>
            <a:custGeom>
              <a:avLst/>
              <a:gdLst>
                <a:gd name="T0" fmla="*/ 0 w 1338"/>
                <a:gd name="T1" fmla="*/ 0 h 1294"/>
                <a:gd name="T2" fmla="*/ 0 w 1338"/>
                <a:gd name="T3" fmla="*/ 0 h 1294"/>
                <a:gd name="T4" fmla="*/ 0 w 1338"/>
                <a:gd name="T5" fmla="*/ 0 h 1294"/>
                <a:gd name="T6" fmla="*/ 0 w 1338"/>
                <a:gd name="T7" fmla="*/ 0 h 1294"/>
                <a:gd name="T8" fmla="*/ 0 w 1338"/>
                <a:gd name="T9" fmla="*/ 0 h 1294"/>
                <a:gd name="T10" fmla="*/ 0 w 1338"/>
                <a:gd name="T11" fmla="*/ 0 h 1294"/>
                <a:gd name="T12" fmla="*/ 0 w 1338"/>
                <a:gd name="T13" fmla="*/ 0 h 1294"/>
                <a:gd name="T14" fmla="*/ 0 w 1338"/>
                <a:gd name="T15" fmla="*/ 0 h 1294"/>
                <a:gd name="T16" fmla="*/ 0 w 1338"/>
                <a:gd name="T17" fmla="*/ 0 h 1294"/>
                <a:gd name="T18" fmla="*/ 0 w 1338"/>
                <a:gd name="T19" fmla="*/ 0 h 1294"/>
                <a:gd name="T20" fmla="*/ 0 w 1338"/>
                <a:gd name="T21" fmla="*/ 0 h 1294"/>
                <a:gd name="T22" fmla="*/ 0 w 1338"/>
                <a:gd name="T23" fmla="*/ 0 h 1294"/>
                <a:gd name="T24" fmla="*/ 0 w 1338"/>
                <a:gd name="T25" fmla="*/ 0 h 1294"/>
                <a:gd name="T26" fmla="*/ 0 w 1338"/>
                <a:gd name="T27" fmla="*/ 0 h 1294"/>
                <a:gd name="T28" fmla="*/ 0 w 1338"/>
                <a:gd name="T29" fmla="*/ 0 h 1294"/>
                <a:gd name="T30" fmla="*/ 0 w 1338"/>
                <a:gd name="T31" fmla="*/ 0 h 1294"/>
                <a:gd name="T32" fmla="*/ 0 w 1338"/>
                <a:gd name="T33" fmla="*/ 0 h 1294"/>
                <a:gd name="T34" fmla="*/ 0 w 1338"/>
                <a:gd name="T35" fmla="*/ 0 h 1294"/>
                <a:gd name="T36" fmla="*/ 0 w 1338"/>
                <a:gd name="T37" fmla="*/ 0 h 12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38" h="1294">
                  <a:moveTo>
                    <a:pt x="1" y="685"/>
                  </a:moveTo>
                  <a:lnTo>
                    <a:pt x="3" y="718"/>
                  </a:lnTo>
                  <a:lnTo>
                    <a:pt x="7" y="750"/>
                  </a:lnTo>
                  <a:lnTo>
                    <a:pt x="13" y="781"/>
                  </a:lnTo>
                  <a:cubicBezTo>
                    <a:pt x="80" y="1089"/>
                    <a:pt x="356" y="1298"/>
                    <a:pt x="668" y="1298"/>
                  </a:cubicBezTo>
                  <a:lnTo>
                    <a:pt x="703" y="1297"/>
                  </a:lnTo>
                  <a:lnTo>
                    <a:pt x="736" y="1295"/>
                  </a:lnTo>
                  <a:cubicBezTo>
                    <a:pt x="1046" y="1265"/>
                    <a:pt x="1300" y="1029"/>
                    <a:pt x="1334" y="718"/>
                  </a:cubicBezTo>
                  <a:lnTo>
                    <a:pt x="1336" y="685"/>
                  </a:lnTo>
                  <a:lnTo>
                    <a:pt x="1338" y="652"/>
                  </a:lnTo>
                  <a:lnTo>
                    <a:pt x="1336" y="619"/>
                  </a:lnTo>
                  <a:lnTo>
                    <a:pt x="1334" y="586"/>
                  </a:lnTo>
                  <a:cubicBezTo>
                    <a:pt x="1299" y="272"/>
                    <a:pt x="1046" y="41"/>
                    <a:pt x="736" y="8"/>
                  </a:cubicBezTo>
                  <a:lnTo>
                    <a:pt x="703" y="6"/>
                  </a:lnTo>
                  <a:lnTo>
                    <a:pt x="668" y="6"/>
                  </a:lnTo>
                  <a:cubicBezTo>
                    <a:pt x="346" y="4"/>
                    <a:pt x="59" y="233"/>
                    <a:pt x="7" y="553"/>
                  </a:cubicBezTo>
                  <a:lnTo>
                    <a:pt x="3" y="586"/>
                  </a:lnTo>
                  <a:lnTo>
                    <a:pt x="1" y="618"/>
                  </a:lnTo>
                  <a:lnTo>
                    <a:pt x="0" y="652"/>
                  </a:lnTo>
                  <a:lnTo>
                    <a:pt x="1" y="685"/>
                  </a:lnTo>
                  <a:close/>
                </a:path>
              </a:pathLst>
            </a:custGeom>
            <a:solidFill>
              <a:srgbClr val="FFFFFF"/>
            </a:solidFill>
            <a:ln w="12700" cmpd="sng">
              <a:solidFill>
                <a:srgbClr val="FFFFFF"/>
              </a:solidFill>
              <a:prstDash val="solid"/>
              <a:round/>
              <a:headEnd/>
              <a:tailEnd/>
            </a:ln>
          </p:spPr>
          <p:txBody>
            <a:bodyPr/>
            <a:lstStyle/>
            <a:p>
              <a:endParaRPr lang="en-US"/>
            </a:p>
          </p:txBody>
        </p:sp>
        <p:sp>
          <p:nvSpPr>
            <p:cNvPr id="136273" name="Freeform 80"/>
            <p:cNvSpPr>
              <a:spLocks noChangeArrowheads="1"/>
            </p:cNvSpPr>
            <p:nvPr/>
          </p:nvSpPr>
          <p:spPr bwMode="auto">
            <a:xfrm>
              <a:off x="4991" y="2196"/>
              <a:ext cx="541" cy="523"/>
            </a:xfrm>
            <a:custGeom>
              <a:avLst/>
              <a:gdLst>
                <a:gd name="T0" fmla="*/ 0 w 1352"/>
                <a:gd name="T1" fmla="*/ 0 h 1307"/>
                <a:gd name="T2" fmla="*/ 0 w 1352"/>
                <a:gd name="T3" fmla="*/ 0 h 1307"/>
                <a:gd name="T4" fmla="*/ 0 w 1352"/>
                <a:gd name="T5" fmla="*/ 0 h 1307"/>
                <a:gd name="T6" fmla="*/ 0 w 1352"/>
                <a:gd name="T7" fmla="*/ 0 h 1307"/>
                <a:gd name="T8" fmla="*/ 0 w 1352"/>
                <a:gd name="T9" fmla="*/ 0 h 13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2" h="1307">
                  <a:moveTo>
                    <a:pt x="0" y="658"/>
                  </a:moveTo>
                  <a:cubicBezTo>
                    <a:pt x="0" y="297"/>
                    <a:pt x="302" y="4"/>
                    <a:pt x="675" y="4"/>
                  </a:cubicBezTo>
                  <a:cubicBezTo>
                    <a:pt x="1048" y="4"/>
                    <a:pt x="1352" y="297"/>
                    <a:pt x="1352" y="658"/>
                  </a:cubicBezTo>
                  <a:cubicBezTo>
                    <a:pt x="1352" y="1019"/>
                    <a:pt x="1048" y="1312"/>
                    <a:pt x="675" y="1312"/>
                  </a:cubicBezTo>
                  <a:cubicBezTo>
                    <a:pt x="302" y="1312"/>
                    <a:pt x="0" y="1019"/>
                    <a:pt x="0" y="658"/>
                  </a:cubicBezTo>
                  <a:close/>
                </a:path>
              </a:pathLst>
            </a:custGeom>
            <a:solidFill>
              <a:srgbClr val="FFBF00"/>
            </a:solidFill>
            <a:ln w="12700" cmpd="sng">
              <a:solidFill>
                <a:srgbClr val="FFBF00"/>
              </a:solidFill>
              <a:prstDash val="solid"/>
              <a:round/>
              <a:headEnd/>
              <a:tailEnd/>
            </a:ln>
          </p:spPr>
          <p:txBody>
            <a:bodyPr/>
            <a:lstStyle/>
            <a:p>
              <a:endParaRPr lang="en-US"/>
            </a:p>
          </p:txBody>
        </p:sp>
        <p:sp>
          <p:nvSpPr>
            <p:cNvPr id="136274" name="Freeform 81"/>
            <p:cNvSpPr>
              <a:spLocks noChangeArrowheads="1"/>
            </p:cNvSpPr>
            <p:nvPr/>
          </p:nvSpPr>
          <p:spPr bwMode="auto">
            <a:xfrm>
              <a:off x="563" y="2706"/>
              <a:ext cx="244" cy="235"/>
            </a:xfrm>
            <a:custGeom>
              <a:avLst/>
              <a:gdLst>
                <a:gd name="T0" fmla="*/ 0 w 609"/>
                <a:gd name="T1" fmla="*/ 0 h 586"/>
                <a:gd name="T2" fmla="*/ 0 w 609"/>
                <a:gd name="T3" fmla="*/ 0 h 586"/>
                <a:gd name="T4" fmla="*/ 0 w 609"/>
                <a:gd name="T5" fmla="*/ 0 h 586"/>
                <a:gd name="T6" fmla="*/ 0 w 609"/>
                <a:gd name="T7" fmla="*/ 0 h 586"/>
                <a:gd name="T8" fmla="*/ 0 w 609"/>
                <a:gd name="T9" fmla="*/ 0 h 5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9" h="586">
                  <a:moveTo>
                    <a:pt x="0" y="298"/>
                  </a:moveTo>
                  <a:cubicBezTo>
                    <a:pt x="0" y="135"/>
                    <a:pt x="136" y="4"/>
                    <a:pt x="304" y="4"/>
                  </a:cubicBezTo>
                  <a:cubicBezTo>
                    <a:pt x="472" y="4"/>
                    <a:pt x="609" y="135"/>
                    <a:pt x="609" y="298"/>
                  </a:cubicBezTo>
                  <a:cubicBezTo>
                    <a:pt x="609" y="460"/>
                    <a:pt x="472" y="591"/>
                    <a:pt x="304" y="591"/>
                  </a:cubicBezTo>
                  <a:cubicBezTo>
                    <a:pt x="136" y="591"/>
                    <a:pt x="0" y="460"/>
                    <a:pt x="0" y="298"/>
                  </a:cubicBezTo>
                  <a:close/>
                </a:path>
              </a:pathLst>
            </a:custGeom>
            <a:solidFill>
              <a:srgbClr val="8AC5CC"/>
            </a:solidFill>
            <a:ln w="12700" cmpd="sng">
              <a:solidFill>
                <a:srgbClr val="8AC5CC"/>
              </a:solidFill>
              <a:prstDash val="solid"/>
              <a:round/>
              <a:headEnd/>
              <a:tailEnd/>
            </a:ln>
          </p:spPr>
          <p:txBody>
            <a:bodyPr/>
            <a:lstStyle/>
            <a:p>
              <a:endParaRPr lang="en-US"/>
            </a:p>
          </p:txBody>
        </p:sp>
        <p:sp>
          <p:nvSpPr>
            <p:cNvPr id="136275" name="Freeform 82"/>
            <p:cNvSpPr>
              <a:spLocks noChangeArrowheads="1"/>
            </p:cNvSpPr>
            <p:nvPr/>
          </p:nvSpPr>
          <p:spPr bwMode="auto">
            <a:xfrm>
              <a:off x="563" y="2706"/>
              <a:ext cx="244" cy="235"/>
            </a:xfrm>
            <a:custGeom>
              <a:avLst/>
              <a:gdLst>
                <a:gd name="T0" fmla="*/ 0 w 609"/>
                <a:gd name="T1" fmla="*/ 0 h 586"/>
                <a:gd name="T2" fmla="*/ 0 w 609"/>
                <a:gd name="T3" fmla="*/ 0 h 586"/>
                <a:gd name="T4" fmla="*/ 0 w 609"/>
                <a:gd name="T5" fmla="*/ 0 h 586"/>
                <a:gd name="T6" fmla="*/ 0 w 609"/>
                <a:gd name="T7" fmla="*/ 0 h 586"/>
                <a:gd name="T8" fmla="*/ 0 w 609"/>
                <a:gd name="T9" fmla="*/ 0 h 5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9" h="586">
                  <a:moveTo>
                    <a:pt x="0" y="298"/>
                  </a:moveTo>
                  <a:cubicBezTo>
                    <a:pt x="0" y="135"/>
                    <a:pt x="136" y="4"/>
                    <a:pt x="304" y="4"/>
                  </a:cubicBezTo>
                  <a:cubicBezTo>
                    <a:pt x="472" y="4"/>
                    <a:pt x="609" y="135"/>
                    <a:pt x="609" y="298"/>
                  </a:cubicBezTo>
                  <a:cubicBezTo>
                    <a:pt x="609" y="460"/>
                    <a:pt x="472" y="591"/>
                    <a:pt x="304" y="591"/>
                  </a:cubicBezTo>
                  <a:cubicBezTo>
                    <a:pt x="136" y="591"/>
                    <a:pt x="0" y="460"/>
                    <a:pt x="0" y="298"/>
                  </a:cubicBezTo>
                  <a:close/>
                </a:path>
              </a:pathLst>
            </a:custGeom>
            <a:solidFill>
              <a:srgbClr val="8AC5CC"/>
            </a:solidFill>
            <a:ln w="12700" cmpd="sng">
              <a:solidFill>
                <a:srgbClr val="8AC5CC"/>
              </a:solidFill>
              <a:prstDash val="solid"/>
              <a:round/>
              <a:headEnd/>
              <a:tailEnd/>
            </a:ln>
          </p:spPr>
          <p:txBody>
            <a:bodyPr/>
            <a:lstStyle/>
            <a:p>
              <a:endParaRPr lang="en-US"/>
            </a:p>
          </p:txBody>
        </p:sp>
        <p:sp>
          <p:nvSpPr>
            <p:cNvPr id="136276" name="Freeform 83"/>
            <p:cNvSpPr>
              <a:spLocks noChangeArrowheads="1"/>
            </p:cNvSpPr>
            <p:nvPr/>
          </p:nvSpPr>
          <p:spPr bwMode="auto">
            <a:xfrm>
              <a:off x="2108" y="2933"/>
              <a:ext cx="244" cy="235"/>
            </a:xfrm>
            <a:custGeom>
              <a:avLst/>
              <a:gdLst>
                <a:gd name="T0" fmla="*/ 0 w 610"/>
                <a:gd name="T1" fmla="*/ 0 h 586"/>
                <a:gd name="T2" fmla="*/ 0 w 610"/>
                <a:gd name="T3" fmla="*/ 0 h 586"/>
                <a:gd name="T4" fmla="*/ 0 w 610"/>
                <a:gd name="T5" fmla="*/ 0 h 586"/>
                <a:gd name="T6" fmla="*/ 0 w 610"/>
                <a:gd name="T7" fmla="*/ 0 h 586"/>
                <a:gd name="T8" fmla="*/ 0 w 610"/>
                <a:gd name="T9" fmla="*/ 0 h 5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586">
                  <a:moveTo>
                    <a:pt x="0" y="298"/>
                  </a:moveTo>
                  <a:cubicBezTo>
                    <a:pt x="0" y="135"/>
                    <a:pt x="136" y="4"/>
                    <a:pt x="305" y="4"/>
                  </a:cubicBezTo>
                  <a:cubicBezTo>
                    <a:pt x="473" y="4"/>
                    <a:pt x="610" y="135"/>
                    <a:pt x="610" y="298"/>
                  </a:cubicBezTo>
                  <a:cubicBezTo>
                    <a:pt x="610" y="460"/>
                    <a:pt x="473" y="591"/>
                    <a:pt x="305" y="591"/>
                  </a:cubicBezTo>
                  <a:cubicBezTo>
                    <a:pt x="136" y="591"/>
                    <a:pt x="0" y="460"/>
                    <a:pt x="0" y="298"/>
                  </a:cubicBezTo>
                  <a:close/>
                </a:path>
              </a:pathLst>
            </a:custGeom>
            <a:solidFill>
              <a:srgbClr val="8AC5CC"/>
            </a:solidFill>
            <a:ln w="12700" cmpd="sng">
              <a:solidFill>
                <a:srgbClr val="8AC5CC"/>
              </a:solidFill>
              <a:prstDash val="solid"/>
              <a:round/>
              <a:headEnd/>
              <a:tailEnd/>
            </a:ln>
          </p:spPr>
          <p:txBody>
            <a:bodyPr/>
            <a:lstStyle/>
            <a:p>
              <a:endParaRPr lang="en-US"/>
            </a:p>
          </p:txBody>
        </p:sp>
        <p:sp>
          <p:nvSpPr>
            <p:cNvPr id="136277" name="Freeform 84"/>
            <p:cNvSpPr>
              <a:spLocks noChangeArrowheads="1"/>
            </p:cNvSpPr>
            <p:nvPr/>
          </p:nvSpPr>
          <p:spPr bwMode="auto">
            <a:xfrm>
              <a:off x="2108" y="2933"/>
              <a:ext cx="244" cy="235"/>
            </a:xfrm>
            <a:custGeom>
              <a:avLst/>
              <a:gdLst>
                <a:gd name="T0" fmla="*/ 0 w 610"/>
                <a:gd name="T1" fmla="*/ 0 h 586"/>
                <a:gd name="T2" fmla="*/ 0 w 610"/>
                <a:gd name="T3" fmla="*/ 0 h 586"/>
                <a:gd name="T4" fmla="*/ 0 w 610"/>
                <a:gd name="T5" fmla="*/ 0 h 586"/>
                <a:gd name="T6" fmla="*/ 0 w 610"/>
                <a:gd name="T7" fmla="*/ 0 h 586"/>
                <a:gd name="T8" fmla="*/ 0 w 610"/>
                <a:gd name="T9" fmla="*/ 0 h 5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586">
                  <a:moveTo>
                    <a:pt x="0" y="298"/>
                  </a:moveTo>
                  <a:cubicBezTo>
                    <a:pt x="0" y="135"/>
                    <a:pt x="136" y="4"/>
                    <a:pt x="305" y="4"/>
                  </a:cubicBezTo>
                  <a:cubicBezTo>
                    <a:pt x="473" y="4"/>
                    <a:pt x="610" y="135"/>
                    <a:pt x="610" y="298"/>
                  </a:cubicBezTo>
                  <a:cubicBezTo>
                    <a:pt x="610" y="460"/>
                    <a:pt x="473" y="591"/>
                    <a:pt x="305" y="591"/>
                  </a:cubicBezTo>
                  <a:cubicBezTo>
                    <a:pt x="136" y="591"/>
                    <a:pt x="0" y="460"/>
                    <a:pt x="0" y="298"/>
                  </a:cubicBezTo>
                  <a:close/>
                </a:path>
              </a:pathLst>
            </a:custGeom>
            <a:solidFill>
              <a:srgbClr val="8AC5CC"/>
            </a:solidFill>
            <a:ln w="12700" cmpd="sng">
              <a:solidFill>
                <a:srgbClr val="8AC5CC"/>
              </a:solidFill>
              <a:prstDash val="solid"/>
              <a:round/>
              <a:headEnd/>
              <a:tailEnd/>
            </a:ln>
          </p:spPr>
          <p:txBody>
            <a:bodyPr/>
            <a:lstStyle/>
            <a:p>
              <a:endParaRPr lang="en-US"/>
            </a:p>
          </p:txBody>
        </p:sp>
        <p:sp>
          <p:nvSpPr>
            <p:cNvPr id="136278" name="Freeform 85"/>
            <p:cNvSpPr>
              <a:spLocks noChangeArrowheads="1"/>
            </p:cNvSpPr>
            <p:nvPr/>
          </p:nvSpPr>
          <p:spPr bwMode="auto">
            <a:xfrm>
              <a:off x="1750" y="3090"/>
              <a:ext cx="244" cy="235"/>
            </a:xfrm>
            <a:custGeom>
              <a:avLst/>
              <a:gdLst>
                <a:gd name="T0" fmla="*/ 0 w 609"/>
                <a:gd name="T1" fmla="*/ 0 h 586"/>
                <a:gd name="T2" fmla="*/ 0 w 609"/>
                <a:gd name="T3" fmla="*/ 0 h 586"/>
                <a:gd name="T4" fmla="*/ 0 w 609"/>
                <a:gd name="T5" fmla="*/ 0 h 586"/>
                <a:gd name="T6" fmla="*/ 0 w 609"/>
                <a:gd name="T7" fmla="*/ 0 h 586"/>
                <a:gd name="T8" fmla="*/ 0 w 609"/>
                <a:gd name="T9" fmla="*/ 0 h 5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9" h="586">
                  <a:moveTo>
                    <a:pt x="0" y="298"/>
                  </a:moveTo>
                  <a:cubicBezTo>
                    <a:pt x="0" y="135"/>
                    <a:pt x="135" y="4"/>
                    <a:pt x="304" y="4"/>
                  </a:cubicBezTo>
                  <a:cubicBezTo>
                    <a:pt x="472" y="4"/>
                    <a:pt x="609" y="135"/>
                    <a:pt x="609" y="298"/>
                  </a:cubicBezTo>
                  <a:cubicBezTo>
                    <a:pt x="609" y="460"/>
                    <a:pt x="472" y="591"/>
                    <a:pt x="304" y="591"/>
                  </a:cubicBezTo>
                  <a:cubicBezTo>
                    <a:pt x="135" y="591"/>
                    <a:pt x="0" y="460"/>
                    <a:pt x="0" y="298"/>
                  </a:cubicBezTo>
                  <a:close/>
                </a:path>
              </a:pathLst>
            </a:custGeom>
            <a:solidFill>
              <a:srgbClr val="8AC5CC"/>
            </a:solidFill>
            <a:ln w="12700" cmpd="sng">
              <a:solidFill>
                <a:srgbClr val="8AC5CC"/>
              </a:solidFill>
              <a:prstDash val="solid"/>
              <a:round/>
              <a:headEnd/>
              <a:tailEnd/>
            </a:ln>
          </p:spPr>
          <p:txBody>
            <a:bodyPr/>
            <a:lstStyle/>
            <a:p>
              <a:endParaRPr lang="en-US"/>
            </a:p>
          </p:txBody>
        </p:sp>
        <p:sp>
          <p:nvSpPr>
            <p:cNvPr id="136279" name="Freeform 86"/>
            <p:cNvSpPr>
              <a:spLocks noChangeArrowheads="1"/>
            </p:cNvSpPr>
            <p:nvPr/>
          </p:nvSpPr>
          <p:spPr bwMode="auto">
            <a:xfrm>
              <a:off x="1750" y="3090"/>
              <a:ext cx="244" cy="235"/>
            </a:xfrm>
            <a:custGeom>
              <a:avLst/>
              <a:gdLst>
                <a:gd name="T0" fmla="*/ 0 w 609"/>
                <a:gd name="T1" fmla="*/ 0 h 586"/>
                <a:gd name="T2" fmla="*/ 0 w 609"/>
                <a:gd name="T3" fmla="*/ 0 h 586"/>
                <a:gd name="T4" fmla="*/ 0 w 609"/>
                <a:gd name="T5" fmla="*/ 0 h 586"/>
                <a:gd name="T6" fmla="*/ 0 w 609"/>
                <a:gd name="T7" fmla="*/ 0 h 586"/>
                <a:gd name="T8" fmla="*/ 0 w 609"/>
                <a:gd name="T9" fmla="*/ 0 h 5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9" h="586">
                  <a:moveTo>
                    <a:pt x="0" y="298"/>
                  </a:moveTo>
                  <a:cubicBezTo>
                    <a:pt x="0" y="135"/>
                    <a:pt x="135" y="4"/>
                    <a:pt x="304" y="4"/>
                  </a:cubicBezTo>
                  <a:cubicBezTo>
                    <a:pt x="472" y="4"/>
                    <a:pt x="609" y="135"/>
                    <a:pt x="609" y="298"/>
                  </a:cubicBezTo>
                  <a:cubicBezTo>
                    <a:pt x="609" y="460"/>
                    <a:pt x="472" y="591"/>
                    <a:pt x="304" y="591"/>
                  </a:cubicBezTo>
                  <a:cubicBezTo>
                    <a:pt x="135" y="591"/>
                    <a:pt x="0" y="460"/>
                    <a:pt x="0" y="298"/>
                  </a:cubicBezTo>
                  <a:close/>
                </a:path>
              </a:pathLst>
            </a:custGeom>
            <a:solidFill>
              <a:srgbClr val="8AC5CC"/>
            </a:solidFill>
            <a:ln w="12700" cmpd="sng">
              <a:solidFill>
                <a:srgbClr val="8AC5CC"/>
              </a:solidFill>
              <a:prstDash val="solid"/>
              <a:round/>
              <a:headEnd/>
              <a:tailEnd/>
            </a:ln>
          </p:spPr>
          <p:txBody>
            <a:bodyPr/>
            <a:lstStyle/>
            <a:p>
              <a:endParaRPr lang="en-US"/>
            </a:p>
          </p:txBody>
        </p:sp>
        <p:sp>
          <p:nvSpPr>
            <p:cNvPr id="136280" name="Freeform 87"/>
            <p:cNvSpPr>
              <a:spLocks noChangeArrowheads="1"/>
            </p:cNvSpPr>
            <p:nvPr/>
          </p:nvSpPr>
          <p:spPr bwMode="auto">
            <a:xfrm>
              <a:off x="1305" y="3081"/>
              <a:ext cx="244" cy="236"/>
            </a:xfrm>
            <a:custGeom>
              <a:avLst/>
              <a:gdLst>
                <a:gd name="T0" fmla="*/ 0 w 609"/>
                <a:gd name="T1" fmla="*/ 0 h 590"/>
                <a:gd name="T2" fmla="*/ 0 w 609"/>
                <a:gd name="T3" fmla="*/ 0 h 590"/>
                <a:gd name="T4" fmla="*/ 0 w 609"/>
                <a:gd name="T5" fmla="*/ 0 h 590"/>
                <a:gd name="T6" fmla="*/ 0 w 609"/>
                <a:gd name="T7" fmla="*/ 0 h 590"/>
                <a:gd name="T8" fmla="*/ 0 w 609"/>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9" h="590">
                  <a:moveTo>
                    <a:pt x="0" y="299"/>
                  </a:moveTo>
                  <a:cubicBezTo>
                    <a:pt x="0" y="136"/>
                    <a:pt x="135" y="4"/>
                    <a:pt x="304" y="4"/>
                  </a:cubicBezTo>
                  <a:cubicBezTo>
                    <a:pt x="472" y="4"/>
                    <a:pt x="609" y="136"/>
                    <a:pt x="609" y="299"/>
                  </a:cubicBezTo>
                  <a:cubicBezTo>
                    <a:pt x="609" y="462"/>
                    <a:pt x="472" y="594"/>
                    <a:pt x="304" y="594"/>
                  </a:cubicBezTo>
                  <a:cubicBezTo>
                    <a:pt x="135" y="594"/>
                    <a:pt x="0" y="462"/>
                    <a:pt x="0" y="299"/>
                  </a:cubicBezTo>
                  <a:close/>
                </a:path>
              </a:pathLst>
            </a:custGeom>
            <a:solidFill>
              <a:srgbClr val="8AC5CC"/>
            </a:solidFill>
            <a:ln w="12700" cmpd="sng">
              <a:solidFill>
                <a:srgbClr val="8AC5CC"/>
              </a:solidFill>
              <a:prstDash val="solid"/>
              <a:round/>
              <a:headEnd/>
              <a:tailEnd/>
            </a:ln>
          </p:spPr>
          <p:txBody>
            <a:bodyPr/>
            <a:lstStyle/>
            <a:p>
              <a:endParaRPr lang="en-US"/>
            </a:p>
          </p:txBody>
        </p:sp>
        <p:sp>
          <p:nvSpPr>
            <p:cNvPr id="136281" name="Freeform 88"/>
            <p:cNvSpPr>
              <a:spLocks noChangeArrowheads="1"/>
            </p:cNvSpPr>
            <p:nvPr/>
          </p:nvSpPr>
          <p:spPr bwMode="auto">
            <a:xfrm>
              <a:off x="1305" y="3081"/>
              <a:ext cx="244" cy="236"/>
            </a:xfrm>
            <a:custGeom>
              <a:avLst/>
              <a:gdLst>
                <a:gd name="T0" fmla="*/ 0 w 609"/>
                <a:gd name="T1" fmla="*/ 0 h 590"/>
                <a:gd name="T2" fmla="*/ 0 w 609"/>
                <a:gd name="T3" fmla="*/ 0 h 590"/>
                <a:gd name="T4" fmla="*/ 0 w 609"/>
                <a:gd name="T5" fmla="*/ 0 h 590"/>
                <a:gd name="T6" fmla="*/ 0 w 609"/>
                <a:gd name="T7" fmla="*/ 0 h 590"/>
                <a:gd name="T8" fmla="*/ 0 w 609"/>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9" h="590">
                  <a:moveTo>
                    <a:pt x="0" y="299"/>
                  </a:moveTo>
                  <a:cubicBezTo>
                    <a:pt x="0" y="136"/>
                    <a:pt x="135" y="4"/>
                    <a:pt x="304" y="4"/>
                  </a:cubicBezTo>
                  <a:cubicBezTo>
                    <a:pt x="472" y="4"/>
                    <a:pt x="609" y="136"/>
                    <a:pt x="609" y="299"/>
                  </a:cubicBezTo>
                  <a:cubicBezTo>
                    <a:pt x="609" y="462"/>
                    <a:pt x="472" y="594"/>
                    <a:pt x="304" y="594"/>
                  </a:cubicBezTo>
                  <a:cubicBezTo>
                    <a:pt x="135" y="594"/>
                    <a:pt x="0" y="462"/>
                    <a:pt x="0" y="299"/>
                  </a:cubicBezTo>
                  <a:close/>
                </a:path>
              </a:pathLst>
            </a:custGeom>
            <a:solidFill>
              <a:srgbClr val="8AC5CC"/>
            </a:solidFill>
            <a:ln w="12700" cmpd="sng">
              <a:solidFill>
                <a:srgbClr val="8AC5CC"/>
              </a:solidFill>
              <a:prstDash val="solid"/>
              <a:round/>
              <a:headEnd/>
              <a:tailEnd/>
            </a:ln>
          </p:spPr>
          <p:txBody>
            <a:bodyPr/>
            <a:lstStyle/>
            <a:p>
              <a:endParaRPr lang="en-US"/>
            </a:p>
          </p:txBody>
        </p:sp>
        <p:sp>
          <p:nvSpPr>
            <p:cNvPr id="136282" name="Freeform 89"/>
            <p:cNvSpPr>
              <a:spLocks noChangeArrowheads="1"/>
            </p:cNvSpPr>
            <p:nvPr/>
          </p:nvSpPr>
          <p:spPr bwMode="auto">
            <a:xfrm>
              <a:off x="5943" y="2344"/>
              <a:ext cx="244" cy="236"/>
            </a:xfrm>
            <a:custGeom>
              <a:avLst/>
              <a:gdLst>
                <a:gd name="T0" fmla="*/ 0 w 609"/>
                <a:gd name="T1" fmla="*/ 0 h 589"/>
                <a:gd name="T2" fmla="*/ 0 w 609"/>
                <a:gd name="T3" fmla="*/ 0 h 589"/>
                <a:gd name="T4" fmla="*/ 0 w 609"/>
                <a:gd name="T5" fmla="*/ 0 h 589"/>
                <a:gd name="T6" fmla="*/ 0 w 609"/>
                <a:gd name="T7" fmla="*/ 0 h 589"/>
                <a:gd name="T8" fmla="*/ 0 w 609"/>
                <a:gd name="T9" fmla="*/ 0 h 5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9" h="589">
                  <a:moveTo>
                    <a:pt x="0" y="298"/>
                  </a:moveTo>
                  <a:cubicBezTo>
                    <a:pt x="0" y="136"/>
                    <a:pt x="136" y="4"/>
                    <a:pt x="304" y="4"/>
                  </a:cubicBezTo>
                  <a:cubicBezTo>
                    <a:pt x="474" y="4"/>
                    <a:pt x="609" y="136"/>
                    <a:pt x="609" y="298"/>
                  </a:cubicBezTo>
                  <a:cubicBezTo>
                    <a:pt x="609" y="461"/>
                    <a:pt x="474" y="593"/>
                    <a:pt x="304" y="593"/>
                  </a:cubicBezTo>
                  <a:cubicBezTo>
                    <a:pt x="136" y="593"/>
                    <a:pt x="0" y="461"/>
                    <a:pt x="0" y="298"/>
                  </a:cubicBezTo>
                  <a:close/>
                </a:path>
              </a:pathLst>
            </a:custGeom>
            <a:solidFill>
              <a:srgbClr val="FFBF00"/>
            </a:solidFill>
            <a:ln w="12700" cmpd="sng">
              <a:solidFill>
                <a:srgbClr val="FFBF00"/>
              </a:solidFill>
              <a:prstDash val="solid"/>
              <a:round/>
              <a:headEnd/>
              <a:tailEnd/>
            </a:ln>
          </p:spPr>
          <p:txBody>
            <a:bodyPr/>
            <a:lstStyle/>
            <a:p>
              <a:endParaRPr lang="en-US"/>
            </a:p>
          </p:txBody>
        </p:sp>
        <p:sp>
          <p:nvSpPr>
            <p:cNvPr id="136283" name="Freeform 90"/>
            <p:cNvSpPr>
              <a:spLocks noChangeArrowheads="1"/>
            </p:cNvSpPr>
            <p:nvPr/>
          </p:nvSpPr>
          <p:spPr bwMode="auto">
            <a:xfrm>
              <a:off x="5943" y="2344"/>
              <a:ext cx="244" cy="236"/>
            </a:xfrm>
            <a:custGeom>
              <a:avLst/>
              <a:gdLst>
                <a:gd name="T0" fmla="*/ 0 w 609"/>
                <a:gd name="T1" fmla="*/ 0 h 589"/>
                <a:gd name="T2" fmla="*/ 0 w 609"/>
                <a:gd name="T3" fmla="*/ 0 h 589"/>
                <a:gd name="T4" fmla="*/ 0 w 609"/>
                <a:gd name="T5" fmla="*/ 0 h 589"/>
                <a:gd name="T6" fmla="*/ 0 w 609"/>
                <a:gd name="T7" fmla="*/ 0 h 589"/>
                <a:gd name="T8" fmla="*/ 0 w 609"/>
                <a:gd name="T9" fmla="*/ 0 h 5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9" h="589">
                  <a:moveTo>
                    <a:pt x="0" y="298"/>
                  </a:moveTo>
                  <a:cubicBezTo>
                    <a:pt x="0" y="136"/>
                    <a:pt x="136" y="4"/>
                    <a:pt x="304" y="4"/>
                  </a:cubicBezTo>
                  <a:cubicBezTo>
                    <a:pt x="474" y="4"/>
                    <a:pt x="609" y="136"/>
                    <a:pt x="609" y="298"/>
                  </a:cubicBezTo>
                  <a:cubicBezTo>
                    <a:pt x="609" y="461"/>
                    <a:pt x="474" y="593"/>
                    <a:pt x="304" y="593"/>
                  </a:cubicBezTo>
                  <a:cubicBezTo>
                    <a:pt x="136" y="593"/>
                    <a:pt x="0" y="461"/>
                    <a:pt x="0" y="298"/>
                  </a:cubicBezTo>
                  <a:close/>
                </a:path>
              </a:pathLst>
            </a:custGeom>
            <a:solidFill>
              <a:srgbClr val="FFBF00"/>
            </a:solidFill>
            <a:ln w="12700" cmpd="sng">
              <a:solidFill>
                <a:srgbClr val="FFBF00"/>
              </a:solidFill>
              <a:prstDash val="solid"/>
              <a:round/>
              <a:headEnd/>
              <a:tailEnd/>
            </a:ln>
          </p:spPr>
          <p:txBody>
            <a:bodyPr/>
            <a:lstStyle/>
            <a:p>
              <a:endParaRPr lang="en-US"/>
            </a:p>
          </p:txBody>
        </p:sp>
        <p:sp>
          <p:nvSpPr>
            <p:cNvPr id="136284" name="Freeform 91"/>
            <p:cNvSpPr>
              <a:spLocks noChangeArrowheads="1"/>
            </p:cNvSpPr>
            <p:nvPr/>
          </p:nvSpPr>
          <p:spPr bwMode="auto">
            <a:xfrm>
              <a:off x="4465" y="1819"/>
              <a:ext cx="245" cy="236"/>
            </a:xfrm>
            <a:custGeom>
              <a:avLst/>
              <a:gdLst>
                <a:gd name="T0" fmla="*/ 0 w 611"/>
                <a:gd name="T1" fmla="*/ 0 h 590"/>
                <a:gd name="T2" fmla="*/ 0 w 611"/>
                <a:gd name="T3" fmla="*/ 0 h 590"/>
                <a:gd name="T4" fmla="*/ 0 w 611"/>
                <a:gd name="T5" fmla="*/ 0 h 590"/>
                <a:gd name="T6" fmla="*/ 0 w 611"/>
                <a:gd name="T7" fmla="*/ 0 h 590"/>
                <a:gd name="T8" fmla="*/ 0 w 611"/>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1" h="590">
                  <a:moveTo>
                    <a:pt x="0" y="299"/>
                  </a:moveTo>
                  <a:cubicBezTo>
                    <a:pt x="0" y="136"/>
                    <a:pt x="136" y="4"/>
                    <a:pt x="306" y="4"/>
                  </a:cubicBezTo>
                  <a:cubicBezTo>
                    <a:pt x="475" y="4"/>
                    <a:pt x="611" y="136"/>
                    <a:pt x="611" y="299"/>
                  </a:cubicBezTo>
                  <a:cubicBezTo>
                    <a:pt x="611" y="461"/>
                    <a:pt x="475" y="594"/>
                    <a:pt x="306" y="594"/>
                  </a:cubicBezTo>
                  <a:cubicBezTo>
                    <a:pt x="136" y="594"/>
                    <a:pt x="0" y="461"/>
                    <a:pt x="0" y="299"/>
                  </a:cubicBezTo>
                  <a:close/>
                </a:path>
              </a:pathLst>
            </a:custGeom>
            <a:solidFill>
              <a:srgbClr val="7F7F7F"/>
            </a:solidFill>
            <a:ln w="12700" cmpd="sng">
              <a:solidFill>
                <a:srgbClr val="7F7F7F"/>
              </a:solidFill>
              <a:prstDash val="solid"/>
              <a:round/>
              <a:headEnd/>
              <a:tailEnd/>
            </a:ln>
          </p:spPr>
          <p:txBody>
            <a:bodyPr/>
            <a:lstStyle/>
            <a:p>
              <a:endParaRPr lang="en-US"/>
            </a:p>
          </p:txBody>
        </p:sp>
        <p:sp>
          <p:nvSpPr>
            <p:cNvPr id="136285" name="Freeform 92"/>
            <p:cNvSpPr>
              <a:spLocks noChangeArrowheads="1"/>
            </p:cNvSpPr>
            <p:nvPr/>
          </p:nvSpPr>
          <p:spPr bwMode="auto">
            <a:xfrm>
              <a:off x="4465" y="1819"/>
              <a:ext cx="245" cy="236"/>
            </a:xfrm>
            <a:custGeom>
              <a:avLst/>
              <a:gdLst>
                <a:gd name="T0" fmla="*/ 0 w 611"/>
                <a:gd name="T1" fmla="*/ 0 h 590"/>
                <a:gd name="T2" fmla="*/ 0 w 611"/>
                <a:gd name="T3" fmla="*/ 0 h 590"/>
                <a:gd name="T4" fmla="*/ 0 w 611"/>
                <a:gd name="T5" fmla="*/ 0 h 590"/>
                <a:gd name="T6" fmla="*/ 0 w 611"/>
                <a:gd name="T7" fmla="*/ 0 h 590"/>
                <a:gd name="T8" fmla="*/ 0 w 611"/>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1" h="590">
                  <a:moveTo>
                    <a:pt x="0" y="299"/>
                  </a:moveTo>
                  <a:cubicBezTo>
                    <a:pt x="0" y="136"/>
                    <a:pt x="136" y="4"/>
                    <a:pt x="306" y="4"/>
                  </a:cubicBezTo>
                  <a:cubicBezTo>
                    <a:pt x="475" y="4"/>
                    <a:pt x="611" y="136"/>
                    <a:pt x="611" y="299"/>
                  </a:cubicBezTo>
                  <a:cubicBezTo>
                    <a:pt x="611" y="461"/>
                    <a:pt x="475" y="594"/>
                    <a:pt x="306" y="594"/>
                  </a:cubicBezTo>
                  <a:cubicBezTo>
                    <a:pt x="136" y="594"/>
                    <a:pt x="0" y="461"/>
                    <a:pt x="0" y="299"/>
                  </a:cubicBezTo>
                  <a:close/>
                </a:path>
              </a:pathLst>
            </a:custGeom>
            <a:solidFill>
              <a:srgbClr val="7F7F7F"/>
            </a:solidFill>
            <a:ln w="12700" cmpd="sng">
              <a:solidFill>
                <a:srgbClr val="7F7F7F"/>
              </a:solidFill>
              <a:prstDash val="solid"/>
              <a:round/>
              <a:headEnd/>
              <a:tailEnd/>
            </a:ln>
          </p:spPr>
          <p:txBody>
            <a:bodyPr/>
            <a:lstStyle/>
            <a:p>
              <a:endParaRPr lang="en-US"/>
            </a:p>
          </p:txBody>
        </p:sp>
        <p:sp>
          <p:nvSpPr>
            <p:cNvPr id="136286" name="Freeform 93"/>
            <p:cNvSpPr>
              <a:spLocks noChangeArrowheads="1"/>
            </p:cNvSpPr>
            <p:nvPr/>
          </p:nvSpPr>
          <p:spPr bwMode="auto">
            <a:xfrm>
              <a:off x="4719" y="1526"/>
              <a:ext cx="244" cy="236"/>
            </a:xfrm>
            <a:custGeom>
              <a:avLst/>
              <a:gdLst>
                <a:gd name="T0" fmla="*/ 0 w 609"/>
                <a:gd name="T1" fmla="*/ 0 h 590"/>
                <a:gd name="T2" fmla="*/ 0 w 609"/>
                <a:gd name="T3" fmla="*/ 0 h 590"/>
                <a:gd name="T4" fmla="*/ 0 w 609"/>
                <a:gd name="T5" fmla="*/ 0 h 590"/>
                <a:gd name="T6" fmla="*/ 0 w 609"/>
                <a:gd name="T7" fmla="*/ 0 h 590"/>
                <a:gd name="T8" fmla="*/ 0 w 609"/>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9" h="590">
                  <a:moveTo>
                    <a:pt x="0" y="299"/>
                  </a:moveTo>
                  <a:cubicBezTo>
                    <a:pt x="0" y="137"/>
                    <a:pt x="136" y="4"/>
                    <a:pt x="304" y="4"/>
                  </a:cubicBezTo>
                  <a:cubicBezTo>
                    <a:pt x="474" y="4"/>
                    <a:pt x="609" y="137"/>
                    <a:pt x="609" y="299"/>
                  </a:cubicBezTo>
                  <a:cubicBezTo>
                    <a:pt x="609" y="462"/>
                    <a:pt x="474" y="594"/>
                    <a:pt x="304" y="594"/>
                  </a:cubicBezTo>
                  <a:cubicBezTo>
                    <a:pt x="136" y="594"/>
                    <a:pt x="0" y="462"/>
                    <a:pt x="0" y="299"/>
                  </a:cubicBezTo>
                  <a:close/>
                </a:path>
              </a:pathLst>
            </a:custGeom>
            <a:solidFill>
              <a:srgbClr val="7F7F7F"/>
            </a:solidFill>
            <a:ln w="12700" cmpd="sng">
              <a:solidFill>
                <a:srgbClr val="7F7F7F"/>
              </a:solidFill>
              <a:prstDash val="solid"/>
              <a:round/>
              <a:headEnd/>
              <a:tailEnd/>
            </a:ln>
          </p:spPr>
          <p:txBody>
            <a:bodyPr/>
            <a:lstStyle/>
            <a:p>
              <a:endParaRPr lang="en-US"/>
            </a:p>
          </p:txBody>
        </p:sp>
        <p:sp>
          <p:nvSpPr>
            <p:cNvPr id="136287" name="Freeform 94"/>
            <p:cNvSpPr>
              <a:spLocks noChangeArrowheads="1"/>
            </p:cNvSpPr>
            <p:nvPr/>
          </p:nvSpPr>
          <p:spPr bwMode="auto">
            <a:xfrm>
              <a:off x="4719" y="1526"/>
              <a:ext cx="244" cy="236"/>
            </a:xfrm>
            <a:custGeom>
              <a:avLst/>
              <a:gdLst>
                <a:gd name="T0" fmla="*/ 0 w 609"/>
                <a:gd name="T1" fmla="*/ 0 h 590"/>
                <a:gd name="T2" fmla="*/ 0 w 609"/>
                <a:gd name="T3" fmla="*/ 0 h 590"/>
                <a:gd name="T4" fmla="*/ 0 w 609"/>
                <a:gd name="T5" fmla="*/ 0 h 590"/>
                <a:gd name="T6" fmla="*/ 0 w 609"/>
                <a:gd name="T7" fmla="*/ 0 h 590"/>
                <a:gd name="T8" fmla="*/ 0 w 609"/>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9" h="590">
                  <a:moveTo>
                    <a:pt x="0" y="299"/>
                  </a:moveTo>
                  <a:cubicBezTo>
                    <a:pt x="0" y="137"/>
                    <a:pt x="136" y="4"/>
                    <a:pt x="304" y="4"/>
                  </a:cubicBezTo>
                  <a:cubicBezTo>
                    <a:pt x="474" y="4"/>
                    <a:pt x="609" y="137"/>
                    <a:pt x="609" y="299"/>
                  </a:cubicBezTo>
                  <a:cubicBezTo>
                    <a:pt x="609" y="462"/>
                    <a:pt x="474" y="594"/>
                    <a:pt x="304" y="594"/>
                  </a:cubicBezTo>
                  <a:cubicBezTo>
                    <a:pt x="136" y="594"/>
                    <a:pt x="0" y="462"/>
                    <a:pt x="0" y="299"/>
                  </a:cubicBezTo>
                  <a:close/>
                </a:path>
              </a:pathLst>
            </a:custGeom>
            <a:solidFill>
              <a:srgbClr val="7F7F7F"/>
            </a:solidFill>
            <a:ln w="12700" cmpd="sng">
              <a:solidFill>
                <a:srgbClr val="7F7F7F"/>
              </a:solidFill>
              <a:prstDash val="solid"/>
              <a:round/>
              <a:headEnd/>
              <a:tailEnd/>
            </a:ln>
          </p:spPr>
          <p:txBody>
            <a:bodyPr/>
            <a:lstStyle/>
            <a:p>
              <a:endParaRPr lang="en-US"/>
            </a:p>
          </p:txBody>
        </p:sp>
        <p:sp>
          <p:nvSpPr>
            <p:cNvPr id="136288" name="Freeform 95"/>
            <p:cNvSpPr>
              <a:spLocks noChangeArrowheads="1"/>
            </p:cNvSpPr>
            <p:nvPr/>
          </p:nvSpPr>
          <p:spPr bwMode="auto">
            <a:xfrm>
              <a:off x="4630" y="1164"/>
              <a:ext cx="245" cy="235"/>
            </a:xfrm>
            <a:custGeom>
              <a:avLst/>
              <a:gdLst>
                <a:gd name="T0" fmla="*/ 0 w 612"/>
                <a:gd name="T1" fmla="*/ 0 h 587"/>
                <a:gd name="T2" fmla="*/ 0 w 612"/>
                <a:gd name="T3" fmla="*/ 0 h 587"/>
                <a:gd name="T4" fmla="*/ 0 w 612"/>
                <a:gd name="T5" fmla="*/ 0 h 587"/>
                <a:gd name="T6" fmla="*/ 0 w 612"/>
                <a:gd name="T7" fmla="*/ 0 h 587"/>
                <a:gd name="T8" fmla="*/ 0 w 612"/>
                <a:gd name="T9" fmla="*/ 0 h 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2" h="587">
                  <a:moveTo>
                    <a:pt x="0" y="298"/>
                  </a:moveTo>
                  <a:cubicBezTo>
                    <a:pt x="0" y="136"/>
                    <a:pt x="136" y="4"/>
                    <a:pt x="306" y="4"/>
                  </a:cubicBezTo>
                  <a:cubicBezTo>
                    <a:pt x="475" y="4"/>
                    <a:pt x="612" y="136"/>
                    <a:pt x="612" y="298"/>
                  </a:cubicBezTo>
                  <a:cubicBezTo>
                    <a:pt x="612" y="460"/>
                    <a:pt x="475" y="592"/>
                    <a:pt x="306" y="592"/>
                  </a:cubicBezTo>
                  <a:cubicBezTo>
                    <a:pt x="136" y="592"/>
                    <a:pt x="0" y="460"/>
                    <a:pt x="0" y="298"/>
                  </a:cubicBezTo>
                  <a:close/>
                </a:path>
              </a:pathLst>
            </a:custGeom>
            <a:solidFill>
              <a:srgbClr val="7F7F7F"/>
            </a:solidFill>
            <a:ln w="12700" cmpd="sng">
              <a:solidFill>
                <a:srgbClr val="7F7F7F"/>
              </a:solidFill>
              <a:prstDash val="solid"/>
              <a:round/>
              <a:headEnd/>
              <a:tailEnd/>
            </a:ln>
          </p:spPr>
          <p:txBody>
            <a:bodyPr/>
            <a:lstStyle/>
            <a:p>
              <a:endParaRPr lang="en-US"/>
            </a:p>
          </p:txBody>
        </p:sp>
        <p:sp>
          <p:nvSpPr>
            <p:cNvPr id="136289" name="Freeform 96"/>
            <p:cNvSpPr>
              <a:spLocks noChangeArrowheads="1"/>
            </p:cNvSpPr>
            <p:nvPr/>
          </p:nvSpPr>
          <p:spPr bwMode="auto">
            <a:xfrm>
              <a:off x="4630" y="1164"/>
              <a:ext cx="245" cy="235"/>
            </a:xfrm>
            <a:custGeom>
              <a:avLst/>
              <a:gdLst>
                <a:gd name="T0" fmla="*/ 0 w 612"/>
                <a:gd name="T1" fmla="*/ 0 h 587"/>
                <a:gd name="T2" fmla="*/ 0 w 612"/>
                <a:gd name="T3" fmla="*/ 0 h 587"/>
                <a:gd name="T4" fmla="*/ 0 w 612"/>
                <a:gd name="T5" fmla="*/ 0 h 587"/>
                <a:gd name="T6" fmla="*/ 0 w 612"/>
                <a:gd name="T7" fmla="*/ 0 h 587"/>
                <a:gd name="T8" fmla="*/ 0 w 612"/>
                <a:gd name="T9" fmla="*/ 0 h 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2" h="587">
                  <a:moveTo>
                    <a:pt x="0" y="298"/>
                  </a:moveTo>
                  <a:cubicBezTo>
                    <a:pt x="0" y="136"/>
                    <a:pt x="136" y="4"/>
                    <a:pt x="306" y="4"/>
                  </a:cubicBezTo>
                  <a:cubicBezTo>
                    <a:pt x="475" y="4"/>
                    <a:pt x="612" y="136"/>
                    <a:pt x="612" y="298"/>
                  </a:cubicBezTo>
                  <a:cubicBezTo>
                    <a:pt x="612" y="460"/>
                    <a:pt x="475" y="592"/>
                    <a:pt x="306" y="592"/>
                  </a:cubicBezTo>
                  <a:cubicBezTo>
                    <a:pt x="136" y="592"/>
                    <a:pt x="0" y="460"/>
                    <a:pt x="0" y="298"/>
                  </a:cubicBezTo>
                  <a:close/>
                </a:path>
              </a:pathLst>
            </a:custGeom>
            <a:solidFill>
              <a:srgbClr val="7F7F7F"/>
            </a:solidFill>
            <a:ln w="12700" cmpd="sng">
              <a:solidFill>
                <a:srgbClr val="7F7F7F"/>
              </a:solidFill>
              <a:prstDash val="solid"/>
              <a:round/>
              <a:headEnd/>
              <a:tailEnd/>
            </a:ln>
          </p:spPr>
          <p:txBody>
            <a:bodyPr/>
            <a:lstStyle/>
            <a:p>
              <a:endParaRPr lang="en-US"/>
            </a:p>
          </p:txBody>
        </p:sp>
        <p:sp>
          <p:nvSpPr>
            <p:cNvPr id="136290" name="Freeform 97"/>
            <p:cNvSpPr>
              <a:spLocks noChangeArrowheads="1"/>
            </p:cNvSpPr>
            <p:nvPr/>
          </p:nvSpPr>
          <p:spPr bwMode="auto">
            <a:xfrm>
              <a:off x="4236" y="1029"/>
              <a:ext cx="245" cy="235"/>
            </a:xfrm>
            <a:custGeom>
              <a:avLst/>
              <a:gdLst>
                <a:gd name="T0" fmla="*/ 0 w 612"/>
                <a:gd name="T1" fmla="*/ 0 h 587"/>
                <a:gd name="T2" fmla="*/ 0 w 612"/>
                <a:gd name="T3" fmla="*/ 0 h 587"/>
                <a:gd name="T4" fmla="*/ 0 w 612"/>
                <a:gd name="T5" fmla="*/ 0 h 587"/>
                <a:gd name="T6" fmla="*/ 0 w 612"/>
                <a:gd name="T7" fmla="*/ 0 h 587"/>
                <a:gd name="T8" fmla="*/ 0 w 612"/>
                <a:gd name="T9" fmla="*/ 0 h 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2" h="587">
                  <a:moveTo>
                    <a:pt x="0" y="298"/>
                  </a:moveTo>
                  <a:cubicBezTo>
                    <a:pt x="0" y="136"/>
                    <a:pt x="136" y="4"/>
                    <a:pt x="306" y="4"/>
                  </a:cubicBezTo>
                  <a:cubicBezTo>
                    <a:pt x="475" y="4"/>
                    <a:pt x="612" y="136"/>
                    <a:pt x="612" y="298"/>
                  </a:cubicBezTo>
                  <a:cubicBezTo>
                    <a:pt x="612" y="460"/>
                    <a:pt x="475" y="592"/>
                    <a:pt x="306" y="592"/>
                  </a:cubicBezTo>
                  <a:cubicBezTo>
                    <a:pt x="136" y="592"/>
                    <a:pt x="0" y="460"/>
                    <a:pt x="0" y="298"/>
                  </a:cubicBezTo>
                  <a:close/>
                </a:path>
              </a:pathLst>
            </a:custGeom>
            <a:solidFill>
              <a:srgbClr val="7F7F7F"/>
            </a:solidFill>
            <a:ln w="12700" cmpd="sng">
              <a:solidFill>
                <a:srgbClr val="7F7F7F"/>
              </a:solidFill>
              <a:prstDash val="solid"/>
              <a:round/>
              <a:headEnd/>
              <a:tailEnd/>
            </a:ln>
          </p:spPr>
          <p:txBody>
            <a:bodyPr/>
            <a:lstStyle/>
            <a:p>
              <a:endParaRPr lang="en-US"/>
            </a:p>
          </p:txBody>
        </p:sp>
        <p:sp>
          <p:nvSpPr>
            <p:cNvPr id="136291" name="Freeform 98"/>
            <p:cNvSpPr>
              <a:spLocks noChangeArrowheads="1"/>
            </p:cNvSpPr>
            <p:nvPr/>
          </p:nvSpPr>
          <p:spPr bwMode="auto">
            <a:xfrm>
              <a:off x="4236" y="1029"/>
              <a:ext cx="245" cy="235"/>
            </a:xfrm>
            <a:custGeom>
              <a:avLst/>
              <a:gdLst>
                <a:gd name="T0" fmla="*/ 0 w 612"/>
                <a:gd name="T1" fmla="*/ 0 h 587"/>
                <a:gd name="T2" fmla="*/ 0 w 612"/>
                <a:gd name="T3" fmla="*/ 0 h 587"/>
                <a:gd name="T4" fmla="*/ 0 w 612"/>
                <a:gd name="T5" fmla="*/ 0 h 587"/>
                <a:gd name="T6" fmla="*/ 0 w 612"/>
                <a:gd name="T7" fmla="*/ 0 h 587"/>
                <a:gd name="T8" fmla="*/ 0 w 612"/>
                <a:gd name="T9" fmla="*/ 0 h 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2" h="587">
                  <a:moveTo>
                    <a:pt x="0" y="298"/>
                  </a:moveTo>
                  <a:cubicBezTo>
                    <a:pt x="0" y="136"/>
                    <a:pt x="136" y="4"/>
                    <a:pt x="306" y="4"/>
                  </a:cubicBezTo>
                  <a:cubicBezTo>
                    <a:pt x="475" y="4"/>
                    <a:pt x="612" y="136"/>
                    <a:pt x="612" y="298"/>
                  </a:cubicBezTo>
                  <a:cubicBezTo>
                    <a:pt x="612" y="460"/>
                    <a:pt x="475" y="592"/>
                    <a:pt x="306" y="592"/>
                  </a:cubicBezTo>
                  <a:cubicBezTo>
                    <a:pt x="136" y="592"/>
                    <a:pt x="0" y="460"/>
                    <a:pt x="0" y="298"/>
                  </a:cubicBezTo>
                  <a:close/>
                </a:path>
              </a:pathLst>
            </a:custGeom>
            <a:solidFill>
              <a:srgbClr val="7F7F7F"/>
            </a:solidFill>
            <a:ln w="12700" cmpd="sng">
              <a:solidFill>
                <a:srgbClr val="7F7F7F"/>
              </a:solidFill>
              <a:prstDash val="solid"/>
              <a:round/>
              <a:headEnd/>
              <a:tailEnd/>
            </a:ln>
          </p:spPr>
          <p:txBody>
            <a:bodyPr/>
            <a:lstStyle/>
            <a:p>
              <a:endParaRPr lang="en-US"/>
            </a:p>
          </p:txBody>
        </p:sp>
        <p:sp>
          <p:nvSpPr>
            <p:cNvPr id="136292" name="Freeform 99"/>
            <p:cNvSpPr>
              <a:spLocks noChangeArrowheads="1"/>
            </p:cNvSpPr>
            <p:nvPr/>
          </p:nvSpPr>
          <p:spPr bwMode="auto">
            <a:xfrm>
              <a:off x="4049" y="3837"/>
              <a:ext cx="244" cy="235"/>
            </a:xfrm>
            <a:custGeom>
              <a:avLst/>
              <a:gdLst>
                <a:gd name="T0" fmla="*/ 0 w 610"/>
                <a:gd name="T1" fmla="*/ 0 h 587"/>
                <a:gd name="T2" fmla="*/ 0 w 610"/>
                <a:gd name="T3" fmla="*/ 0 h 587"/>
                <a:gd name="T4" fmla="*/ 0 w 610"/>
                <a:gd name="T5" fmla="*/ 0 h 587"/>
                <a:gd name="T6" fmla="*/ 0 w 610"/>
                <a:gd name="T7" fmla="*/ 0 h 587"/>
                <a:gd name="T8" fmla="*/ 0 w 610"/>
                <a:gd name="T9" fmla="*/ 0 h 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587">
                  <a:moveTo>
                    <a:pt x="0" y="298"/>
                  </a:moveTo>
                  <a:cubicBezTo>
                    <a:pt x="0" y="136"/>
                    <a:pt x="136" y="4"/>
                    <a:pt x="304" y="4"/>
                  </a:cubicBezTo>
                  <a:cubicBezTo>
                    <a:pt x="473" y="4"/>
                    <a:pt x="610" y="136"/>
                    <a:pt x="610" y="298"/>
                  </a:cubicBezTo>
                  <a:cubicBezTo>
                    <a:pt x="610" y="460"/>
                    <a:pt x="473" y="592"/>
                    <a:pt x="304" y="592"/>
                  </a:cubicBezTo>
                  <a:cubicBezTo>
                    <a:pt x="136" y="592"/>
                    <a:pt x="0" y="460"/>
                    <a:pt x="0" y="298"/>
                  </a:cubicBezTo>
                  <a:close/>
                </a:path>
              </a:pathLst>
            </a:custGeom>
            <a:solidFill>
              <a:srgbClr val="0070BF"/>
            </a:solidFill>
            <a:ln w="12700" cmpd="sng">
              <a:solidFill>
                <a:srgbClr val="0070BF"/>
              </a:solidFill>
              <a:prstDash val="solid"/>
              <a:round/>
              <a:headEnd/>
              <a:tailEnd/>
            </a:ln>
          </p:spPr>
          <p:txBody>
            <a:bodyPr/>
            <a:lstStyle/>
            <a:p>
              <a:endParaRPr lang="en-US"/>
            </a:p>
          </p:txBody>
        </p:sp>
        <p:sp>
          <p:nvSpPr>
            <p:cNvPr id="136293" name="Freeform 100"/>
            <p:cNvSpPr>
              <a:spLocks noChangeArrowheads="1"/>
            </p:cNvSpPr>
            <p:nvPr/>
          </p:nvSpPr>
          <p:spPr bwMode="auto">
            <a:xfrm>
              <a:off x="4049" y="3837"/>
              <a:ext cx="244" cy="235"/>
            </a:xfrm>
            <a:custGeom>
              <a:avLst/>
              <a:gdLst>
                <a:gd name="T0" fmla="*/ 0 w 610"/>
                <a:gd name="T1" fmla="*/ 0 h 587"/>
                <a:gd name="T2" fmla="*/ 0 w 610"/>
                <a:gd name="T3" fmla="*/ 0 h 587"/>
                <a:gd name="T4" fmla="*/ 0 w 610"/>
                <a:gd name="T5" fmla="*/ 0 h 587"/>
                <a:gd name="T6" fmla="*/ 0 w 610"/>
                <a:gd name="T7" fmla="*/ 0 h 587"/>
                <a:gd name="T8" fmla="*/ 0 w 610"/>
                <a:gd name="T9" fmla="*/ 0 h 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587">
                  <a:moveTo>
                    <a:pt x="0" y="298"/>
                  </a:moveTo>
                  <a:cubicBezTo>
                    <a:pt x="0" y="136"/>
                    <a:pt x="136" y="4"/>
                    <a:pt x="304" y="4"/>
                  </a:cubicBezTo>
                  <a:cubicBezTo>
                    <a:pt x="473" y="4"/>
                    <a:pt x="610" y="136"/>
                    <a:pt x="610" y="298"/>
                  </a:cubicBezTo>
                  <a:cubicBezTo>
                    <a:pt x="610" y="460"/>
                    <a:pt x="473" y="592"/>
                    <a:pt x="304" y="592"/>
                  </a:cubicBezTo>
                  <a:cubicBezTo>
                    <a:pt x="136" y="592"/>
                    <a:pt x="0" y="460"/>
                    <a:pt x="0" y="298"/>
                  </a:cubicBezTo>
                  <a:close/>
                </a:path>
              </a:pathLst>
            </a:custGeom>
            <a:solidFill>
              <a:srgbClr val="0070BF"/>
            </a:solidFill>
            <a:ln w="12700" cmpd="sng">
              <a:solidFill>
                <a:srgbClr val="0070BF"/>
              </a:solidFill>
              <a:prstDash val="solid"/>
              <a:round/>
              <a:headEnd/>
              <a:tailEnd/>
            </a:ln>
          </p:spPr>
          <p:txBody>
            <a:bodyPr/>
            <a:lstStyle/>
            <a:p>
              <a:endParaRPr lang="en-US"/>
            </a:p>
          </p:txBody>
        </p:sp>
        <p:sp>
          <p:nvSpPr>
            <p:cNvPr id="136294" name="Freeform 101"/>
            <p:cNvSpPr>
              <a:spLocks noChangeArrowheads="1"/>
            </p:cNvSpPr>
            <p:nvPr/>
          </p:nvSpPr>
          <p:spPr bwMode="auto">
            <a:xfrm>
              <a:off x="4171" y="4212"/>
              <a:ext cx="244" cy="235"/>
            </a:xfrm>
            <a:custGeom>
              <a:avLst/>
              <a:gdLst>
                <a:gd name="T0" fmla="*/ 0 w 610"/>
                <a:gd name="T1" fmla="*/ 0 h 587"/>
                <a:gd name="T2" fmla="*/ 0 w 610"/>
                <a:gd name="T3" fmla="*/ 0 h 587"/>
                <a:gd name="T4" fmla="*/ 0 w 610"/>
                <a:gd name="T5" fmla="*/ 0 h 587"/>
                <a:gd name="T6" fmla="*/ 0 w 610"/>
                <a:gd name="T7" fmla="*/ 0 h 587"/>
                <a:gd name="T8" fmla="*/ 0 w 610"/>
                <a:gd name="T9" fmla="*/ 0 h 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587">
                  <a:moveTo>
                    <a:pt x="0" y="298"/>
                  </a:moveTo>
                  <a:cubicBezTo>
                    <a:pt x="0" y="136"/>
                    <a:pt x="136" y="4"/>
                    <a:pt x="306" y="4"/>
                  </a:cubicBezTo>
                  <a:cubicBezTo>
                    <a:pt x="474" y="4"/>
                    <a:pt x="610" y="136"/>
                    <a:pt x="610" y="298"/>
                  </a:cubicBezTo>
                  <a:cubicBezTo>
                    <a:pt x="610" y="460"/>
                    <a:pt x="474" y="592"/>
                    <a:pt x="306" y="592"/>
                  </a:cubicBezTo>
                  <a:cubicBezTo>
                    <a:pt x="136" y="592"/>
                    <a:pt x="0" y="460"/>
                    <a:pt x="0" y="298"/>
                  </a:cubicBezTo>
                  <a:close/>
                </a:path>
              </a:pathLst>
            </a:custGeom>
            <a:solidFill>
              <a:srgbClr val="0070BF"/>
            </a:solidFill>
            <a:ln w="12700" cmpd="sng">
              <a:solidFill>
                <a:srgbClr val="0070BF"/>
              </a:solidFill>
              <a:prstDash val="solid"/>
              <a:round/>
              <a:headEnd/>
              <a:tailEnd/>
            </a:ln>
          </p:spPr>
          <p:txBody>
            <a:bodyPr/>
            <a:lstStyle/>
            <a:p>
              <a:endParaRPr lang="en-US"/>
            </a:p>
          </p:txBody>
        </p:sp>
        <p:sp>
          <p:nvSpPr>
            <p:cNvPr id="136295" name="Freeform 102"/>
            <p:cNvSpPr>
              <a:spLocks noChangeArrowheads="1"/>
            </p:cNvSpPr>
            <p:nvPr/>
          </p:nvSpPr>
          <p:spPr bwMode="auto">
            <a:xfrm>
              <a:off x="4171" y="4212"/>
              <a:ext cx="244" cy="235"/>
            </a:xfrm>
            <a:custGeom>
              <a:avLst/>
              <a:gdLst>
                <a:gd name="T0" fmla="*/ 0 w 610"/>
                <a:gd name="T1" fmla="*/ 0 h 587"/>
                <a:gd name="T2" fmla="*/ 0 w 610"/>
                <a:gd name="T3" fmla="*/ 0 h 587"/>
                <a:gd name="T4" fmla="*/ 0 w 610"/>
                <a:gd name="T5" fmla="*/ 0 h 587"/>
                <a:gd name="T6" fmla="*/ 0 w 610"/>
                <a:gd name="T7" fmla="*/ 0 h 587"/>
                <a:gd name="T8" fmla="*/ 0 w 610"/>
                <a:gd name="T9" fmla="*/ 0 h 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587">
                  <a:moveTo>
                    <a:pt x="0" y="298"/>
                  </a:moveTo>
                  <a:cubicBezTo>
                    <a:pt x="0" y="136"/>
                    <a:pt x="136" y="4"/>
                    <a:pt x="306" y="4"/>
                  </a:cubicBezTo>
                  <a:cubicBezTo>
                    <a:pt x="474" y="4"/>
                    <a:pt x="610" y="136"/>
                    <a:pt x="610" y="298"/>
                  </a:cubicBezTo>
                  <a:cubicBezTo>
                    <a:pt x="610" y="460"/>
                    <a:pt x="474" y="592"/>
                    <a:pt x="306" y="592"/>
                  </a:cubicBezTo>
                  <a:cubicBezTo>
                    <a:pt x="136" y="592"/>
                    <a:pt x="0" y="460"/>
                    <a:pt x="0" y="298"/>
                  </a:cubicBezTo>
                  <a:close/>
                </a:path>
              </a:pathLst>
            </a:custGeom>
            <a:solidFill>
              <a:srgbClr val="0070BF"/>
            </a:solidFill>
            <a:ln w="12700" cmpd="sng">
              <a:solidFill>
                <a:srgbClr val="0070BF"/>
              </a:solidFill>
              <a:prstDash val="solid"/>
              <a:round/>
              <a:headEnd/>
              <a:tailEnd/>
            </a:ln>
          </p:spPr>
          <p:txBody>
            <a:bodyPr/>
            <a:lstStyle/>
            <a:p>
              <a:endParaRPr lang="en-US"/>
            </a:p>
          </p:txBody>
        </p:sp>
        <p:sp>
          <p:nvSpPr>
            <p:cNvPr id="136296" name="Freeform 103"/>
            <p:cNvSpPr>
              <a:spLocks noChangeArrowheads="1"/>
            </p:cNvSpPr>
            <p:nvPr/>
          </p:nvSpPr>
          <p:spPr bwMode="auto">
            <a:xfrm>
              <a:off x="4039" y="4526"/>
              <a:ext cx="245" cy="236"/>
            </a:xfrm>
            <a:custGeom>
              <a:avLst/>
              <a:gdLst>
                <a:gd name="T0" fmla="*/ 0 w 610"/>
                <a:gd name="T1" fmla="*/ 0 h 590"/>
                <a:gd name="T2" fmla="*/ 0 w 610"/>
                <a:gd name="T3" fmla="*/ 0 h 590"/>
                <a:gd name="T4" fmla="*/ 0 w 610"/>
                <a:gd name="T5" fmla="*/ 0 h 590"/>
                <a:gd name="T6" fmla="*/ 0 w 610"/>
                <a:gd name="T7" fmla="*/ 0 h 590"/>
                <a:gd name="T8" fmla="*/ 0 w 610"/>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590">
                  <a:moveTo>
                    <a:pt x="0" y="299"/>
                  </a:moveTo>
                  <a:cubicBezTo>
                    <a:pt x="0" y="137"/>
                    <a:pt x="136" y="4"/>
                    <a:pt x="305" y="4"/>
                  </a:cubicBezTo>
                  <a:cubicBezTo>
                    <a:pt x="474" y="4"/>
                    <a:pt x="610" y="137"/>
                    <a:pt x="610" y="299"/>
                  </a:cubicBezTo>
                  <a:cubicBezTo>
                    <a:pt x="610" y="462"/>
                    <a:pt x="474" y="594"/>
                    <a:pt x="305" y="594"/>
                  </a:cubicBezTo>
                  <a:cubicBezTo>
                    <a:pt x="136" y="594"/>
                    <a:pt x="0" y="462"/>
                    <a:pt x="0" y="299"/>
                  </a:cubicBezTo>
                  <a:close/>
                </a:path>
              </a:pathLst>
            </a:custGeom>
            <a:solidFill>
              <a:srgbClr val="0070BF"/>
            </a:solidFill>
            <a:ln w="12700" cmpd="sng">
              <a:solidFill>
                <a:srgbClr val="0070BF"/>
              </a:solidFill>
              <a:prstDash val="solid"/>
              <a:round/>
              <a:headEnd/>
              <a:tailEnd/>
            </a:ln>
          </p:spPr>
          <p:txBody>
            <a:bodyPr/>
            <a:lstStyle/>
            <a:p>
              <a:endParaRPr lang="en-US"/>
            </a:p>
          </p:txBody>
        </p:sp>
        <p:sp>
          <p:nvSpPr>
            <p:cNvPr id="136297" name="Freeform 104"/>
            <p:cNvSpPr>
              <a:spLocks noChangeArrowheads="1"/>
            </p:cNvSpPr>
            <p:nvPr/>
          </p:nvSpPr>
          <p:spPr bwMode="auto">
            <a:xfrm>
              <a:off x="4039" y="4526"/>
              <a:ext cx="245" cy="236"/>
            </a:xfrm>
            <a:custGeom>
              <a:avLst/>
              <a:gdLst>
                <a:gd name="T0" fmla="*/ 0 w 610"/>
                <a:gd name="T1" fmla="*/ 0 h 590"/>
                <a:gd name="T2" fmla="*/ 0 w 610"/>
                <a:gd name="T3" fmla="*/ 0 h 590"/>
                <a:gd name="T4" fmla="*/ 0 w 610"/>
                <a:gd name="T5" fmla="*/ 0 h 590"/>
                <a:gd name="T6" fmla="*/ 0 w 610"/>
                <a:gd name="T7" fmla="*/ 0 h 590"/>
                <a:gd name="T8" fmla="*/ 0 w 610"/>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590">
                  <a:moveTo>
                    <a:pt x="0" y="299"/>
                  </a:moveTo>
                  <a:cubicBezTo>
                    <a:pt x="0" y="137"/>
                    <a:pt x="136" y="4"/>
                    <a:pt x="305" y="4"/>
                  </a:cubicBezTo>
                  <a:cubicBezTo>
                    <a:pt x="474" y="4"/>
                    <a:pt x="610" y="137"/>
                    <a:pt x="610" y="299"/>
                  </a:cubicBezTo>
                  <a:cubicBezTo>
                    <a:pt x="610" y="462"/>
                    <a:pt x="474" y="594"/>
                    <a:pt x="305" y="594"/>
                  </a:cubicBezTo>
                  <a:cubicBezTo>
                    <a:pt x="136" y="594"/>
                    <a:pt x="0" y="462"/>
                    <a:pt x="0" y="299"/>
                  </a:cubicBezTo>
                  <a:close/>
                </a:path>
              </a:pathLst>
            </a:custGeom>
            <a:solidFill>
              <a:srgbClr val="0070BF"/>
            </a:solidFill>
            <a:ln w="12700" cmpd="sng">
              <a:solidFill>
                <a:srgbClr val="0070BF"/>
              </a:solidFill>
              <a:prstDash val="solid"/>
              <a:round/>
              <a:headEnd/>
              <a:tailEnd/>
            </a:ln>
          </p:spPr>
          <p:txBody>
            <a:bodyPr/>
            <a:lstStyle/>
            <a:p>
              <a:endParaRPr lang="en-US"/>
            </a:p>
          </p:txBody>
        </p:sp>
        <p:sp>
          <p:nvSpPr>
            <p:cNvPr id="136298" name="Freeform 105"/>
            <p:cNvSpPr>
              <a:spLocks noChangeArrowheads="1"/>
            </p:cNvSpPr>
            <p:nvPr/>
          </p:nvSpPr>
          <p:spPr bwMode="auto">
            <a:xfrm>
              <a:off x="3860" y="3501"/>
              <a:ext cx="244" cy="235"/>
            </a:xfrm>
            <a:custGeom>
              <a:avLst/>
              <a:gdLst>
                <a:gd name="T0" fmla="*/ 0 w 610"/>
                <a:gd name="T1" fmla="*/ 0 h 587"/>
                <a:gd name="T2" fmla="*/ 0 w 610"/>
                <a:gd name="T3" fmla="*/ 0 h 587"/>
                <a:gd name="T4" fmla="*/ 0 w 610"/>
                <a:gd name="T5" fmla="*/ 0 h 587"/>
                <a:gd name="T6" fmla="*/ 0 w 610"/>
                <a:gd name="T7" fmla="*/ 0 h 587"/>
                <a:gd name="T8" fmla="*/ 0 w 610"/>
                <a:gd name="T9" fmla="*/ 0 h 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587">
                  <a:moveTo>
                    <a:pt x="0" y="298"/>
                  </a:moveTo>
                  <a:cubicBezTo>
                    <a:pt x="0" y="136"/>
                    <a:pt x="136" y="4"/>
                    <a:pt x="305" y="4"/>
                  </a:cubicBezTo>
                  <a:cubicBezTo>
                    <a:pt x="473" y="4"/>
                    <a:pt x="610" y="136"/>
                    <a:pt x="610" y="298"/>
                  </a:cubicBezTo>
                  <a:cubicBezTo>
                    <a:pt x="610" y="460"/>
                    <a:pt x="473" y="592"/>
                    <a:pt x="305" y="592"/>
                  </a:cubicBezTo>
                  <a:cubicBezTo>
                    <a:pt x="136" y="592"/>
                    <a:pt x="0" y="460"/>
                    <a:pt x="0" y="298"/>
                  </a:cubicBezTo>
                  <a:close/>
                </a:path>
              </a:pathLst>
            </a:custGeom>
            <a:solidFill>
              <a:srgbClr val="0070BF"/>
            </a:solidFill>
            <a:ln w="12700" cmpd="sng">
              <a:solidFill>
                <a:srgbClr val="0070BF"/>
              </a:solidFill>
              <a:prstDash val="solid"/>
              <a:round/>
              <a:headEnd/>
              <a:tailEnd/>
            </a:ln>
          </p:spPr>
          <p:txBody>
            <a:bodyPr/>
            <a:lstStyle/>
            <a:p>
              <a:endParaRPr lang="en-US"/>
            </a:p>
          </p:txBody>
        </p:sp>
        <p:sp>
          <p:nvSpPr>
            <p:cNvPr id="136299" name="Freeform 106"/>
            <p:cNvSpPr>
              <a:spLocks noChangeArrowheads="1"/>
            </p:cNvSpPr>
            <p:nvPr/>
          </p:nvSpPr>
          <p:spPr bwMode="auto">
            <a:xfrm>
              <a:off x="3860" y="3501"/>
              <a:ext cx="244" cy="235"/>
            </a:xfrm>
            <a:custGeom>
              <a:avLst/>
              <a:gdLst>
                <a:gd name="T0" fmla="*/ 0 w 610"/>
                <a:gd name="T1" fmla="*/ 0 h 587"/>
                <a:gd name="T2" fmla="*/ 0 w 610"/>
                <a:gd name="T3" fmla="*/ 0 h 587"/>
                <a:gd name="T4" fmla="*/ 0 w 610"/>
                <a:gd name="T5" fmla="*/ 0 h 587"/>
                <a:gd name="T6" fmla="*/ 0 w 610"/>
                <a:gd name="T7" fmla="*/ 0 h 587"/>
                <a:gd name="T8" fmla="*/ 0 w 610"/>
                <a:gd name="T9" fmla="*/ 0 h 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587">
                  <a:moveTo>
                    <a:pt x="0" y="298"/>
                  </a:moveTo>
                  <a:cubicBezTo>
                    <a:pt x="0" y="136"/>
                    <a:pt x="136" y="4"/>
                    <a:pt x="305" y="4"/>
                  </a:cubicBezTo>
                  <a:cubicBezTo>
                    <a:pt x="473" y="4"/>
                    <a:pt x="610" y="136"/>
                    <a:pt x="610" y="298"/>
                  </a:cubicBezTo>
                  <a:cubicBezTo>
                    <a:pt x="610" y="460"/>
                    <a:pt x="473" y="592"/>
                    <a:pt x="305" y="592"/>
                  </a:cubicBezTo>
                  <a:cubicBezTo>
                    <a:pt x="136" y="592"/>
                    <a:pt x="0" y="460"/>
                    <a:pt x="0" y="298"/>
                  </a:cubicBezTo>
                  <a:close/>
                </a:path>
              </a:pathLst>
            </a:custGeom>
            <a:solidFill>
              <a:srgbClr val="0070BF"/>
            </a:solidFill>
            <a:ln w="12700" cmpd="sng">
              <a:solidFill>
                <a:srgbClr val="0070BF"/>
              </a:solidFill>
              <a:prstDash val="solid"/>
              <a:round/>
              <a:headEnd/>
              <a:tailEnd/>
            </a:ln>
          </p:spPr>
          <p:txBody>
            <a:bodyPr/>
            <a:lstStyle/>
            <a:p>
              <a:endParaRPr lang="en-US"/>
            </a:p>
          </p:txBody>
        </p:sp>
        <p:sp>
          <p:nvSpPr>
            <p:cNvPr id="136300" name="Freeform 107"/>
            <p:cNvSpPr>
              <a:spLocks noChangeArrowheads="1"/>
            </p:cNvSpPr>
            <p:nvPr/>
          </p:nvSpPr>
          <p:spPr bwMode="auto">
            <a:xfrm>
              <a:off x="4921" y="2929"/>
              <a:ext cx="245" cy="236"/>
            </a:xfrm>
            <a:custGeom>
              <a:avLst/>
              <a:gdLst>
                <a:gd name="T0" fmla="*/ 0 w 611"/>
                <a:gd name="T1" fmla="*/ 0 h 590"/>
                <a:gd name="T2" fmla="*/ 0 w 611"/>
                <a:gd name="T3" fmla="*/ 0 h 590"/>
                <a:gd name="T4" fmla="*/ 0 w 611"/>
                <a:gd name="T5" fmla="*/ 0 h 590"/>
                <a:gd name="T6" fmla="*/ 0 w 611"/>
                <a:gd name="T7" fmla="*/ 0 h 590"/>
                <a:gd name="T8" fmla="*/ 0 w 611"/>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1" h="590">
                  <a:moveTo>
                    <a:pt x="0" y="299"/>
                  </a:moveTo>
                  <a:cubicBezTo>
                    <a:pt x="0" y="136"/>
                    <a:pt x="136" y="4"/>
                    <a:pt x="305" y="4"/>
                  </a:cubicBezTo>
                  <a:cubicBezTo>
                    <a:pt x="475" y="4"/>
                    <a:pt x="611" y="136"/>
                    <a:pt x="611" y="299"/>
                  </a:cubicBezTo>
                  <a:cubicBezTo>
                    <a:pt x="611" y="462"/>
                    <a:pt x="475" y="594"/>
                    <a:pt x="305" y="594"/>
                  </a:cubicBezTo>
                  <a:cubicBezTo>
                    <a:pt x="136" y="594"/>
                    <a:pt x="0" y="462"/>
                    <a:pt x="0" y="299"/>
                  </a:cubicBezTo>
                  <a:close/>
                </a:path>
              </a:pathLst>
            </a:custGeom>
            <a:solidFill>
              <a:srgbClr val="009999"/>
            </a:solidFill>
            <a:ln w="12700" cmpd="sng">
              <a:solidFill>
                <a:srgbClr val="009999"/>
              </a:solidFill>
              <a:prstDash val="solid"/>
              <a:round/>
              <a:headEnd/>
              <a:tailEnd/>
            </a:ln>
          </p:spPr>
          <p:txBody>
            <a:bodyPr/>
            <a:lstStyle/>
            <a:p>
              <a:endParaRPr lang="en-US"/>
            </a:p>
          </p:txBody>
        </p:sp>
        <p:sp>
          <p:nvSpPr>
            <p:cNvPr id="136301" name="Freeform 108"/>
            <p:cNvSpPr>
              <a:spLocks noChangeArrowheads="1"/>
            </p:cNvSpPr>
            <p:nvPr/>
          </p:nvSpPr>
          <p:spPr bwMode="auto">
            <a:xfrm>
              <a:off x="4921" y="2929"/>
              <a:ext cx="245" cy="236"/>
            </a:xfrm>
            <a:custGeom>
              <a:avLst/>
              <a:gdLst>
                <a:gd name="T0" fmla="*/ 0 w 611"/>
                <a:gd name="T1" fmla="*/ 0 h 590"/>
                <a:gd name="T2" fmla="*/ 0 w 611"/>
                <a:gd name="T3" fmla="*/ 0 h 590"/>
                <a:gd name="T4" fmla="*/ 0 w 611"/>
                <a:gd name="T5" fmla="*/ 0 h 590"/>
                <a:gd name="T6" fmla="*/ 0 w 611"/>
                <a:gd name="T7" fmla="*/ 0 h 590"/>
                <a:gd name="T8" fmla="*/ 0 w 611"/>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1" h="590">
                  <a:moveTo>
                    <a:pt x="0" y="299"/>
                  </a:moveTo>
                  <a:cubicBezTo>
                    <a:pt x="0" y="136"/>
                    <a:pt x="136" y="4"/>
                    <a:pt x="305" y="4"/>
                  </a:cubicBezTo>
                  <a:cubicBezTo>
                    <a:pt x="475" y="4"/>
                    <a:pt x="611" y="136"/>
                    <a:pt x="611" y="299"/>
                  </a:cubicBezTo>
                  <a:cubicBezTo>
                    <a:pt x="611" y="462"/>
                    <a:pt x="475" y="594"/>
                    <a:pt x="305" y="594"/>
                  </a:cubicBezTo>
                  <a:cubicBezTo>
                    <a:pt x="136" y="594"/>
                    <a:pt x="0" y="462"/>
                    <a:pt x="0" y="299"/>
                  </a:cubicBezTo>
                  <a:close/>
                </a:path>
              </a:pathLst>
            </a:custGeom>
            <a:solidFill>
              <a:srgbClr val="009999"/>
            </a:solidFill>
            <a:ln w="12700" cmpd="sng">
              <a:solidFill>
                <a:srgbClr val="009999"/>
              </a:solidFill>
              <a:prstDash val="solid"/>
              <a:round/>
              <a:headEnd/>
              <a:tailEnd/>
            </a:ln>
          </p:spPr>
          <p:txBody>
            <a:bodyPr/>
            <a:lstStyle/>
            <a:p>
              <a:endParaRPr lang="en-US"/>
            </a:p>
          </p:txBody>
        </p:sp>
        <p:sp>
          <p:nvSpPr>
            <p:cNvPr id="136302" name="Freeform 109"/>
            <p:cNvSpPr>
              <a:spLocks noChangeArrowheads="1"/>
            </p:cNvSpPr>
            <p:nvPr/>
          </p:nvSpPr>
          <p:spPr bwMode="auto">
            <a:xfrm>
              <a:off x="4960" y="3312"/>
              <a:ext cx="244" cy="236"/>
            </a:xfrm>
            <a:custGeom>
              <a:avLst/>
              <a:gdLst>
                <a:gd name="T0" fmla="*/ 0 w 609"/>
                <a:gd name="T1" fmla="*/ 0 h 590"/>
                <a:gd name="T2" fmla="*/ 0 w 609"/>
                <a:gd name="T3" fmla="*/ 0 h 590"/>
                <a:gd name="T4" fmla="*/ 0 w 609"/>
                <a:gd name="T5" fmla="*/ 0 h 590"/>
                <a:gd name="T6" fmla="*/ 0 w 609"/>
                <a:gd name="T7" fmla="*/ 0 h 590"/>
                <a:gd name="T8" fmla="*/ 0 w 609"/>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9" h="590">
                  <a:moveTo>
                    <a:pt x="0" y="299"/>
                  </a:moveTo>
                  <a:cubicBezTo>
                    <a:pt x="0" y="136"/>
                    <a:pt x="136" y="4"/>
                    <a:pt x="304" y="4"/>
                  </a:cubicBezTo>
                  <a:cubicBezTo>
                    <a:pt x="474" y="4"/>
                    <a:pt x="609" y="136"/>
                    <a:pt x="609" y="299"/>
                  </a:cubicBezTo>
                  <a:cubicBezTo>
                    <a:pt x="609" y="462"/>
                    <a:pt x="474" y="594"/>
                    <a:pt x="304" y="594"/>
                  </a:cubicBezTo>
                  <a:cubicBezTo>
                    <a:pt x="136" y="594"/>
                    <a:pt x="0" y="462"/>
                    <a:pt x="0" y="299"/>
                  </a:cubicBezTo>
                  <a:close/>
                </a:path>
              </a:pathLst>
            </a:custGeom>
            <a:solidFill>
              <a:srgbClr val="009999"/>
            </a:solidFill>
            <a:ln w="12700" cmpd="sng">
              <a:solidFill>
                <a:srgbClr val="009999"/>
              </a:solidFill>
              <a:prstDash val="solid"/>
              <a:round/>
              <a:headEnd/>
              <a:tailEnd/>
            </a:ln>
          </p:spPr>
          <p:txBody>
            <a:bodyPr/>
            <a:lstStyle/>
            <a:p>
              <a:endParaRPr lang="en-US"/>
            </a:p>
          </p:txBody>
        </p:sp>
        <p:sp>
          <p:nvSpPr>
            <p:cNvPr id="136303" name="Freeform 110"/>
            <p:cNvSpPr>
              <a:spLocks noChangeArrowheads="1"/>
            </p:cNvSpPr>
            <p:nvPr/>
          </p:nvSpPr>
          <p:spPr bwMode="auto">
            <a:xfrm>
              <a:off x="4960" y="3312"/>
              <a:ext cx="244" cy="236"/>
            </a:xfrm>
            <a:custGeom>
              <a:avLst/>
              <a:gdLst>
                <a:gd name="T0" fmla="*/ 0 w 609"/>
                <a:gd name="T1" fmla="*/ 0 h 590"/>
                <a:gd name="T2" fmla="*/ 0 w 609"/>
                <a:gd name="T3" fmla="*/ 0 h 590"/>
                <a:gd name="T4" fmla="*/ 0 w 609"/>
                <a:gd name="T5" fmla="*/ 0 h 590"/>
                <a:gd name="T6" fmla="*/ 0 w 609"/>
                <a:gd name="T7" fmla="*/ 0 h 590"/>
                <a:gd name="T8" fmla="*/ 0 w 609"/>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9" h="590">
                  <a:moveTo>
                    <a:pt x="0" y="299"/>
                  </a:moveTo>
                  <a:cubicBezTo>
                    <a:pt x="0" y="136"/>
                    <a:pt x="136" y="4"/>
                    <a:pt x="304" y="4"/>
                  </a:cubicBezTo>
                  <a:cubicBezTo>
                    <a:pt x="474" y="4"/>
                    <a:pt x="609" y="136"/>
                    <a:pt x="609" y="299"/>
                  </a:cubicBezTo>
                  <a:cubicBezTo>
                    <a:pt x="609" y="462"/>
                    <a:pt x="474" y="594"/>
                    <a:pt x="304" y="594"/>
                  </a:cubicBezTo>
                  <a:cubicBezTo>
                    <a:pt x="136" y="594"/>
                    <a:pt x="0" y="462"/>
                    <a:pt x="0" y="299"/>
                  </a:cubicBezTo>
                  <a:close/>
                </a:path>
              </a:pathLst>
            </a:custGeom>
            <a:solidFill>
              <a:srgbClr val="009999"/>
            </a:solidFill>
            <a:ln w="12700" cmpd="sng">
              <a:solidFill>
                <a:srgbClr val="009999"/>
              </a:solidFill>
              <a:prstDash val="solid"/>
              <a:round/>
              <a:headEnd/>
              <a:tailEnd/>
            </a:ln>
          </p:spPr>
          <p:txBody>
            <a:bodyPr/>
            <a:lstStyle/>
            <a:p>
              <a:endParaRPr lang="en-US"/>
            </a:p>
          </p:txBody>
        </p:sp>
        <p:sp>
          <p:nvSpPr>
            <p:cNvPr id="136304" name="Freeform 111"/>
            <p:cNvSpPr>
              <a:spLocks noChangeArrowheads="1"/>
            </p:cNvSpPr>
            <p:nvPr/>
          </p:nvSpPr>
          <p:spPr bwMode="auto">
            <a:xfrm>
              <a:off x="4782" y="3566"/>
              <a:ext cx="244" cy="236"/>
            </a:xfrm>
            <a:custGeom>
              <a:avLst/>
              <a:gdLst>
                <a:gd name="T0" fmla="*/ 0 w 610"/>
                <a:gd name="T1" fmla="*/ 0 h 590"/>
                <a:gd name="T2" fmla="*/ 0 w 610"/>
                <a:gd name="T3" fmla="*/ 0 h 590"/>
                <a:gd name="T4" fmla="*/ 0 w 610"/>
                <a:gd name="T5" fmla="*/ 0 h 590"/>
                <a:gd name="T6" fmla="*/ 0 w 610"/>
                <a:gd name="T7" fmla="*/ 0 h 590"/>
                <a:gd name="T8" fmla="*/ 0 w 610"/>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590">
                  <a:moveTo>
                    <a:pt x="0" y="299"/>
                  </a:moveTo>
                  <a:cubicBezTo>
                    <a:pt x="0" y="137"/>
                    <a:pt x="136" y="4"/>
                    <a:pt x="304" y="4"/>
                  </a:cubicBezTo>
                  <a:cubicBezTo>
                    <a:pt x="474" y="4"/>
                    <a:pt x="610" y="137"/>
                    <a:pt x="610" y="299"/>
                  </a:cubicBezTo>
                  <a:cubicBezTo>
                    <a:pt x="610" y="462"/>
                    <a:pt x="474" y="594"/>
                    <a:pt x="304" y="594"/>
                  </a:cubicBezTo>
                  <a:cubicBezTo>
                    <a:pt x="136" y="594"/>
                    <a:pt x="0" y="462"/>
                    <a:pt x="0" y="299"/>
                  </a:cubicBezTo>
                  <a:close/>
                </a:path>
              </a:pathLst>
            </a:custGeom>
            <a:solidFill>
              <a:srgbClr val="009999"/>
            </a:solidFill>
            <a:ln w="12700" cmpd="sng">
              <a:solidFill>
                <a:srgbClr val="009999"/>
              </a:solidFill>
              <a:prstDash val="solid"/>
              <a:round/>
              <a:headEnd/>
              <a:tailEnd/>
            </a:ln>
          </p:spPr>
          <p:txBody>
            <a:bodyPr/>
            <a:lstStyle/>
            <a:p>
              <a:endParaRPr lang="en-US"/>
            </a:p>
          </p:txBody>
        </p:sp>
        <p:sp>
          <p:nvSpPr>
            <p:cNvPr id="136305" name="Freeform 112"/>
            <p:cNvSpPr>
              <a:spLocks noChangeArrowheads="1"/>
            </p:cNvSpPr>
            <p:nvPr/>
          </p:nvSpPr>
          <p:spPr bwMode="auto">
            <a:xfrm>
              <a:off x="4782" y="3566"/>
              <a:ext cx="244" cy="236"/>
            </a:xfrm>
            <a:custGeom>
              <a:avLst/>
              <a:gdLst>
                <a:gd name="T0" fmla="*/ 0 w 610"/>
                <a:gd name="T1" fmla="*/ 0 h 590"/>
                <a:gd name="T2" fmla="*/ 0 w 610"/>
                <a:gd name="T3" fmla="*/ 0 h 590"/>
                <a:gd name="T4" fmla="*/ 0 w 610"/>
                <a:gd name="T5" fmla="*/ 0 h 590"/>
                <a:gd name="T6" fmla="*/ 0 w 610"/>
                <a:gd name="T7" fmla="*/ 0 h 590"/>
                <a:gd name="T8" fmla="*/ 0 w 610"/>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590">
                  <a:moveTo>
                    <a:pt x="0" y="299"/>
                  </a:moveTo>
                  <a:cubicBezTo>
                    <a:pt x="0" y="137"/>
                    <a:pt x="136" y="4"/>
                    <a:pt x="304" y="4"/>
                  </a:cubicBezTo>
                  <a:cubicBezTo>
                    <a:pt x="474" y="4"/>
                    <a:pt x="610" y="137"/>
                    <a:pt x="610" y="299"/>
                  </a:cubicBezTo>
                  <a:cubicBezTo>
                    <a:pt x="610" y="462"/>
                    <a:pt x="474" y="594"/>
                    <a:pt x="304" y="594"/>
                  </a:cubicBezTo>
                  <a:cubicBezTo>
                    <a:pt x="136" y="594"/>
                    <a:pt x="0" y="462"/>
                    <a:pt x="0" y="299"/>
                  </a:cubicBezTo>
                  <a:close/>
                </a:path>
              </a:pathLst>
            </a:custGeom>
            <a:solidFill>
              <a:srgbClr val="009999"/>
            </a:solidFill>
            <a:ln w="12700" cmpd="sng">
              <a:solidFill>
                <a:srgbClr val="009999"/>
              </a:solidFill>
              <a:prstDash val="solid"/>
              <a:round/>
              <a:headEnd/>
              <a:tailEnd/>
            </a:ln>
          </p:spPr>
          <p:txBody>
            <a:bodyPr/>
            <a:lstStyle/>
            <a:p>
              <a:endParaRPr lang="en-US"/>
            </a:p>
          </p:txBody>
        </p:sp>
        <p:sp>
          <p:nvSpPr>
            <p:cNvPr id="136306" name="Freeform 113"/>
            <p:cNvSpPr>
              <a:spLocks noChangeArrowheads="1"/>
            </p:cNvSpPr>
            <p:nvPr/>
          </p:nvSpPr>
          <p:spPr bwMode="auto">
            <a:xfrm>
              <a:off x="4337" y="3601"/>
              <a:ext cx="244" cy="236"/>
            </a:xfrm>
            <a:custGeom>
              <a:avLst/>
              <a:gdLst>
                <a:gd name="T0" fmla="*/ 0 w 610"/>
                <a:gd name="T1" fmla="*/ 0 h 590"/>
                <a:gd name="T2" fmla="*/ 0 w 610"/>
                <a:gd name="T3" fmla="*/ 0 h 590"/>
                <a:gd name="T4" fmla="*/ 0 w 610"/>
                <a:gd name="T5" fmla="*/ 0 h 590"/>
                <a:gd name="T6" fmla="*/ 0 w 610"/>
                <a:gd name="T7" fmla="*/ 0 h 590"/>
                <a:gd name="T8" fmla="*/ 0 w 610"/>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590">
                  <a:moveTo>
                    <a:pt x="0" y="299"/>
                  </a:moveTo>
                  <a:cubicBezTo>
                    <a:pt x="0" y="136"/>
                    <a:pt x="136" y="4"/>
                    <a:pt x="304" y="4"/>
                  </a:cubicBezTo>
                  <a:cubicBezTo>
                    <a:pt x="474" y="4"/>
                    <a:pt x="610" y="136"/>
                    <a:pt x="610" y="299"/>
                  </a:cubicBezTo>
                  <a:cubicBezTo>
                    <a:pt x="610" y="462"/>
                    <a:pt x="474" y="594"/>
                    <a:pt x="304" y="594"/>
                  </a:cubicBezTo>
                  <a:cubicBezTo>
                    <a:pt x="136" y="594"/>
                    <a:pt x="0" y="462"/>
                    <a:pt x="0" y="299"/>
                  </a:cubicBezTo>
                  <a:close/>
                </a:path>
              </a:pathLst>
            </a:custGeom>
            <a:solidFill>
              <a:srgbClr val="009999"/>
            </a:solidFill>
            <a:ln w="12700" cmpd="sng">
              <a:solidFill>
                <a:srgbClr val="009999"/>
              </a:solidFill>
              <a:prstDash val="solid"/>
              <a:round/>
              <a:headEnd/>
              <a:tailEnd/>
            </a:ln>
          </p:spPr>
          <p:txBody>
            <a:bodyPr/>
            <a:lstStyle/>
            <a:p>
              <a:endParaRPr lang="en-US"/>
            </a:p>
          </p:txBody>
        </p:sp>
        <p:sp>
          <p:nvSpPr>
            <p:cNvPr id="136307" name="Freeform 114"/>
            <p:cNvSpPr>
              <a:spLocks noChangeArrowheads="1"/>
            </p:cNvSpPr>
            <p:nvPr/>
          </p:nvSpPr>
          <p:spPr bwMode="auto">
            <a:xfrm>
              <a:off x="4337" y="3601"/>
              <a:ext cx="244" cy="236"/>
            </a:xfrm>
            <a:custGeom>
              <a:avLst/>
              <a:gdLst>
                <a:gd name="T0" fmla="*/ 0 w 610"/>
                <a:gd name="T1" fmla="*/ 0 h 590"/>
                <a:gd name="T2" fmla="*/ 0 w 610"/>
                <a:gd name="T3" fmla="*/ 0 h 590"/>
                <a:gd name="T4" fmla="*/ 0 w 610"/>
                <a:gd name="T5" fmla="*/ 0 h 590"/>
                <a:gd name="T6" fmla="*/ 0 w 610"/>
                <a:gd name="T7" fmla="*/ 0 h 590"/>
                <a:gd name="T8" fmla="*/ 0 w 610"/>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590">
                  <a:moveTo>
                    <a:pt x="0" y="299"/>
                  </a:moveTo>
                  <a:cubicBezTo>
                    <a:pt x="0" y="136"/>
                    <a:pt x="136" y="4"/>
                    <a:pt x="304" y="4"/>
                  </a:cubicBezTo>
                  <a:cubicBezTo>
                    <a:pt x="474" y="4"/>
                    <a:pt x="610" y="136"/>
                    <a:pt x="610" y="299"/>
                  </a:cubicBezTo>
                  <a:cubicBezTo>
                    <a:pt x="610" y="462"/>
                    <a:pt x="474" y="594"/>
                    <a:pt x="304" y="594"/>
                  </a:cubicBezTo>
                  <a:cubicBezTo>
                    <a:pt x="136" y="594"/>
                    <a:pt x="0" y="462"/>
                    <a:pt x="0" y="299"/>
                  </a:cubicBezTo>
                  <a:close/>
                </a:path>
              </a:pathLst>
            </a:custGeom>
            <a:solidFill>
              <a:srgbClr val="009999"/>
            </a:solidFill>
            <a:ln w="12700" cmpd="sng">
              <a:solidFill>
                <a:srgbClr val="009999"/>
              </a:solidFill>
              <a:prstDash val="solid"/>
              <a:round/>
              <a:headEnd/>
              <a:tailEnd/>
            </a:ln>
          </p:spPr>
          <p:txBody>
            <a:bodyPr/>
            <a:lstStyle/>
            <a:p>
              <a:endParaRPr lang="en-US"/>
            </a:p>
          </p:txBody>
        </p:sp>
        <p:sp>
          <p:nvSpPr>
            <p:cNvPr id="136308" name="Freeform 115"/>
            <p:cNvSpPr>
              <a:spLocks noChangeArrowheads="1"/>
            </p:cNvSpPr>
            <p:nvPr/>
          </p:nvSpPr>
          <p:spPr bwMode="auto">
            <a:xfrm>
              <a:off x="4686" y="2623"/>
              <a:ext cx="244" cy="236"/>
            </a:xfrm>
            <a:custGeom>
              <a:avLst/>
              <a:gdLst>
                <a:gd name="T0" fmla="*/ 0 w 610"/>
                <a:gd name="T1" fmla="*/ 0 h 590"/>
                <a:gd name="T2" fmla="*/ 0 w 610"/>
                <a:gd name="T3" fmla="*/ 0 h 590"/>
                <a:gd name="T4" fmla="*/ 0 w 610"/>
                <a:gd name="T5" fmla="*/ 0 h 590"/>
                <a:gd name="T6" fmla="*/ 0 w 610"/>
                <a:gd name="T7" fmla="*/ 0 h 590"/>
                <a:gd name="T8" fmla="*/ 0 w 610"/>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590">
                  <a:moveTo>
                    <a:pt x="0" y="299"/>
                  </a:moveTo>
                  <a:cubicBezTo>
                    <a:pt x="0" y="136"/>
                    <a:pt x="136" y="4"/>
                    <a:pt x="304" y="4"/>
                  </a:cubicBezTo>
                  <a:cubicBezTo>
                    <a:pt x="474" y="4"/>
                    <a:pt x="610" y="136"/>
                    <a:pt x="610" y="299"/>
                  </a:cubicBezTo>
                  <a:cubicBezTo>
                    <a:pt x="610" y="461"/>
                    <a:pt x="474" y="594"/>
                    <a:pt x="304" y="594"/>
                  </a:cubicBezTo>
                  <a:cubicBezTo>
                    <a:pt x="136" y="594"/>
                    <a:pt x="0" y="461"/>
                    <a:pt x="0" y="299"/>
                  </a:cubicBezTo>
                  <a:close/>
                </a:path>
              </a:pathLst>
            </a:custGeom>
            <a:solidFill>
              <a:srgbClr val="009999"/>
            </a:solidFill>
            <a:ln w="12700" cmpd="sng">
              <a:solidFill>
                <a:srgbClr val="009999"/>
              </a:solidFill>
              <a:prstDash val="solid"/>
              <a:round/>
              <a:headEnd/>
              <a:tailEnd/>
            </a:ln>
          </p:spPr>
          <p:txBody>
            <a:bodyPr/>
            <a:lstStyle/>
            <a:p>
              <a:endParaRPr lang="en-US"/>
            </a:p>
          </p:txBody>
        </p:sp>
        <p:sp>
          <p:nvSpPr>
            <p:cNvPr id="136309" name="Freeform 116"/>
            <p:cNvSpPr>
              <a:spLocks noChangeArrowheads="1"/>
            </p:cNvSpPr>
            <p:nvPr/>
          </p:nvSpPr>
          <p:spPr bwMode="auto">
            <a:xfrm>
              <a:off x="4686" y="2623"/>
              <a:ext cx="244" cy="236"/>
            </a:xfrm>
            <a:custGeom>
              <a:avLst/>
              <a:gdLst>
                <a:gd name="T0" fmla="*/ 0 w 610"/>
                <a:gd name="T1" fmla="*/ 0 h 590"/>
                <a:gd name="T2" fmla="*/ 0 w 610"/>
                <a:gd name="T3" fmla="*/ 0 h 590"/>
                <a:gd name="T4" fmla="*/ 0 w 610"/>
                <a:gd name="T5" fmla="*/ 0 h 590"/>
                <a:gd name="T6" fmla="*/ 0 w 610"/>
                <a:gd name="T7" fmla="*/ 0 h 590"/>
                <a:gd name="T8" fmla="*/ 0 w 610"/>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590">
                  <a:moveTo>
                    <a:pt x="0" y="299"/>
                  </a:moveTo>
                  <a:cubicBezTo>
                    <a:pt x="0" y="136"/>
                    <a:pt x="136" y="4"/>
                    <a:pt x="304" y="4"/>
                  </a:cubicBezTo>
                  <a:cubicBezTo>
                    <a:pt x="474" y="4"/>
                    <a:pt x="610" y="136"/>
                    <a:pt x="610" y="299"/>
                  </a:cubicBezTo>
                  <a:cubicBezTo>
                    <a:pt x="610" y="461"/>
                    <a:pt x="474" y="594"/>
                    <a:pt x="304" y="594"/>
                  </a:cubicBezTo>
                  <a:cubicBezTo>
                    <a:pt x="136" y="594"/>
                    <a:pt x="0" y="461"/>
                    <a:pt x="0" y="299"/>
                  </a:cubicBezTo>
                  <a:close/>
                </a:path>
              </a:pathLst>
            </a:custGeom>
            <a:solidFill>
              <a:srgbClr val="009999"/>
            </a:solidFill>
            <a:ln w="12700" cmpd="sng">
              <a:solidFill>
                <a:srgbClr val="009999"/>
              </a:solidFill>
              <a:prstDash val="solid"/>
              <a:round/>
              <a:headEnd/>
              <a:tailEnd/>
            </a:ln>
          </p:spPr>
          <p:txBody>
            <a:bodyPr/>
            <a:lstStyle/>
            <a:p>
              <a:endParaRPr lang="en-US"/>
            </a:p>
          </p:txBody>
        </p:sp>
        <p:sp>
          <p:nvSpPr>
            <p:cNvPr id="136310" name="Freeform 117"/>
            <p:cNvSpPr>
              <a:spLocks noChangeArrowheads="1"/>
            </p:cNvSpPr>
            <p:nvPr/>
          </p:nvSpPr>
          <p:spPr bwMode="auto">
            <a:xfrm>
              <a:off x="5419" y="1821"/>
              <a:ext cx="244" cy="235"/>
            </a:xfrm>
            <a:custGeom>
              <a:avLst/>
              <a:gdLst>
                <a:gd name="T0" fmla="*/ 0 w 610"/>
                <a:gd name="T1" fmla="*/ 0 h 587"/>
                <a:gd name="T2" fmla="*/ 0 w 610"/>
                <a:gd name="T3" fmla="*/ 0 h 587"/>
                <a:gd name="T4" fmla="*/ 0 w 610"/>
                <a:gd name="T5" fmla="*/ 0 h 587"/>
                <a:gd name="T6" fmla="*/ 0 w 610"/>
                <a:gd name="T7" fmla="*/ 0 h 587"/>
                <a:gd name="T8" fmla="*/ 0 w 610"/>
                <a:gd name="T9" fmla="*/ 0 h 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587">
                  <a:moveTo>
                    <a:pt x="0" y="298"/>
                  </a:moveTo>
                  <a:cubicBezTo>
                    <a:pt x="0" y="136"/>
                    <a:pt x="136" y="4"/>
                    <a:pt x="306" y="4"/>
                  </a:cubicBezTo>
                  <a:cubicBezTo>
                    <a:pt x="474" y="4"/>
                    <a:pt x="610" y="136"/>
                    <a:pt x="610" y="298"/>
                  </a:cubicBezTo>
                  <a:cubicBezTo>
                    <a:pt x="610" y="460"/>
                    <a:pt x="474" y="592"/>
                    <a:pt x="306" y="592"/>
                  </a:cubicBezTo>
                  <a:cubicBezTo>
                    <a:pt x="136" y="592"/>
                    <a:pt x="0" y="460"/>
                    <a:pt x="0" y="298"/>
                  </a:cubicBezTo>
                  <a:close/>
                </a:path>
              </a:pathLst>
            </a:custGeom>
            <a:solidFill>
              <a:srgbClr val="FFBF00"/>
            </a:solidFill>
            <a:ln w="12700" cmpd="sng">
              <a:solidFill>
                <a:srgbClr val="FFBF00"/>
              </a:solidFill>
              <a:prstDash val="solid"/>
              <a:round/>
              <a:headEnd/>
              <a:tailEnd/>
            </a:ln>
          </p:spPr>
          <p:txBody>
            <a:bodyPr/>
            <a:lstStyle/>
            <a:p>
              <a:endParaRPr lang="en-US"/>
            </a:p>
          </p:txBody>
        </p:sp>
        <p:sp>
          <p:nvSpPr>
            <p:cNvPr id="136311" name="Freeform 118"/>
            <p:cNvSpPr>
              <a:spLocks noChangeArrowheads="1"/>
            </p:cNvSpPr>
            <p:nvPr/>
          </p:nvSpPr>
          <p:spPr bwMode="auto">
            <a:xfrm>
              <a:off x="5419" y="1821"/>
              <a:ext cx="244" cy="235"/>
            </a:xfrm>
            <a:custGeom>
              <a:avLst/>
              <a:gdLst>
                <a:gd name="T0" fmla="*/ 0 w 610"/>
                <a:gd name="T1" fmla="*/ 0 h 587"/>
                <a:gd name="T2" fmla="*/ 0 w 610"/>
                <a:gd name="T3" fmla="*/ 0 h 587"/>
                <a:gd name="T4" fmla="*/ 0 w 610"/>
                <a:gd name="T5" fmla="*/ 0 h 587"/>
                <a:gd name="T6" fmla="*/ 0 w 610"/>
                <a:gd name="T7" fmla="*/ 0 h 587"/>
                <a:gd name="T8" fmla="*/ 0 w 610"/>
                <a:gd name="T9" fmla="*/ 0 h 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587">
                  <a:moveTo>
                    <a:pt x="0" y="298"/>
                  </a:moveTo>
                  <a:cubicBezTo>
                    <a:pt x="0" y="136"/>
                    <a:pt x="136" y="4"/>
                    <a:pt x="306" y="4"/>
                  </a:cubicBezTo>
                  <a:cubicBezTo>
                    <a:pt x="474" y="4"/>
                    <a:pt x="610" y="136"/>
                    <a:pt x="610" y="298"/>
                  </a:cubicBezTo>
                  <a:cubicBezTo>
                    <a:pt x="610" y="460"/>
                    <a:pt x="474" y="592"/>
                    <a:pt x="306" y="592"/>
                  </a:cubicBezTo>
                  <a:cubicBezTo>
                    <a:pt x="136" y="592"/>
                    <a:pt x="0" y="460"/>
                    <a:pt x="0" y="298"/>
                  </a:cubicBezTo>
                  <a:close/>
                </a:path>
              </a:pathLst>
            </a:custGeom>
            <a:solidFill>
              <a:srgbClr val="FFBF00"/>
            </a:solidFill>
            <a:ln w="12700" cmpd="sng">
              <a:solidFill>
                <a:srgbClr val="FFBF00"/>
              </a:solidFill>
              <a:prstDash val="solid"/>
              <a:round/>
              <a:headEnd/>
              <a:tailEnd/>
            </a:ln>
          </p:spPr>
          <p:txBody>
            <a:bodyPr/>
            <a:lstStyle/>
            <a:p>
              <a:endParaRPr lang="en-US"/>
            </a:p>
          </p:txBody>
        </p:sp>
        <p:sp>
          <p:nvSpPr>
            <p:cNvPr id="136312" name="Freeform 119"/>
            <p:cNvSpPr>
              <a:spLocks noChangeArrowheads="1"/>
            </p:cNvSpPr>
            <p:nvPr/>
          </p:nvSpPr>
          <p:spPr bwMode="auto">
            <a:xfrm>
              <a:off x="5332" y="2833"/>
              <a:ext cx="244" cy="236"/>
            </a:xfrm>
            <a:custGeom>
              <a:avLst/>
              <a:gdLst>
                <a:gd name="T0" fmla="*/ 0 w 609"/>
                <a:gd name="T1" fmla="*/ 0 h 590"/>
                <a:gd name="T2" fmla="*/ 0 w 609"/>
                <a:gd name="T3" fmla="*/ 0 h 590"/>
                <a:gd name="T4" fmla="*/ 0 w 609"/>
                <a:gd name="T5" fmla="*/ 0 h 590"/>
                <a:gd name="T6" fmla="*/ 0 w 609"/>
                <a:gd name="T7" fmla="*/ 0 h 590"/>
                <a:gd name="T8" fmla="*/ 0 w 609"/>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9" h="590">
                  <a:moveTo>
                    <a:pt x="0" y="299"/>
                  </a:moveTo>
                  <a:cubicBezTo>
                    <a:pt x="0" y="136"/>
                    <a:pt x="136" y="4"/>
                    <a:pt x="304" y="4"/>
                  </a:cubicBezTo>
                  <a:cubicBezTo>
                    <a:pt x="474" y="4"/>
                    <a:pt x="609" y="136"/>
                    <a:pt x="609" y="299"/>
                  </a:cubicBezTo>
                  <a:cubicBezTo>
                    <a:pt x="609" y="462"/>
                    <a:pt x="474" y="594"/>
                    <a:pt x="304" y="594"/>
                  </a:cubicBezTo>
                  <a:cubicBezTo>
                    <a:pt x="136" y="594"/>
                    <a:pt x="0" y="462"/>
                    <a:pt x="0" y="299"/>
                  </a:cubicBezTo>
                  <a:close/>
                </a:path>
              </a:pathLst>
            </a:custGeom>
            <a:solidFill>
              <a:srgbClr val="FFBF00"/>
            </a:solidFill>
            <a:ln w="12700" cmpd="sng">
              <a:solidFill>
                <a:srgbClr val="FFBF00"/>
              </a:solidFill>
              <a:prstDash val="solid"/>
              <a:round/>
              <a:headEnd/>
              <a:tailEnd/>
            </a:ln>
          </p:spPr>
          <p:txBody>
            <a:bodyPr/>
            <a:lstStyle/>
            <a:p>
              <a:endParaRPr lang="en-US"/>
            </a:p>
          </p:txBody>
        </p:sp>
        <p:sp>
          <p:nvSpPr>
            <p:cNvPr id="136313" name="Freeform 120"/>
            <p:cNvSpPr>
              <a:spLocks noChangeArrowheads="1"/>
            </p:cNvSpPr>
            <p:nvPr/>
          </p:nvSpPr>
          <p:spPr bwMode="auto">
            <a:xfrm>
              <a:off x="5332" y="2833"/>
              <a:ext cx="244" cy="236"/>
            </a:xfrm>
            <a:custGeom>
              <a:avLst/>
              <a:gdLst>
                <a:gd name="T0" fmla="*/ 0 w 609"/>
                <a:gd name="T1" fmla="*/ 0 h 590"/>
                <a:gd name="T2" fmla="*/ 0 w 609"/>
                <a:gd name="T3" fmla="*/ 0 h 590"/>
                <a:gd name="T4" fmla="*/ 0 w 609"/>
                <a:gd name="T5" fmla="*/ 0 h 590"/>
                <a:gd name="T6" fmla="*/ 0 w 609"/>
                <a:gd name="T7" fmla="*/ 0 h 590"/>
                <a:gd name="T8" fmla="*/ 0 w 609"/>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9" h="590">
                  <a:moveTo>
                    <a:pt x="0" y="299"/>
                  </a:moveTo>
                  <a:cubicBezTo>
                    <a:pt x="0" y="136"/>
                    <a:pt x="136" y="4"/>
                    <a:pt x="304" y="4"/>
                  </a:cubicBezTo>
                  <a:cubicBezTo>
                    <a:pt x="474" y="4"/>
                    <a:pt x="609" y="136"/>
                    <a:pt x="609" y="299"/>
                  </a:cubicBezTo>
                  <a:cubicBezTo>
                    <a:pt x="609" y="462"/>
                    <a:pt x="474" y="594"/>
                    <a:pt x="304" y="594"/>
                  </a:cubicBezTo>
                  <a:cubicBezTo>
                    <a:pt x="136" y="594"/>
                    <a:pt x="0" y="462"/>
                    <a:pt x="0" y="299"/>
                  </a:cubicBezTo>
                  <a:close/>
                </a:path>
              </a:pathLst>
            </a:custGeom>
            <a:solidFill>
              <a:srgbClr val="FFBF00"/>
            </a:solidFill>
            <a:ln w="12700" cmpd="sng">
              <a:solidFill>
                <a:srgbClr val="FFBF00"/>
              </a:solidFill>
              <a:prstDash val="solid"/>
              <a:round/>
              <a:headEnd/>
              <a:tailEnd/>
            </a:ln>
          </p:spPr>
          <p:txBody>
            <a:bodyPr/>
            <a:lstStyle/>
            <a:p>
              <a:endParaRPr lang="en-US"/>
            </a:p>
          </p:txBody>
        </p:sp>
        <p:sp>
          <p:nvSpPr>
            <p:cNvPr id="136314" name="Freeform 121"/>
            <p:cNvSpPr>
              <a:spLocks noChangeArrowheads="1"/>
            </p:cNvSpPr>
            <p:nvPr/>
          </p:nvSpPr>
          <p:spPr bwMode="auto">
            <a:xfrm>
              <a:off x="5820" y="2737"/>
              <a:ext cx="245" cy="236"/>
            </a:xfrm>
            <a:custGeom>
              <a:avLst/>
              <a:gdLst>
                <a:gd name="T0" fmla="*/ 0 w 611"/>
                <a:gd name="T1" fmla="*/ 0 h 590"/>
                <a:gd name="T2" fmla="*/ 0 w 611"/>
                <a:gd name="T3" fmla="*/ 0 h 590"/>
                <a:gd name="T4" fmla="*/ 0 w 611"/>
                <a:gd name="T5" fmla="*/ 0 h 590"/>
                <a:gd name="T6" fmla="*/ 0 w 611"/>
                <a:gd name="T7" fmla="*/ 0 h 590"/>
                <a:gd name="T8" fmla="*/ 0 w 611"/>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1" h="590">
                  <a:moveTo>
                    <a:pt x="0" y="299"/>
                  </a:moveTo>
                  <a:cubicBezTo>
                    <a:pt x="0" y="136"/>
                    <a:pt x="136" y="4"/>
                    <a:pt x="305" y="4"/>
                  </a:cubicBezTo>
                  <a:cubicBezTo>
                    <a:pt x="475" y="4"/>
                    <a:pt x="611" y="136"/>
                    <a:pt x="611" y="299"/>
                  </a:cubicBezTo>
                  <a:cubicBezTo>
                    <a:pt x="611" y="462"/>
                    <a:pt x="475" y="594"/>
                    <a:pt x="305" y="594"/>
                  </a:cubicBezTo>
                  <a:cubicBezTo>
                    <a:pt x="136" y="594"/>
                    <a:pt x="0" y="462"/>
                    <a:pt x="0" y="299"/>
                  </a:cubicBezTo>
                  <a:close/>
                </a:path>
              </a:pathLst>
            </a:custGeom>
            <a:solidFill>
              <a:srgbClr val="FFBF00"/>
            </a:solidFill>
            <a:ln w="12700" cmpd="sng">
              <a:solidFill>
                <a:srgbClr val="FFBF00"/>
              </a:solidFill>
              <a:prstDash val="solid"/>
              <a:round/>
              <a:headEnd/>
              <a:tailEnd/>
            </a:ln>
          </p:spPr>
          <p:txBody>
            <a:bodyPr/>
            <a:lstStyle/>
            <a:p>
              <a:endParaRPr lang="en-US"/>
            </a:p>
          </p:txBody>
        </p:sp>
        <p:sp>
          <p:nvSpPr>
            <p:cNvPr id="136315" name="Freeform 122"/>
            <p:cNvSpPr>
              <a:spLocks noChangeArrowheads="1"/>
            </p:cNvSpPr>
            <p:nvPr/>
          </p:nvSpPr>
          <p:spPr bwMode="auto">
            <a:xfrm>
              <a:off x="5820" y="2737"/>
              <a:ext cx="245" cy="236"/>
            </a:xfrm>
            <a:custGeom>
              <a:avLst/>
              <a:gdLst>
                <a:gd name="T0" fmla="*/ 0 w 611"/>
                <a:gd name="T1" fmla="*/ 0 h 590"/>
                <a:gd name="T2" fmla="*/ 0 w 611"/>
                <a:gd name="T3" fmla="*/ 0 h 590"/>
                <a:gd name="T4" fmla="*/ 0 w 611"/>
                <a:gd name="T5" fmla="*/ 0 h 590"/>
                <a:gd name="T6" fmla="*/ 0 w 611"/>
                <a:gd name="T7" fmla="*/ 0 h 590"/>
                <a:gd name="T8" fmla="*/ 0 w 611"/>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1" h="590">
                  <a:moveTo>
                    <a:pt x="0" y="299"/>
                  </a:moveTo>
                  <a:cubicBezTo>
                    <a:pt x="0" y="136"/>
                    <a:pt x="136" y="4"/>
                    <a:pt x="305" y="4"/>
                  </a:cubicBezTo>
                  <a:cubicBezTo>
                    <a:pt x="475" y="4"/>
                    <a:pt x="611" y="136"/>
                    <a:pt x="611" y="299"/>
                  </a:cubicBezTo>
                  <a:cubicBezTo>
                    <a:pt x="611" y="462"/>
                    <a:pt x="475" y="594"/>
                    <a:pt x="305" y="594"/>
                  </a:cubicBezTo>
                  <a:cubicBezTo>
                    <a:pt x="136" y="594"/>
                    <a:pt x="0" y="462"/>
                    <a:pt x="0" y="299"/>
                  </a:cubicBezTo>
                  <a:close/>
                </a:path>
              </a:pathLst>
            </a:custGeom>
            <a:solidFill>
              <a:srgbClr val="FFBF00"/>
            </a:solidFill>
            <a:ln w="12700" cmpd="sng">
              <a:solidFill>
                <a:srgbClr val="FFBF00"/>
              </a:solidFill>
              <a:prstDash val="solid"/>
              <a:round/>
              <a:headEnd/>
              <a:tailEnd/>
            </a:ln>
          </p:spPr>
          <p:txBody>
            <a:bodyPr/>
            <a:lstStyle/>
            <a:p>
              <a:endParaRPr lang="en-US"/>
            </a:p>
          </p:txBody>
        </p:sp>
        <p:sp>
          <p:nvSpPr>
            <p:cNvPr id="136316" name="Freeform 123"/>
            <p:cNvSpPr>
              <a:spLocks noChangeArrowheads="1"/>
            </p:cNvSpPr>
            <p:nvPr/>
          </p:nvSpPr>
          <p:spPr bwMode="auto">
            <a:xfrm>
              <a:off x="5873" y="1951"/>
              <a:ext cx="244" cy="236"/>
            </a:xfrm>
            <a:custGeom>
              <a:avLst/>
              <a:gdLst>
                <a:gd name="T0" fmla="*/ 0 w 610"/>
                <a:gd name="T1" fmla="*/ 0 h 590"/>
                <a:gd name="T2" fmla="*/ 0 w 610"/>
                <a:gd name="T3" fmla="*/ 0 h 590"/>
                <a:gd name="T4" fmla="*/ 0 w 610"/>
                <a:gd name="T5" fmla="*/ 0 h 590"/>
                <a:gd name="T6" fmla="*/ 0 w 610"/>
                <a:gd name="T7" fmla="*/ 0 h 590"/>
                <a:gd name="T8" fmla="*/ 0 w 610"/>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590">
                  <a:moveTo>
                    <a:pt x="0" y="299"/>
                  </a:moveTo>
                  <a:cubicBezTo>
                    <a:pt x="0" y="136"/>
                    <a:pt x="136" y="4"/>
                    <a:pt x="304" y="4"/>
                  </a:cubicBezTo>
                  <a:cubicBezTo>
                    <a:pt x="474" y="4"/>
                    <a:pt x="610" y="136"/>
                    <a:pt x="610" y="299"/>
                  </a:cubicBezTo>
                  <a:cubicBezTo>
                    <a:pt x="610" y="461"/>
                    <a:pt x="474" y="594"/>
                    <a:pt x="304" y="594"/>
                  </a:cubicBezTo>
                  <a:cubicBezTo>
                    <a:pt x="136" y="594"/>
                    <a:pt x="0" y="461"/>
                    <a:pt x="0" y="299"/>
                  </a:cubicBezTo>
                  <a:close/>
                </a:path>
              </a:pathLst>
            </a:custGeom>
            <a:solidFill>
              <a:srgbClr val="FFBF00"/>
            </a:solidFill>
            <a:ln w="12700" cmpd="sng">
              <a:solidFill>
                <a:srgbClr val="FFBF00"/>
              </a:solidFill>
              <a:prstDash val="solid"/>
              <a:round/>
              <a:headEnd/>
              <a:tailEnd/>
            </a:ln>
          </p:spPr>
          <p:txBody>
            <a:bodyPr/>
            <a:lstStyle/>
            <a:p>
              <a:endParaRPr lang="en-US"/>
            </a:p>
          </p:txBody>
        </p:sp>
        <p:sp>
          <p:nvSpPr>
            <p:cNvPr id="136317" name="Freeform 124"/>
            <p:cNvSpPr>
              <a:spLocks noChangeArrowheads="1"/>
            </p:cNvSpPr>
            <p:nvPr/>
          </p:nvSpPr>
          <p:spPr bwMode="auto">
            <a:xfrm>
              <a:off x="5873" y="1951"/>
              <a:ext cx="244" cy="236"/>
            </a:xfrm>
            <a:custGeom>
              <a:avLst/>
              <a:gdLst>
                <a:gd name="T0" fmla="*/ 0 w 610"/>
                <a:gd name="T1" fmla="*/ 0 h 590"/>
                <a:gd name="T2" fmla="*/ 0 w 610"/>
                <a:gd name="T3" fmla="*/ 0 h 590"/>
                <a:gd name="T4" fmla="*/ 0 w 610"/>
                <a:gd name="T5" fmla="*/ 0 h 590"/>
                <a:gd name="T6" fmla="*/ 0 w 610"/>
                <a:gd name="T7" fmla="*/ 0 h 590"/>
                <a:gd name="T8" fmla="*/ 0 w 610"/>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590">
                  <a:moveTo>
                    <a:pt x="0" y="299"/>
                  </a:moveTo>
                  <a:cubicBezTo>
                    <a:pt x="0" y="136"/>
                    <a:pt x="136" y="4"/>
                    <a:pt x="304" y="4"/>
                  </a:cubicBezTo>
                  <a:cubicBezTo>
                    <a:pt x="474" y="4"/>
                    <a:pt x="610" y="136"/>
                    <a:pt x="610" y="299"/>
                  </a:cubicBezTo>
                  <a:cubicBezTo>
                    <a:pt x="610" y="461"/>
                    <a:pt x="474" y="594"/>
                    <a:pt x="304" y="594"/>
                  </a:cubicBezTo>
                  <a:cubicBezTo>
                    <a:pt x="136" y="594"/>
                    <a:pt x="0" y="461"/>
                    <a:pt x="0" y="299"/>
                  </a:cubicBezTo>
                  <a:close/>
                </a:path>
              </a:pathLst>
            </a:custGeom>
            <a:solidFill>
              <a:srgbClr val="FFBF00"/>
            </a:solidFill>
            <a:ln w="12700" cmpd="sng">
              <a:solidFill>
                <a:srgbClr val="FFBF00"/>
              </a:solidFill>
              <a:prstDash val="solid"/>
              <a:round/>
              <a:headEnd/>
              <a:tailEnd/>
            </a:ln>
          </p:spPr>
          <p:txBody>
            <a:bodyPr/>
            <a:lstStyle/>
            <a:p>
              <a:endParaRPr lang="en-US"/>
            </a:p>
          </p:txBody>
        </p:sp>
        <p:sp>
          <p:nvSpPr>
            <p:cNvPr id="136318" name="Freeform 125"/>
            <p:cNvSpPr>
              <a:spLocks noChangeArrowheads="1"/>
            </p:cNvSpPr>
            <p:nvPr/>
          </p:nvSpPr>
          <p:spPr bwMode="auto">
            <a:xfrm>
              <a:off x="4033" y="1891"/>
              <a:ext cx="245" cy="236"/>
            </a:xfrm>
            <a:custGeom>
              <a:avLst/>
              <a:gdLst>
                <a:gd name="T0" fmla="*/ 0 w 611"/>
                <a:gd name="T1" fmla="*/ 0 h 590"/>
                <a:gd name="T2" fmla="*/ 0 w 611"/>
                <a:gd name="T3" fmla="*/ 0 h 590"/>
                <a:gd name="T4" fmla="*/ 0 w 611"/>
                <a:gd name="T5" fmla="*/ 0 h 590"/>
                <a:gd name="T6" fmla="*/ 0 w 611"/>
                <a:gd name="T7" fmla="*/ 0 h 590"/>
                <a:gd name="T8" fmla="*/ 0 w 611"/>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1" h="590">
                  <a:moveTo>
                    <a:pt x="0" y="299"/>
                  </a:moveTo>
                  <a:cubicBezTo>
                    <a:pt x="0" y="136"/>
                    <a:pt x="136" y="4"/>
                    <a:pt x="306" y="4"/>
                  </a:cubicBezTo>
                  <a:cubicBezTo>
                    <a:pt x="475" y="4"/>
                    <a:pt x="611" y="136"/>
                    <a:pt x="611" y="299"/>
                  </a:cubicBezTo>
                  <a:cubicBezTo>
                    <a:pt x="611" y="461"/>
                    <a:pt x="475" y="594"/>
                    <a:pt x="306" y="594"/>
                  </a:cubicBezTo>
                  <a:cubicBezTo>
                    <a:pt x="136" y="594"/>
                    <a:pt x="0" y="461"/>
                    <a:pt x="0" y="299"/>
                  </a:cubicBezTo>
                  <a:close/>
                </a:path>
              </a:pathLst>
            </a:custGeom>
            <a:solidFill>
              <a:srgbClr val="7F7F7F"/>
            </a:solidFill>
            <a:ln w="12700" cmpd="sng">
              <a:solidFill>
                <a:srgbClr val="7F7F7F"/>
              </a:solidFill>
              <a:prstDash val="solid"/>
              <a:round/>
              <a:headEnd/>
              <a:tailEnd/>
            </a:ln>
          </p:spPr>
          <p:txBody>
            <a:bodyPr/>
            <a:lstStyle/>
            <a:p>
              <a:endParaRPr lang="en-US"/>
            </a:p>
          </p:txBody>
        </p:sp>
        <p:sp>
          <p:nvSpPr>
            <p:cNvPr id="136319" name="Freeform 126"/>
            <p:cNvSpPr>
              <a:spLocks noChangeArrowheads="1"/>
            </p:cNvSpPr>
            <p:nvPr/>
          </p:nvSpPr>
          <p:spPr bwMode="auto">
            <a:xfrm>
              <a:off x="769" y="2365"/>
              <a:ext cx="582" cy="378"/>
            </a:xfrm>
            <a:custGeom>
              <a:avLst/>
              <a:gdLst>
                <a:gd name="T0" fmla="*/ 0 w 1453"/>
                <a:gd name="T1" fmla="*/ 0 h 943"/>
                <a:gd name="T2" fmla="*/ 0 w 1453"/>
                <a:gd name="T3" fmla="*/ 0 h 943"/>
                <a:gd name="T4" fmla="*/ 0 w 1453"/>
                <a:gd name="T5" fmla="*/ 0 h 943"/>
                <a:gd name="T6" fmla="*/ 0 w 1453"/>
                <a:gd name="T7" fmla="*/ 0 h 9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3" h="943">
                  <a:moveTo>
                    <a:pt x="1444" y="4"/>
                  </a:moveTo>
                  <a:lnTo>
                    <a:pt x="0" y="934"/>
                  </a:lnTo>
                  <a:lnTo>
                    <a:pt x="7" y="947"/>
                  </a:lnTo>
                  <a:lnTo>
                    <a:pt x="1453" y="17"/>
                  </a:lnTo>
                  <a:lnTo>
                    <a:pt x="1444"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20" name="Freeform 127"/>
            <p:cNvSpPr>
              <a:spLocks noChangeArrowheads="1"/>
            </p:cNvSpPr>
            <p:nvPr/>
          </p:nvSpPr>
          <p:spPr bwMode="auto">
            <a:xfrm>
              <a:off x="1065" y="2510"/>
              <a:ext cx="406" cy="494"/>
            </a:xfrm>
            <a:custGeom>
              <a:avLst/>
              <a:gdLst>
                <a:gd name="T0" fmla="*/ 0 w 1013"/>
                <a:gd name="T1" fmla="*/ 0 h 1233"/>
                <a:gd name="T2" fmla="*/ 0 w 1013"/>
                <a:gd name="T3" fmla="*/ 0 h 1233"/>
                <a:gd name="T4" fmla="*/ 0 w 1013"/>
                <a:gd name="T5" fmla="*/ 0 h 1233"/>
                <a:gd name="T6" fmla="*/ 0 w 1013"/>
                <a:gd name="T7" fmla="*/ 0 h 12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13" h="1233">
                  <a:moveTo>
                    <a:pt x="1001" y="4"/>
                  </a:moveTo>
                  <a:lnTo>
                    <a:pt x="0" y="1229"/>
                  </a:lnTo>
                  <a:lnTo>
                    <a:pt x="11" y="1238"/>
                  </a:lnTo>
                  <a:lnTo>
                    <a:pt x="1013" y="13"/>
                  </a:lnTo>
                  <a:lnTo>
                    <a:pt x="1001"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21" name="Freeform 128"/>
            <p:cNvSpPr>
              <a:spLocks noChangeArrowheads="1"/>
            </p:cNvSpPr>
            <p:nvPr/>
          </p:nvSpPr>
          <p:spPr bwMode="auto">
            <a:xfrm>
              <a:off x="1424" y="2595"/>
              <a:ext cx="192" cy="487"/>
            </a:xfrm>
            <a:custGeom>
              <a:avLst/>
              <a:gdLst>
                <a:gd name="T0" fmla="*/ 0 w 478"/>
                <a:gd name="T1" fmla="*/ 0 h 1217"/>
                <a:gd name="T2" fmla="*/ 0 w 478"/>
                <a:gd name="T3" fmla="*/ 0 h 1217"/>
                <a:gd name="T4" fmla="*/ 0 w 478"/>
                <a:gd name="T5" fmla="*/ 0 h 1217"/>
                <a:gd name="T6" fmla="*/ 0 w 478"/>
                <a:gd name="T7" fmla="*/ 0 h 12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8" h="1217">
                  <a:moveTo>
                    <a:pt x="464" y="4"/>
                  </a:moveTo>
                  <a:lnTo>
                    <a:pt x="0" y="1217"/>
                  </a:lnTo>
                  <a:lnTo>
                    <a:pt x="14" y="1222"/>
                  </a:lnTo>
                  <a:lnTo>
                    <a:pt x="478" y="10"/>
                  </a:lnTo>
                  <a:lnTo>
                    <a:pt x="464"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22" name="Freeform 129"/>
            <p:cNvSpPr>
              <a:spLocks noChangeArrowheads="1"/>
            </p:cNvSpPr>
            <p:nvPr/>
          </p:nvSpPr>
          <p:spPr bwMode="auto">
            <a:xfrm>
              <a:off x="1826" y="2620"/>
              <a:ext cx="49" cy="470"/>
            </a:xfrm>
            <a:custGeom>
              <a:avLst/>
              <a:gdLst>
                <a:gd name="T0" fmla="*/ 0 w 122"/>
                <a:gd name="T1" fmla="*/ 0 h 1175"/>
                <a:gd name="T2" fmla="*/ 0 w 122"/>
                <a:gd name="T3" fmla="*/ 0 h 1175"/>
                <a:gd name="T4" fmla="*/ 0 w 122"/>
                <a:gd name="T5" fmla="*/ 0 h 1175"/>
                <a:gd name="T6" fmla="*/ 0 w 122"/>
                <a:gd name="T7" fmla="*/ 0 h 11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2" h="1175">
                  <a:moveTo>
                    <a:pt x="14" y="4"/>
                  </a:moveTo>
                  <a:lnTo>
                    <a:pt x="122" y="1179"/>
                  </a:lnTo>
                  <a:lnTo>
                    <a:pt x="108" y="1180"/>
                  </a:lnTo>
                  <a:lnTo>
                    <a:pt x="0" y="5"/>
                  </a:lnTo>
                  <a:lnTo>
                    <a:pt x="14"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23" name="Freeform 130"/>
            <p:cNvSpPr>
              <a:spLocks noChangeArrowheads="1"/>
            </p:cNvSpPr>
            <p:nvPr/>
          </p:nvSpPr>
          <p:spPr bwMode="auto">
            <a:xfrm>
              <a:off x="2006" y="2535"/>
              <a:ext cx="162" cy="362"/>
            </a:xfrm>
            <a:custGeom>
              <a:avLst/>
              <a:gdLst>
                <a:gd name="T0" fmla="*/ 0 w 404"/>
                <a:gd name="T1" fmla="*/ 0 h 905"/>
                <a:gd name="T2" fmla="*/ 0 w 404"/>
                <a:gd name="T3" fmla="*/ 0 h 905"/>
                <a:gd name="T4" fmla="*/ 0 w 404"/>
                <a:gd name="T5" fmla="*/ 0 h 905"/>
                <a:gd name="T6" fmla="*/ 0 w 404"/>
                <a:gd name="T7" fmla="*/ 0 h 9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4" h="905">
                  <a:moveTo>
                    <a:pt x="14" y="4"/>
                  </a:moveTo>
                  <a:lnTo>
                    <a:pt x="404" y="904"/>
                  </a:lnTo>
                  <a:lnTo>
                    <a:pt x="390" y="910"/>
                  </a:lnTo>
                  <a:lnTo>
                    <a:pt x="0" y="10"/>
                  </a:lnTo>
                  <a:lnTo>
                    <a:pt x="14"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24" name="Freeform 131"/>
            <p:cNvSpPr>
              <a:spLocks noChangeArrowheads="1"/>
            </p:cNvSpPr>
            <p:nvPr/>
          </p:nvSpPr>
          <p:spPr bwMode="auto">
            <a:xfrm>
              <a:off x="4033" y="1891"/>
              <a:ext cx="245" cy="236"/>
            </a:xfrm>
            <a:custGeom>
              <a:avLst/>
              <a:gdLst>
                <a:gd name="T0" fmla="*/ 0 w 611"/>
                <a:gd name="T1" fmla="*/ 0 h 590"/>
                <a:gd name="T2" fmla="*/ 0 w 611"/>
                <a:gd name="T3" fmla="*/ 0 h 590"/>
                <a:gd name="T4" fmla="*/ 0 w 611"/>
                <a:gd name="T5" fmla="*/ 0 h 590"/>
                <a:gd name="T6" fmla="*/ 0 w 611"/>
                <a:gd name="T7" fmla="*/ 0 h 590"/>
                <a:gd name="T8" fmla="*/ 0 w 611"/>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1" h="590">
                  <a:moveTo>
                    <a:pt x="0" y="299"/>
                  </a:moveTo>
                  <a:cubicBezTo>
                    <a:pt x="0" y="136"/>
                    <a:pt x="136" y="4"/>
                    <a:pt x="306" y="4"/>
                  </a:cubicBezTo>
                  <a:cubicBezTo>
                    <a:pt x="475" y="4"/>
                    <a:pt x="611" y="136"/>
                    <a:pt x="611" y="299"/>
                  </a:cubicBezTo>
                  <a:cubicBezTo>
                    <a:pt x="611" y="461"/>
                    <a:pt x="475" y="594"/>
                    <a:pt x="306" y="594"/>
                  </a:cubicBezTo>
                  <a:cubicBezTo>
                    <a:pt x="136" y="594"/>
                    <a:pt x="0" y="461"/>
                    <a:pt x="0" y="299"/>
                  </a:cubicBezTo>
                  <a:close/>
                </a:path>
              </a:pathLst>
            </a:custGeom>
            <a:solidFill>
              <a:srgbClr val="7F7F7F"/>
            </a:solidFill>
            <a:ln w="12700" cmpd="sng">
              <a:solidFill>
                <a:srgbClr val="7F7F7F"/>
              </a:solidFill>
              <a:prstDash val="solid"/>
              <a:round/>
              <a:headEnd/>
              <a:tailEnd/>
            </a:ln>
          </p:spPr>
          <p:txBody>
            <a:bodyPr/>
            <a:lstStyle/>
            <a:p>
              <a:endParaRPr lang="en-US"/>
            </a:p>
          </p:txBody>
        </p:sp>
        <p:sp>
          <p:nvSpPr>
            <p:cNvPr id="136325" name="Freeform 132"/>
            <p:cNvSpPr>
              <a:spLocks noChangeArrowheads="1"/>
            </p:cNvSpPr>
            <p:nvPr/>
          </p:nvSpPr>
          <p:spPr bwMode="auto">
            <a:xfrm>
              <a:off x="2998" y="4370"/>
              <a:ext cx="25" cy="281"/>
            </a:xfrm>
            <a:custGeom>
              <a:avLst/>
              <a:gdLst>
                <a:gd name="T0" fmla="*/ 0 w 62"/>
                <a:gd name="T1" fmla="*/ 0 h 703"/>
                <a:gd name="T2" fmla="*/ 0 w 62"/>
                <a:gd name="T3" fmla="*/ 0 h 703"/>
                <a:gd name="T4" fmla="*/ 0 w 62"/>
                <a:gd name="T5" fmla="*/ 0 h 703"/>
                <a:gd name="T6" fmla="*/ 0 w 62"/>
                <a:gd name="T7" fmla="*/ 0 h 70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703">
                  <a:moveTo>
                    <a:pt x="46" y="4"/>
                  </a:moveTo>
                  <a:lnTo>
                    <a:pt x="0" y="706"/>
                  </a:lnTo>
                  <a:lnTo>
                    <a:pt x="14" y="707"/>
                  </a:lnTo>
                  <a:lnTo>
                    <a:pt x="62" y="5"/>
                  </a:lnTo>
                  <a:lnTo>
                    <a:pt x="46"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26" name="Freeform 133"/>
            <p:cNvSpPr>
              <a:spLocks noChangeArrowheads="1"/>
            </p:cNvSpPr>
            <p:nvPr/>
          </p:nvSpPr>
          <p:spPr bwMode="auto">
            <a:xfrm>
              <a:off x="3317" y="4382"/>
              <a:ext cx="20" cy="307"/>
            </a:xfrm>
            <a:custGeom>
              <a:avLst/>
              <a:gdLst>
                <a:gd name="T0" fmla="*/ 0 w 50"/>
                <a:gd name="T1" fmla="*/ 0 h 767"/>
                <a:gd name="T2" fmla="*/ 0 w 50"/>
                <a:gd name="T3" fmla="*/ 0 h 767"/>
                <a:gd name="T4" fmla="*/ 0 w 50"/>
                <a:gd name="T5" fmla="*/ 0 h 767"/>
                <a:gd name="T6" fmla="*/ 0 w 50"/>
                <a:gd name="T7" fmla="*/ 0 h 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 h="767">
                  <a:moveTo>
                    <a:pt x="15" y="4"/>
                  </a:moveTo>
                  <a:lnTo>
                    <a:pt x="50" y="772"/>
                  </a:lnTo>
                  <a:lnTo>
                    <a:pt x="34" y="772"/>
                  </a:lnTo>
                  <a:lnTo>
                    <a:pt x="0" y="5"/>
                  </a:lnTo>
                  <a:lnTo>
                    <a:pt x="15"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27" name="Freeform 134"/>
            <p:cNvSpPr>
              <a:spLocks noChangeArrowheads="1"/>
            </p:cNvSpPr>
            <p:nvPr/>
          </p:nvSpPr>
          <p:spPr bwMode="auto">
            <a:xfrm>
              <a:off x="3569" y="4332"/>
              <a:ext cx="271" cy="395"/>
            </a:xfrm>
            <a:custGeom>
              <a:avLst/>
              <a:gdLst>
                <a:gd name="T0" fmla="*/ 0 w 677"/>
                <a:gd name="T1" fmla="*/ 0 h 986"/>
                <a:gd name="T2" fmla="*/ 0 w 677"/>
                <a:gd name="T3" fmla="*/ 0 h 986"/>
                <a:gd name="T4" fmla="*/ 0 w 677"/>
                <a:gd name="T5" fmla="*/ 0 h 986"/>
                <a:gd name="T6" fmla="*/ 0 w 677"/>
                <a:gd name="T7" fmla="*/ 0 h 9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7" h="986">
                  <a:moveTo>
                    <a:pt x="13" y="4"/>
                  </a:moveTo>
                  <a:lnTo>
                    <a:pt x="677" y="982"/>
                  </a:lnTo>
                  <a:lnTo>
                    <a:pt x="664" y="990"/>
                  </a:lnTo>
                  <a:lnTo>
                    <a:pt x="0" y="12"/>
                  </a:lnTo>
                  <a:lnTo>
                    <a:pt x="13"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28" name="Freeform 135"/>
            <p:cNvSpPr>
              <a:spLocks noChangeArrowheads="1"/>
            </p:cNvSpPr>
            <p:nvPr/>
          </p:nvSpPr>
          <p:spPr bwMode="auto">
            <a:xfrm>
              <a:off x="3666" y="4153"/>
              <a:ext cx="505" cy="180"/>
            </a:xfrm>
            <a:custGeom>
              <a:avLst/>
              <a:gdLst>
                <a:gd name="T0" fmla="*/ 0 w 1264"/>
                <a:gd name="T1" fmla="*/ 0 h 448"/>
                <a:gd name="T2" fmla="*/ 0 w 1264"/>
                <a:gd name="T3" fmla="*/ 0 h 448"/>
                <a:gd name="T4" fmla="*/ 0 w 1264"/>
                <a:gd name="T5" fmla="*/ 0 h 448"/>
                <a:gd name="T6" fmla="*/ 0 w 1264"/>
                <a:gd name="T7" fmla="*/ 0 h 4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64" h="448">
                  <a:moveTo>
                    <a:pt x="4" y="4"/>
                  </a:moveTo>
                  <a:lnTo>
                    <a:pt x="1264" y="438"/>
                  </a:lnTo>
                  <a:lnTo>
                    <a:pt x="1259" y="453"/>
                  </a:lnTo>
                  <a:lnTo>
                    <a:pt x="0" y="18"/>
                  </a:lnTo>
                  <a:lnTo>
                    <a:pt x="4"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29" name="Freeform 136"/>
            <p:cNvSpPr>
              <a:spLocks noChangeArrowheads="1"/>
            </p:cNvSpPr>
            <p:nvPr/>
          </p:nvSpPr>
          <p:spPr bwMode="auto">
            <a:xfrm>
              <a:off x="3691" y="3921"/>
              <a:ext cx="358" cy="36"/>
            </a:xfrm>
            <a:custGeom>
              <a:avLst/>
              <a:gdLst>
                <a:gd name="T0" fmla="*/ 0 w 896"/>
                <a:gd name="T1" fmla="*/ 0 h 90"/>
                <a:gd name="T2" fmla="*/ 0 w 896"/>
                <a:gd name="T3" fmla="*/ 0 h 90"/>
                <a:gd name="T4" fmla="*/ 0 w 896"/>
                <a:gd name="T5" fmla="*/ 0 h 90"/>
                <a:gd name="T6" fmla="*/ 0 w 896"/>
                <a:gd name="T7" fmla="*/ 0 h 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6" h="90">
                  <a:moveTo>
                    <a:pt x="1" y="4"/>
                  </a:moveTo>
                  <a:lnTo>
                    <a:pt x="896" y="80"/>
                  </a:lnTo>
                  <a:lnTo>
                    <a:pt x="895" y="94"/>
                  </a:lnTo>
                  <a:lnTo>
                    <a:pt x="0" y="20"/>
                  </a:lnTo>
                  <a:lnTo>
                    <a:pt x="1"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30" name="Freeform 137"/>
            <p:cNvSpPr>
              <a:spLocks noChangeArrowheads="1"/>
            </p:cNvSpPr>
            <p:nvPr/>
          </p:nvSpPr>
          <p:spPr bwMode="auto">
            <a:xfrm>
              <a:off x="3643" y="3615"/>
              <a:ext cx="217" cy="74"/>
            </a:xfrm>
            <a:custGeom>
              <a:avLst/>
              <a:gdLst>
                <a:gd name="T0" fmla="*/ 0 w 543"/>
                <a:gd name="T1" fmla="*/ 0 h 183"/>
                <a:gd name="T2" fmla="*/ 0 w 543"/>
                <a:gd name="T3" fmla="*/ 0 h 183"/>
                <a:gd name="T4" fmla="*/ 0 w 543"/>
                <a:gd name="T5" fmla="*/ 0 h 183"/>
                <a:gd name="T6" fmla="*/ 0 w 543"/>
                <a:gd name="T7" fmla="*/ 0 h 1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3" h="183">
                  <a:moveTo>
                    <a:pt x="3" y="188"/>
                  </a:moveTo>
                  <a:lnTo>
                    <a:pt x="543" y="18"/>
                  </a:lnTo>
                  <a:lnTo>
                    <a:pt x="540" y="4"/>
                  </a:lnTo>
                  <a:lnTo>
                    <a:pt x="0" y="174"/>
                  </a:lnTo>
                  <a:lnTo>
                    <a:pt x="3" y="188"/>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31" name="Freeform 138"/>
            <p:cNvSpPr>
              <a:spLocks noChangeArrowheads="1"/>
            </p:cNvSpPr>
            <p:nvPr/>
          </p:nvSpPr>
          <p:spPr bwMode="auto">
            <a:xfrm>
              <a:off x="4188" y="3302"/>
              <a:ext cx="187" cy="334"/>
            </a:xfrm>
            <a:custGeom>
              <a:avLst/>
              <a:gdLst>
                <a:gd name="T0" fmla="*/ 0 w 467"/>
                <a:gd name="T1" fmla="*/ 0 h 836"/>
                <a:gd name="T2" fmla="*/ 0 w 467"/>
                <a:gd name="T3" fmla="*/ 0 h 836"/>
                <a:gd name="T4" fmla="*/ 0 w 467"/>
                <a:gd name="T5" fmla="*/ 0 h 836"/>
                <a:gd name="T6" fmla="*/ 0 w 467"/>
                <a:gd name="T7" fmla="*/ 0 h 8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7" h="836">
                  <a:moveTo>
                    <a:pt x="13" y="4"/>
                  </a:moveTo>
                  <a:lnTo>
                    <a:pt x="467" y="833"/>
                  </a:lnTo>
                  <a:lnTo>
                    <a:pt x="454" y="840"/>
                  </a:lnTo>
                  <a:lnTo>
                    <a:pt x="0" y="11"/>
                  </a:lnTo>
                  <a:lnTo>
                    <a:pt x="13"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32" name="Freeform 139"/>
            <p:cNvSpPr>
              <a:spLocks noChangeArrowheads="1"/>
            </p:cNvSpPr>
            <p:nvPr/>
          </p:nvSpPr>
          <p:spPr bwMode="auto">
            <a:xfrm>
              <a:off x="4307" y="3196"/>
              <a:ext cx="513" cy="407"/>
            </a:xfrm>
            <a:custGeom>
              <a:avLst/>
              <a:gdLst>
                <a:gd name="T0" fmla="*/ 0 w 1281"/>
                <a:gd name="T1" fmla="*/ 0 h 1018"/>
                <a:gd name="T2" fmla="*/ 0 w 1281"/>
                <a:gd name="T3" fmla="*/ 0 h 1018"/>
                <a:gd name="T4" fmla="*/ 0 w 1281"/>
                <a:gd name="T5" fmla="*/ 0 h 1018"/>
                <a:gd name="T6" fmla="*/ 0 w 1281"/>
                <a:gd name="T7" fmla="*/ 0 h 10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1" h="1018">
                  <a:moveTo>
                    <a:pt x="9" y="4"/>
                  </a:moveTo>
                  <a:lnTo>
                    <a:pt x="1281" y="1011"/>
                  </a:lnTo>
                  <a:lnTo>
                    <a:pt x="1271" y="1023"/>
                  </a:lnTo>
                  <a:lnTo>
                    <a:pt x="0" y="16"/>
                  </a:lnTo>
                  <a:lnTo>
                    <a:pt x="9"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33" name="Freeform 140"/>
            <p:cNvSpPr>
              <a:spLocks noChangeArrowheads="1"/>
            </p:cNvSpPr>
            <p:nvPr/>
          </p:nvSpPr>
          <p:spPr bwMode="auto">
            <a:xfrm>
              <a:off x="4407" y="3105"/>
              <a:ext cx="590" cy="245"/>
            </a:xfrm>
            <a:custGeom>
              <a:avLst/>
              <a:gdLst>
                <a:gd name="T0" fmla="*/ 0 w 1474"/>
                <a:gd name="T1" fmla="*/ 0 h 610"/>
                <a:gd name="T2" fmla="*/ 0 w 1474"/>
                <a:gd name="T3" fmla="*/ 0 h 610"/>
                <a:gd name="T4" fmla="*/ 0 w 1474"/>
                <a:gd name="T5" fmla="*/ 0 h 610"/>
                <a:gd name="T6" fmla="*/ 0 w 1474"/>
                <a:gd name="T7" fmla="*/ 0 h 6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74" h="610">
                  <a:moveTo>
                    <a:pt x="4" y="4"/>
                  </a:moveTo>
                  <a:lnTo>
                    <a:pt x="1474" y="600"/>
                  </a:lnTo>
                  <a:lnTo>
                    <a:pt x="1470" y="615"/>
                  </a:lnTo>
                  <a:lnTo>
                    <a:pt x="0" y="17"/>
                  </a:lnTo>
                  <a:lnTo>
                    <a:pt x="4"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34" name="Freeform 141"/>
            <p:cNvSpPr>
              <a:spLocks noChangeArrowheads="1"/>
            </p:cNvSpPr>
            <p:nvPr/>
          </p:nvSpPr>
          <p:spPr bwMode="auto">
            <a:xfrm>
              <a:off x="4423" y="2939"/>
              <a:ext cx="498" cy="111"/>
            </a:xfrm>
            <a:custGeom>
              <a:avLst/>
              <a:gdLst>
                <a:gd name="T0" fmla="*/ 0 w 1245"/>
                <a:gd name="T1" fmla="*/ 0 h 277"/>
                <a:gd name="T2" fmla="*/ 0 w 1245"/>
                <a:gd name="T3" fmla="*/ 0 h 277"/>
                <a:gd name="T4" fmla="*/ 0 w 1245"/>
                <a:gd name="T5" fmla="*/ 0 h 277"/>
                <a:gd name="T6" fmla="*/ 0 w 1245"/>
                <a:gd name="T7" fmla="*/ 0 h 2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5" h="277">
                  <a:moveTo>
                    <a:pt x="3" y="4"/>
                  </a:moveTo>
                  <a:lnTo>
                    <a:pt x="1245" y="267"/>
                  </a:lnTo>
                  <a:lnTo>
                    <a:pt x="1243" y="281"/>
                  </a:lnTo>
                  <a:lnTo>
                    <a:pt x="0" y="20"/>
                  </a:lnTo>
                  <a:lnTo>
                    <a:pt x="3"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35" name="Freeform 142"/>
            <p:cNvSpPr>
              <a:spLocks noChangeArrowheads="1"/>
            </p:cNvSpPr>
            <p:nvPr/>
          </p:nvSpPr>
          <p:spPr bwMode="auto">
            <a:xfrm>
              <a:off x="4407" y="2738"/>
              <a:ext cx="279" cy="44"/>
            </a:xfrm>
            <a:custGeom>
              <a:avLst/>
              <a:gdLst>
                <a:gd name="T0" fmla="*/ 0 w 697"/>
                <a:gd name="T1" fmla="*/ 0 h 109"/>
                <a:gd name="T2" fmla="*/ 0 w 697"/>
                <a:gd name="T3" fmla="*/ 0 h 109"/>
                <a:gd name="T4" fmla="*/ 0 w 697"/>
                <a:gd name="T5" fmla="*/ 0 h 109"/>
                <a:gd name="T6" fmla="*/ 0 w 697"/>
                <a:gd name="T7" fmla="*/ 0 h 10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7" h="109">
                  <a:moveTo>
                    <a:pt x="2" y="113"/>
                  </a:moveTo>
                  <a:lnTo>
                    <a:pt x="697" y="18"/>
                  </a:lnTo>
                  <a:lnTo>
                    <a:pt x="694" y="4"/>
                  </a:lnTo>
                  <a:lnTo>
                    <a:pt x="0" y="99"/>
                  </a:lnTo>
                  <a:lnTo>
                    <a:pt x="2" y="113"/>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36" name="Freeform 143"/>
            <p:cNvSpPr>
              <a:spLocks noChangeArrowheads="1"/>
            </p:cNvSpPr>
            <p:nvPr/>
          </p:nvSpPr>
          <p:spPr bwMode="auto">
            <a:xfrm>
              <a:off x="3949" y="1143"/>
              <a:ext cx="288" cy="166"/>
            </a:xfrm>
            <a:custGeom>
              <a:avLst/>
              <a:gdLst>
                <a:gd name="T0" fmla="*/ 0 w 720"/>
                <a:gd name="T1" fmla="*/ 0 h 413"/>
                <a:gd name="T2" fmla="*/ 0 w 720"/>
                <a:gd name="T3" fmla="*/ 0 h 413"/>
                <a:gd name="T4" fmla="*/ 0 w 720"/>
                <a:gd name="T5" fmla="*/ 0 h 413"/>
                <a:gd name="T6" fmla="*/ 0 w 720"/>
                <a:gd name="T7" fmla="*/ 0 h 4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0" h="413">
                  <a:moveTo>
                    <a:pt x="7" y="418"/>
                  </a:moveTo>
                  <a:lnTo>
                    <a:pt x="720" y="17"/>
                  </a:lnTo>
                  <a:lnTo>
                    <a:pt x="712" y="4"/>
                  </a:lnTo>
                  <a:lnTo>
                    <a:pt x="0" y="405"/>
                  </a:lnTo>
                  <a:lnTo>
                    <a:pt x="7" y="418"/>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37" name="Freeform 144"/>
            <p:cNvSpPr>
              <a:spLocks noChangeArrowheads="1"/>
            </p:cNvSpPr>
            <p:nvPr/>
          </p:nvSpPr>
          <p:spPr bwMode="auto">
            <a:xfrm>
              <a:off x="4010" y="1279"/>
              <a:ext cx="620" cy="164"/>
            </a:xfrm>
            <a:custGeom>
              <a:avLst/>
              <a:gdLst>
                <a:gd name="T0" fmla="*/ 0 w 1550"/>
                <a:gd name="T1" fmla="*/ 0 h 409"/>
                <a:gd name="T2" fmla="*/ 0 w 1550"/>
                <a:gd name="T3" fmla="*/ 0 h 409"/>
                <a:gd name="T4" fmla="*/ 0 w 1550"/>
                <a:gd name="T5" fmla="*/ 0 h 409"/>
                <a:gd name="T6" fmla="*/ 0 w 1550"/>
                <a:gd name="T7" fmla="*/ 0 h 40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50" h="409">
                  <a:moveTo>
                    <a:pt x="3" y="413"/>
                  </a:moveTo>
                  <a:lnTo>
                    <a:pt x="1550" y="18"/>
                  </a:lnTo>
                  <a:lnTo>
                    <a:pt x="1546" y="4"/>
                  </a:lnTo>
                  <a:lnTo>
                    <a:pt x="0" y="399"/>
                  </a:lnTo>
                  <a:lnTo>
                    <a:pt x="3" y="413"/>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38" name="Freeform 145"/>
            <p:cNvSpPr>
              <a:spLocks noChangeArrowheads="1"/>
            </p:cNvSpPr>
            <p:nvPr/>
          </p:nvSpPr>
          <p:spPr bwMode="auto">
            <a:xfrm>
              <a:off x="3978" y="1521"/>
              <a:ext cx="741" cy="126"/>
            </a:xfrm>
            <a:custGeom>
              <a:avLst/>
              <a:gdLst>
                <a:gd name="T0" fmla="*/ 0 w 1852"/>
                <a:gd name="T1" fmla="*/ 0 h 314"/>
                <a:gd name="T2" fmla="*/ 0 w 1852"/>
                <a:gd name="T3" fmla="*/ 0 h 314"/>
                <a:gd name="T4" fmla="*/ 0 w 1852"/>
                <a:gd name="T5" fmla="*/ 0 h 314"/>
                <a:gd name="T6" fmla="*/ 0 w 1852"/>
                <a:gd name="T7" fmla="*/ 0 h 3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2" h="314">
                  <a:moveTo>
                    <a:pt x="2" y="4"/>
                  </a:moveTo>
                  <a:lnTo>
                    <a:pt x="1852" y="304"/>
                  </a:lnTo>
                  <a:lnTo>
                    <a:pt x="1850" y="318"/>
                  </a:lnTo>
                  <a:lnTo>
                    <a:pt x="0" y="18"/>
                  </a:lnTo>
                  <a:lnTo>
                    <a:pt x="2"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39" name="Freeform 146"/>
            <p:cNvSpPr>
              <a:spLocks noChangeArrowheads="1"/>
            </p:cNvSpPr>
            <p:nvPr/>
          </p:nvSpPr>
          <p:spPr bwMode="auto">
            <a:xfrm>
              <a:off x="3980" y="1684"/>
              <a:ext cx="522" cy="173"/>
            </a:xfrm>
            <a:custGeom>
              <a:avLst/>
              <a:gdLst>
                <a:gd name="T0" fmla="*/ 0 w 1304"/>
                <a:gd name="T1" fmla="*/ 0 h 432"/>
                <a:gd name="T2" fmla="*/ 0 w 1304"/>
                <a:gd name="T3" fmla="*/ 0 h 432"/>
                <a:gd name="T4" fmla="*/ 0 w 1304"/>
                <a:gd name="T5" fmla="*/ 0 h 432"/>
                <a:gd name="T6" fmla="*/ 0 w 1304"/>
                <a:gd name="T7" fmla="*/ 0 h 4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04" h="432">
                  <a:moveTo>
                    <a:pt x="3" y="4"/>
                  </a:moveTo>
                  <a:lnTo>
                    <a:pt x="1304" y="422"/>
                  </a:lnTo>
                  <a:lnTo>
                    <a:pt x="1299" y="436"/>
                  </a:lnTo>
                  <a:lnTo>
                    <a:pt x="0" y="18"/>
                  </a:lnTo>
                  <a:lnTo>
                    <a:pt x="3"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40" name="Freeform 147"/>
            <p:cNvSpPr>
              <a:spLocks noChangeArrowheads="1"/>
            </p:cNvSpPr>
            <p:nvPr/>
          </p:nvSpPr>
          <p:spPr bwMode="auto">
            <a:xfrm>
              <a:off x="3852" y="1796"/>
              <a:ext cx="218" cy="132"/>
            </a:xfrm>
            <a:custGeom>
              <a:avLst/>
              <a:gdLst>
                <a:gd name="T0" fmla="*/ 0 w 544"/>
                <a:gd name="T1" fmla="*/ 0 h 330"/>
                <a:gd name="T2" fmla="*/ 0 w 544"/>
                <a:gd name="T3" fmla="*/ 0 h 330"/>
                <a:gd name="T4" fmla="*/ 0 w 544"/>
                <a:gd name="T5" fmla="*/ 0 h 330"/>
                <a:gd name="T6" fmla="*/ 0 w 544"/>
                <a:gd name="T7" fmla="*/ 0 h 3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4" h="330">
                  <a:moveTo>
                    <a:pt x="7" y="4"/>
                  </a:moveTo>
                  <a:lnTo>
                    <a:pt x="544" y="321"/>
                  </a:lnTo>
                  <a:lnTo>
                    <a:pt x="537" y="334"/>
                  </a:lnTo>
                  <a:lnTo>
                    <a:pt x="0" y="17"/>
                  </a:lnTo>
                  <a:lnTo>
                    <a:pt x="7"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41" name="Freeform 148"/>
            <p:cNvSpPr>
              <a:spLocks noChangeArrowheads="1"/>
            </p:cNvSpPr>
            <p:nvPr/>
          </p:nvSpPr>
          <p:spPr bwMode="auto">
            <a:xfrm>
              <a:off x="5385" y="2021"/>
              <a:ext cx="72" cy="176"/>
            </a:xfrm>
            <a:custGeom>
              <a:avLst/>
              <a:gdLst>
                <a:gd name="T0" fmla="*/ 0 w 181"/>
                <a:gd name="T1" fmla="*/ 0 h 440"/>
                <a:gd name="T2" fmla="*/ 0 w 181"/>
                <a:gd name="T3" fmla="*/ 0 h 440"/>
                <a:gd name="T4" fmla="*/ 0 w 181"/>
                <a:gd name="T5" fmla="*/ 0 h 440"/>
                <a:gd name="T6" fmla="*/ 0 w 181"/>
                <a:gd name="T7" fmla="*/ 0 h 4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1" h="440">
                  <a:moveTo>
                    <a:pt x="14" y="444"/>
                  </a:moveTo>
                  <a:lnTo>
                    <a:pt x="181" y="9"/>
                  </a:lnTo>
                  <a:lnTo>
                    <a:pt x="167" y="4"/>
                  </a:lnTo>
                  <a:lnTo>
                    <a:pt x="0" y="438"/>
                  </a:lnTo>
                  <a:lnTo>
                    <a:pt x="14" y="44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42" name="Freeform 149"/>
            <p:cNvSpPr>
              <a:spLocks noChangeArrowheads="1"/>
            </p:cNvSpPr>
            <p:nvPr/>
          </p:nvSpPr>
          <p:spPr bwMode="auto">
            <a:xfrm>
              <a:off x="5528" y="2150"/>
              <a:ext cx="382" cy="169"/>
            </a:xfrm>
            <a:custGeom>
              <a:avLst/>
              <a:gdLst>
                <a:gd name="T0" fmla="*/ 0 w 954"/>
                <a:gd name="T1" fmla="*/ 0 h 421"/>
                <a:gd name="T2" fmla="*/ 0 w 954"/>
                <a:gd name="T3" fmla="*/ 0 h 421"/>
                <a:gd name="T4" fmla="*/ 0 w 954"/>
                <a:gd name="T5" fmla="*/ 0 h 421"/>
                <a:gd name="T6" fmla="*/ 0 w 954"/>
                <a:gd name="T7" fmla="*/ 0 h 4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54" h="421">
                  <a:moveTo>
                    <a:pt x="6" y="425"/>
                  </a:moveTo>
                  <a:lnTo>
                    <a:pt x="954" y="17"/>
                  </a:lnTo>
                  <a:lnTo>
                    <a:pt x="947" y="4"/>
                  </a:lnTo>
                  <a:lnTo>
                    <a:pt x="0" y="412"/>
                  </a:lnTo>
                  <a:lnTo>
                    <a:pt x="6" y="425"/>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43" name="Freeform 150"/>
            <p:cNvSpPr>
              <a:spLocks noChangeArrowheads="1"/>
            </p:cNvSpPr>
            <p:nvPr/>
          </p:nvSpPr>
          <p:spPr bwMode="auto">
            <a:xfrm>
              <a:off x="5532" y="2455"/>
              <a:ext cx="411" cy="10"/>
            </a:xfrm>
            <a:custGeom>
              <a:avLst/>
              <a:gdLst>
                <a:gd name="T0" fmla="*/ 0 w 1027"/>
                <a:gd name="T1" fmla="*/ 0 h 25"/>
                <a:gd name="T2" fmla="*/ 0 w 1027"/>
                <a:gd name="T3" fmla="*/ 0 h 25"/>
                <a:gd name="T4" fmla="*/ 0 w 1027"/>
                <a:gd name="T5" fmla="*/ 0 h 25"/>
                <a:gd name="T6" fmla="*/ 0 w 1027"/>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27" h="25">
                  <a:moveTo>
                    <a:pt x="0" y="4"/>
                  </a:moveTo>
                  <a:lnTo>
                    <a:pt x="1027" y="14"/>
                  </a:lnTo>
                  <a:lnTo>
                    <a:pt x="1027" y="29"/>
                  </a:lnTo>
                  <a:lnTo>
                    <a:pt x="0" y="18"/>
                  </a:lnTo>
                  <a:lnTo>
                    <a:pt x="0"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44" name="Freeform 151"/>
            <p:cNvSpPr>
              <a:spLocks noChangeArrowheads="1"/>
            </p:cNvSpPr>
            <p:nvPr/>
          </p:nvSpPr>
          <p:spPr bwMode="auto">
            <a:xfrm>
              <a:off x="5452" y="2640"/>
              <a:ext cx="405" cy="134"/>
            </a:xfrm>
            <a:custGeom>
              <a:avLst/>
              <a:gdLst>
                <a:gd name="T0" fmla="*/ 0 w 1012"/>
                <a:gd name="T1" fmla="*/ 0 h 333"/>
                <a:gd name="T2" fmla="*/ 0 w 1012"/>
                <a:gd name="T3" fmla="*/ 0 h 333"/>
                <a:gd name="T4" fmla="*/ 0 w 1012"/>
                <a:gd name="T5" fmla="*/ 0 h 333"/>
                <a:gd name="T6" fmla="*/ 0 w 1012"/>
                <a:gd name="T7" fmla="*/ 0 h 3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12" h="333">
                  <a:moveTo>
                    <a:pt x="4" y="4"/>
                  </a:moveTo>
                  <a:lnTo>
                    <a:pt x="1012" y="323"/>
                  </a:lnTo>
                  <a:lnTo>
                    <a:pt x="1008" y="338"/>
                  </a:lnTo>
                  <a:lnTo>
                    <a:pt x="0" y="18"/>
                  </a:lnTo>
                  <a:lnTo>
                    <a:pt x="4"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45" name="Freeform 152"/>
            <p:cNvSpPr>
              <a:spLocks noChangeArrowheads="1"/>
            </p:cNvSpPr>
            <p:nvPr/>
          </p:nvSpPr>
          <p:spPr bwMode="auto">
            <a:xfrm>
              <a:off x="5340" y="2719"/>
              <a:ext cx="30" cy="148"/>
            </a:xfrm>
            <a:custGeom>
              <a:avLst/>
              <a:gdLst>
                <a:gd name="T0" fmla="*/ 0 w 74"/>
                <a:gd name="T1" fmla="*/ 0 h 371"/>
                <a:gd name="T2" fmla="*/ 0 w 74"/>
                <a:gd name="T3" fmla="*/ 0 h 371"/>
                <a:gd name="T4" fmla="*/ 0 w 74"/>
                <a:gd name="T5" fmla="*/ 0 h 371"/>
                <a:gd name="T6" fmla="*/ 0 w 74"/>
                <a:gd name="T7" fmla="*/ 0 h 3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4" h="371">
                  <a:moveTo>
                    <a:pt x="14" y="4"/>
                  </a:moveTo>
                  <a:lnTo>
                    <a:pt x="74" y="373"/>
                  </a:lnTo>
                  <a:lnTo>
                    <a:pt x="60" y="376"/>
                  </a:lnTo>
                  <a:lnTo>
                    <a:pt x="0" y="6"/>
                  </a:lnTo>
                  <a:lnTo>
                    <a:pt x="14"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46" name="Freeform 153"/>
            <p:cNvSpPr>
              <a:spLocks noChangeArrowheads="1"/>
            </p:cNvSpPr>
            <p:nvPr/>
          </p:nvSpPr>
          <p:spPr bwMode="auto">
            <a:xfrm>
              <a:off x="2124" y="2219"/>
              <a:ext cx="264" cy="148"/>
            </a:xfrm>
            <a:custGeom>
              <a:avLst/>
              <a:gdLst>
                <a:gd name="T0" fmla="*/ 0 w 658"/>
                <a:gd name="T1" fmla="*/ 0 h 370"/>
                <a:gd name="T2" fmla="*/ 0 w 658"/>
                <a:gd name="T3" fmla="*/ 0 h 370"/>
                <a:gd name="T4" fmla="*/ 0 w 658"/>
                <a:gd name="T5" fmla="*/ 0 h 370"/>
                <a:gd name="T6" fmla="*/ 0 w 658"/>
                <a:gd name="T7" fmla="*/ 0 h 3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8" h="370">
                  <a:moveTo>
                    <a:pt x="46" y="4"/>
                  </a:moveTo>
                  <a:lnTo>
                    <a:pt x="658" y="264"/>
                  </a:lnTo>
                  <a:lnTo>
                    <a:pt x="612" y="375"/>
                  </a:lnTo>
                  <a:lnTo>
                    <a:pt x="0" y="114"/>
                  </a:lnTo>
                  <a:lnTo>
                    <a:pt x="46" y="4"/>
                  </a:lnTo>
                  <a:close/>
                </a:path>
              </a:pathLst>
            </a:custGeom>
            <a:solidFill>
              <a:srgbClr val="BF0000"/>
            </a:solidFill>
            <a:ln w="12700" cmpd="sng">
              <a:solidFill>
                <a:srgbClr val="BF0000"/>
              </a:solidFill>
              <a:prstDash val="solid"/>
              <a:round/>
              <a:headEnd/>
              <a:tailEnd/>
            </a:ln>
          </p:spPr>
          <p:txBody>
            <a:bodyPr/>
            <a:lstStyle/>
            <a:p>
              <a:endParaRPr lang="en-US"/>
            </a:p>
          </p:txBody>
        </p:sp>
        <p:sp>
          <p:nvSpPr>
            <p:cNvPr id="136347" name="Freeform 154"/>
            <p:cNvSpPr>
              <a:spLocks noChangeArrowheads="1"/>
            </p:cNvSpPr>
            <p:nvPr/>
          </p:nvSpPr>
          <p:spPr bwMode="auto">
            <a:xfrm>
              <a:off x="2328" y="2269"/>
              <a:ext cx="161" cy="133"/>
            </a:xfrm>
            <a:custGeom>
              <a:avLst/>
              <a:gdLst>
                <a:gd name="T0" fmla="*/ 0 w 401"/>
                <a:gd name="T1" fmla="*/ 0 h 331"/>
                <a:gd name="T2" fmla="*/ 0 w 401"/>
                <a:gd name="T3" fmla="*/ 0 h 331"/>
                <a:gd name="T4" fmla="*/ 0 w 401"/>
                <a:gd name="T5" fmla="*/ 0 h 331"/>
                <a:gd name="T6" fmla="*/ 0 60000 65536"/>
                <a:gd name="T7" fmla="*/ 0 60000 65536"/>
                <a:gd name="T8" fmla="*/ 0 60000 65536"/>
              </a:gdLst>
              <a:ahLst/>
              <a:cxnLst>
                <a:cxn ang="T6">
                  <a:pos x="T0" y="T1"/>
                </a:cxn>
                <a:cxn ang="T7">
                  <a:pos x="T2" y="T3"/>
                </a:cxn>
                <a:cxn ang="T8">
                  <a:pos x="T4" y="T5"/>
                </a:cxn>
              </a:cxnLst>
              <a:rect l="0" t="0" r="r" b="b"/>
              <a:pathLst>
                <a:path w="401" h="331">
                  <a:moveTo>
                    <a:pt x="141" y="4"/>
                  </a:moveTo>
                  <a:lnTo>
                    <a:pt x="401" y="311"/>
                  </a:lnTo>
                  <a:lnTo>
                    <a:pt x="0" y="335"/>
                  </a:lnTo>
                  <a:lnTo>
                    <a:pt x="141" y="4"/>
                  </a:lnTo>
                  <a:close/>
                </a:path>
              </a:pathLst>
            </a:custGeom>
            <a:solidFill>
              <a:srgbClr val="BF0000"/>
            </a:solidFill>
            <a:ln w="12700" cmpd="sng">
              <a:solidFill>
                <a:srgbClr val="BF0000"/>
              </a:solidFill>
              <a:prstDash val="solid"/>
              <a:round/>
              <a:headEnd/>
              <a:tailEnd/>
            </a:ln>
          </p:spPr>
          <p:txBody>
            <a:bodyPr/>
            <a:lstStyle/>
            <a:p>
              <a:endParaRPr lang="en-US"/>
            </a:p>
          </p:txBody>
        </p:sp>
        <p:sp>
          <p:nvSpPr>
            <p:cNvPr id="136348" name="Freeform 155"/>
            <p:cNvSpPr>
              <a:spLocks noChangeArrowheads="1"/>
            </p:cNvSpPr>
            <p:nvPr/>
          </p:nvSpPr>
          <p:spPr bwMode="auto">
            <a:xfrm>
              <a:off x="3192" y="1886"/>
              <a:ext cx="225" cy="265"/>
            </a:xfrm>
            <a:custGeom>
              <a:avLst/>
              <a:gdLst>
                <a:gd name="T0" fmla="*/ 0 w 562"/>
                <a:gd name="T1" fmla="*/ 0 h 662"/>
                <a:gd name="T2" fmla="*/ 0 w 562"/>
                <a:gd name="T3" fmla="*/ 0 h 662"/>
                <a:gd name="T4" fmla="*/ 0 w 562"/>
                <a:gd name="T5" fmla="*/ 0 h 662"/>
                <a:gd name="T6" fmla="*/ 0 w 562"/>
                <a:gd name="T7" fmla="*/ 0 h 6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2" h="662">
                  <a:moveTo>
                    <a:pt x="93" y="666"/>
                  </a:moveTo>
                  <a:lnTo>
                    <a:pt x="562" y="80"/>
                  </a:lnTo>
                  <a:lnTo>
                    <a:pt x="468" y="4"/>
                  </a:lnTo>
                  <a:lnTo>
                    <a:pt x="0" y="592"/>
                  </a:lnTo>
                  <a:lnTo>
                    <a:pt x="93" y="666"/>
                  </a:lnTo>
                  <a:close/>
                </a:path>
              </a:pathLst>
            </a:custGeom>
            <a:solidFill>
              <a:srgbClr val="BF0000"/>
            </a:solidFill>
            <a:ln w="12700" cmpd="sng">
              <a:solidFill>
                <a:srgbClr val="BF0000"/>
              </a:solidFill>
              <a:prstDash val="solid"/>
              <a:round/>
              <a:headEnd/>
              <a:tailEnd/>
            </a:ln>
          </p:spPr>
          <p:txBody>
            <a:bodyPr/>
            <a:lstStyle/>
            <a:p>
              <a:endParaRPr lang="en-US"/>
            </a:p>
          </p:txBody>
        </p:sp>
        <p:sp>
          <p:nvSpPr>
            <p:cNvPr id="136349" name="Freeform 156"/>
            <p:cNvSpPr>
              <a:spLocks noChangeArrowheads="1"/>
            </p:cNvSpPr>
            <p:nvPr/>
          </p:nvSpPr>
          <p:spPr bwMode="auto">
            <a:xfrm>
              <a:off x="3327" y="1807"/>
              <a:ext cx="146" cy="157"/>
            </a:xfrm>
            <a:custGeom>
              <a:avLst/>
              <a:gdLst>
                <a:gd name="T0" fmla="*/ 0 w 364"/>
                <a:gd name="T1" fmla="*/ 0 h 393"/>
                <a:gd name="T2" fmla="*/ 0 w 364"/>
                <a:gd name="T3" fmla="*/ 0 h 393"/>
                <a:gd name="T4" fmla="*/ 0 w 364"/>
                <a:gd name="T5" fmla="*/ 0 h 393"/>
                <a:gd name="T6" fmla="*/ 0 60000 65536"/>
                <a:gd name="T7" fmla="*/ 0 60000 65536"/>
                <a:gd name="T8" fmla="*/ 0 60000 65536"/>
              </a:gdLst>
              <a:ahLst/>
              <a:cxnLst>
                <a:cxn ang="T6">
                  <a:pos x="T0" y="T1"/>
                </a:cxn>
                <a:cxn ang="T7">
                  <a:pos x="T2" y="T3"/>
                </a:cxn>
                <a:cxn ang="T8">
                  <a:pos x="T4" y="T5"/>
                </a:cxn>
              </a:cxnLst>
              <a:rect l="0" t="0" r="r" b="b"/>
              <a:pathLst>
                <a:path w="364" h="393">
                  <a:moveTo>
                    <a:pt x="282" y="398"/>
                  </a:moveTo>
                  <a:lnTo>
                    <a:pt x="364" y="4"/>
                  </a:lnTo>
                  <a:lnTo>
                    <a:pt x="0" y="173"/>
                  </a:lnTo>
                  <a:lnTo>
                    <a:pt x="282" y="398"/>
                  </a:lnTo>
                  <a:close/>
                </a:path>
              </a:pathLst>
            </a:custGeom>
            <a:solidFill>
              <a:srgbClr val="BF0000"/>
            </a:solidFill>
            <a:ln w="12700" cmpd="sng">
              <a:solidFill>
                <a:srgbClr val="BF0000"/>
              </a:solidFill>
              <a:prstDash val="solid"/>
              <a:round/>
              <a:headEnd/>
              <a:tailEnd/>
            </a:ln>
          </p:spPr>
          <p:txBody>
            <a:bodyPr/>
            <a:lstStyle/>
            <a:p>
              <a:endParaRPr lang="en-US"/>
            </a:p>
          </p:txBody>
        </p:sp>
        <p:sp>
          <p:nvSpPr>
            <p:cNvPr id="136350" name="Freeform 157"/>
            <p:cNvSpPr>
              <a:spLocks noChangeArrowheads="1"/>
            </p:cNvSpPr>
            <p:nvPr/>
          </p:nvSpPr>
          <p:spPr bwMode="auto">
            <a:xfrm>
              <a:off x="3383" y="2368"/>
              <a:ext cx="1393" cy="163"/>
            </a:xfrm>
            <a:custGeom>
              <a:avLst/>
              <a:gdLst>
                <a:gd name="T0" fmla="*/ 0 w 3483"/>
                <a:gd name="T1" fmla="*/ 0 h 406"/>
                <a:gd name="T2" fmla="*/ 0 w 3483"/>
                <a:gd name="T3" fmla="*/ 0 h 406"/>
                <a:gd name="T4" fmla="*/ 0 w 3483"/>
                <a:gd name="T5" fmla="*/ 0 h 406"/>
                <a:gd name="T6" fmla="*/ 0 w 3483"/>
                <a:gd name="T7" fmla="*/ 0 h 4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83" h="406">
                  <a:moveTo>
                    <a:pt x="9" y="4"/>
                  </a:moveTo>
                  <a:lnTo>
                    <a:pt x="3483" y="292"/>
                  </a:lnTo>
                  <a:lnTo>
                    <a:pt x="3472" y="411"/>
                  </a:lnTo>
                  <a:lnTo>
                    <a:pt x="0" y="123"/>
                  </a:lnTo>
                  <a:lnTo>
                    <a:pt x="9" y="4"/>
                  </a:lnTo>
                  <a:close/>
                </a:path>
              </a:pathLst>
            </a:custGeom>
            <a:solidFill>
              <a:srgbClr val="BF0000"/>
            </a:solidFill>
            <a:ln w="12700" cmpd="sng">
              <a:solidFill>
                <a:srgbClr val="BF0000"/>
              </a:solidFill>
              <a:prstDash val="solid"/>
              <a:round/>
              <a:headEnd/>
              <a:tailEnd/>
            </a:ln>
          </p:spPr>
          <p:txBody>
            <a:bodyPr/>
            <a:lstStyle/>
            <a:p>
              <a:endParaRPr lang="en-US"/>
            </a:p>
          </p:txBody>
        </p:sp>
        <p:sp>
          <p:nvSpPr>
            <p:cNvPr id="136351" name="Freeform 158"/>
            <p:cNvSpPr>
              <a:spLocks noChangeArrowheads="1"/>
            </p:cNvSpPr>
            <p:nvPr/>
          </p:nvSpPr>
          <p:spPr bwMode="auto">
            <a:xfrm>
              <a:off x="4744" y="2433"/>
              <a:ext cx="150" cy="144"/>
            </a:xfrm>
            <a:custGeom>
              <a:avLst/>
              <a:gdLst>
                <a:gd name="T0" fmla="*/ 0 w 374"/>
                <a:gd name="T1" fmla="*/ 0 h 358"/>
                <a:gd name="T2" fmla="*/ 0 w 374"/>
                <a:gd name="T3" fmla="*/ 0 h 358"/>
                <a:gd name="T4" fmla="*/ 0 w 374"/>
                <a:gd name="T5" fmla="*/ 0 h 358"/>
                <a:gd name="T6" fmla="*/ 0 60000 65536"/>
                <a:gd name="T7" fmla="*/ 0 60000 65536"/>
                <a:gd name="T8" fmla="*/ 0 60000 65536"/>
              </a:gdLst>
              <a:ahLst/>
              <a:cxnLst>
                <a:cxn ang="T6">
                  <a:pos x="T0" y="T1"/>
                </a:cxn>
                <a:cxn ang="T7">
                  <a:pos x="T2" y="T3"/>
                </a:cxn>
                <a:cxn ang="T8">
                  <a:pos x="T4" y="T5"/>
                </a:cxn>
              </a:cxnLst>
              <a:rect l="0" t="0" r="r" b="b"/>
              <a:pathLst>
                <a:path w="374" h="358">
                  <a:moveTo>
                    <a:pt x="30" y="4"/>
                  </a:moveTo>
                  <a:lnTo>
                    <a:pt x="374" y="213"/>
                  </a:lnTo>
                  <a:lnTo>
                    <a:pt x="0" y="363"/>
                  </a:lnTo>
                  <a:lnTo>
                    <a:pt x="30" y="4"/>
                  </a:lnTo>
                  <a:close/>
                </a:path>
              </a:pathLst>
            </a:custGeom>
            <a:solidFill>
              <a:srgbClr val="BF0000"/>
            </a:solidFill>
            <a:ln w="12700" cmpd="sng">
              <a:solidFill>
                <a:srgbClr val="BF0000"/>
              </a:solidFill>
              <a:prstDash val="solid"/>
              <a:round/>
              <a:headEnd/>
              <a:tailEnd/>
            </a:ln>
          </p:spPr>
          <p:txBody>
            <a:bodyPr/>
            <a:lstStyle/>
            <a:p>
              <a:endParaRPr lang="en-US"/>
            </a:p>
          </p:txBody>
        </p:sp>
        <p:sp>
          <p:nvSpPr>
            <p:cNvPr id="136352" name="Freeform 159"/>
            <p:cNvSpPr>
              <a:spLocks noChangeArrowheads="1"/>
            </p:cNvSpPr>
            <p:nvPr/>
          </p:nvSpPr>
          <p:spPr bwMode="auto">
            <a:xfrm>
              <a:off x="3287" y="2512"/>
              <a:ext cx="246" cy="193"/>
            </a:xfrm>
            <a:custGeom>
              <a:avLst/>
              <a:gdLst>
                <a:gd name="T0" fmla="*/ 0 w 615"/>
                <a:gd name="T1" fmla="*/ 0 h 481"/>
                <a:gd name="T2" fmla="*/ 0 w 615"/>
                <a:gd name="T3" fmla="*/ 0 h 481"/>
                <a:gd name="T4" fmla="*/ 0 w 615"/>
                <a:gd name="T5" fmla="*/ 0 h 481"/>
                <a:gd name="T6" fmla="*/ 0 w 615"/>
                <a:gd name="T7" fmla="*/ 0 h 4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5" h="481">
                  <a:moveTo>
                    <a:pt x="69" y="4"/>
                  </a:moveTo>
                  <a:lnTo>
                    <a:pt x="615" y="387"/>
                  </a:lnTo>
                  <a:lnTo>
                    <a:pt x="547" y="485"/>
                  </a:lnTo>
                  <a:lnTo>
                    <a:pt x="0" y="102"/>
                  </a:lnTo>
                  <a:lnTo>
                    <a:pt x="69" y="4"/>
                  </a:lnTo>
                  <a:close/>
                </a:path>
              </a:pathLst>
            </a:custGeom>
            <a:solidFill>
              <a:srgbClr val="BF0000"/>
            </a:solidFill>
            <a:ln w="12700" cmpd="sng">
              <a:solidFill>
                <a:srgbClr val="BF0000"/>
              </a:solidFill>
              <a:prstDash val="solid"/>
              <a:round/>
              <a:headEnd/>
              <a:tailEnd/>
            </a:ln>
          </p:spPr>
          <p:txBody>
            <a:bodyPr/>
            <a:lstStyle/>
            <a:p>
              <a:endParaRPr lang="en-US"/>
            </a:p>
          </p:txBody>
        </p:sp>
        <p:sp>
          <p:nvSpPr>
            <p:cNvPr id="136353" name="Freeform 160"/>
            <p:cNvSpPr>
              <a:spLocks noChangeArrowheads="1"/>
            </p:cNvSpPr>
            <p:nvPr/>
          </p:nvSpPr>
          <p:spPr bwMode="auto">
            <a:xfrm>
              <a:off x="3459" y="2612"/>
              <a:ext cx="159" cy="142"/>
            </a:xfrm>
            <a:custGeom>
              <a:avLst/>
              <a:gdLst>
                <a:gd name="T0" fmla="*/ 0 w 397"/>
                <a:gd name="T1" fmla="*/ 0 h 353"/>
                <a:gd name="T2" fmla="*/ 0 w 397"/>
                <a:gd name="T3" fmla="*/ 0 h 353"/>
                <a:gd name="T4" fmla="*/ 0 w 397"/>
                <a:gd name="T5" fmla="*/ 0 h 353"/>
                <a:gd name="T6" fmla="*/ 0 60000 65536"/>
                <a:gd name="T7" fmla="*/ 0 60000 65536"/>
                <a:gd name="T8" fmla="*/ 0 60000 65536"/>
              </a:gdLst>
              <a:ahLst/>
              <a:cxnLst>
                <a:cxn ang="T6">
                  <a:pos x="T0" y="T1"/>
                </a:cxn>
                <a:cxn ang="T7">
                  <a:pos x="T2" y="T3"/>
                </a:cxn>
                <a:cxn ang="T8">
                  <a:pos x="T4" y="T5"/>
                </a:cxn>
              </a:cxnLst>
              <a:rect l="0" t="0" r="r" b="b"/>
              <a:pathLst>
                <a:path w="397" h="353">
                  <a:moveTo>
                    <a:pt x="206" y="4"/>
                  </a:moveTo>
                  <a:lnTo>
                    <a:pt x="397" y="358"/>
                  </a:lnTo>
                  <a:lnTo>
                    <a:pt x="0" y="299"/>
                  </a:lnTo>
                  <a:lnTo>
                    <a:pt x="206" y="4"/>
                  </a:lnTo>
                  <a:close/>
                </a:path>
              </a:pathLst>
            </a:custGeom>
            <a:solidFill>
              <a:srgbClr val="BF0000"/>
            </a:solidFill>
            <a:ln w="12700" cmpd="sng">
              <a:solidFill>
                <a:srgbClr val="BF0000"/>
              </a:solidFill>
              <a:prstDash val="solid"/>
              <a:round/>
              <a:headEnd/>
              <a:tailEnd/>
            </a:ln>
          </p:spPr>
          <p:txBody>
            <a:bodyPr/>
            <a:lstStyle/>
            <a:p>
              <a:endParaRPr lang="en-US"/>
            </a:p>
          </p:txBody>
        </p:sp>
        <p:sp>
          <p:nvSpPr>
            <p:cNvPr id="136354" name="Freeform 161"/>
            <p:cNvSpPr>
              <a:spLocks noChangeArrowheads="1"/>
            </p:cNvSpPr>
            <p:nvPr/>
          </p:nvSpPr>
          <p:spPr bwMode="auto">
            <a:xfrm>
              <a:off x="2932" y="2609"/>
              <a:ext cx="200" cy="738"/>
            </a:xfrm>
            <a:custGeom>
              <a:avLst/>
              <a:gdLst>
                <a:gd name="T0" fmla="*/ 0 w 500"/>
                <a:gd name="T1" fmla="*/ 0 h 1845"/>
                <a:gd name="T2" fmla="*/ 0 w 500"/>
                <a:gd name="T3" fmla="*/ 0 h 1845"/>
                <a:gd name="T4" fmla="*/ 0 w 500"/>
                <a:gd name="T5" fmla="*/ 0 h 1845"/>
                <a:gd name="T6" fmla="*/ 0 w 500"/>
                <a:gd name="T7" fmla="*/ 0 h 18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0" h="1845">
                  <a:moveTo>
                    <a:pt x="117" y="4"/>
                  </a:moveTo>
                  <a:lnTo>
                    <a:pt x="500" y="1826"/>
                  </a:lnTo>
                  <a:lnTo>
                    <a:pt x="383" y="1850"/>
                  </a:lnTo>
                  <a:lnTo>
                    <a:pt x="0" y="28"/>
                  </a:lnTo>
                  <a:lnTo>
                    <a:pt x="117" y="4"/>
                  </a:lnTo>
                  <a:close/>
                </a:path>
              </a:pathLst>
            </a:custGeom>
            <a:solidFill>
              <a:srgbClr val="BF0000"/>
            </a:solidFill>
            <a:ln w="12700" cmpd="sng">
              <a:solidFill>
                <a:srgbClr val="BF0000"/>
              </a:solidFill>
              <a:prstDash val="solid"/>
              <a:round/>
              <a:headEnd/>
              <a:tailEnd/>
            </a:ln>
          </p:spPr>
          <p:txBody>
            <a:bodyPr/>
            <a:lstStyle/>
            <a:p>
              <a:endParaRPr lang="en-US"/>
            </a:p>
          </p:txBody>
        </p:sp>
        <p:sp>
          <p:nvSpPr>
            <p:cNvPr id="136355" name="Freeform 162"/>
            <p:cNvSpPr>
              <a:spLocks noChangeArrowheads="1"/>
            </p:cNvSpPr>
            <p:nvPr/>
          </p:nvSpPr>
          <p:spPr bwMode="auto">
            <a:xfrm>
              <a:off x="3033" y="3304"/>
              <a:ext cx="142" cy="156"/>
            </a:xfrm>
            <a:custGeom>
              <a:avLst/>
              <a:gdLst>
                <a:gd name="T0" fmla="*/ 0 w 352"/>
                <a:gd name="T1" fmla="*/ 0 h 390"/>
                <a:gd name="T2" fmla="*/ 0 w 352"/>
                <a:gd name="T3" fmla="*/ 0 h 390"/>
                <a:gd name="T4" fmla="*/ 0 w 352"/>
                <a:gd name="T5" fmla="*/ 0 h 390"/>
                <a:gd name="T6" fmla="*/ 0 60000 65536"/>
                <a:gd name="T7" fmla="*/ 0 60000 65536"/>
                <a:gd name="T8" fmla="*/ 0 60000 65536"/>
              </a:gdLst>
              <a:ahLst/>
              <a:cxnLst>
                <a:cxn ang="T6">
                  <a:pos x="T0" y="T1"/>
                </a:cxn>
                <a:cxn ang="T7">
                  <a:pos x="T2" y="T3"/>
                </a:cxn>
                <a:cxn ang="T8">
                  <a:pos x="T4" y="T5"/>
                </a:cxn>
              </a:cxnLst>
              <a:rect l="0" t="0" r="r" b="b"/>
              <a:pathLst>
                <a:path w="352" h="390">
                  <a:moveTo>
                    <a:pt x="352" y="4"/>
                  </a:moveTo>
                  <a:lnTo>
                    <a:pt x="250" y="394"/>
                  </a:lnTo>
                  <a:lnTo>
                    <a:pt x="0" y="78"/>
                  </a:lnTo>
                  <a:lnTo>
                    <a:pt x="352" y="4"/>
                  </a:lnTo>
                  <a:close/>
                </a:path>
              </a:pathLst>
            </a:custGeom>
            <a:solidFill>
              <a:srgbClr val="BF0000"/>
            </a:solidFill>
            <a:ln w="12700" cmpd="sng">
              <a:solidFill>
                <a:srgbClr val="BF0000"/>
              </a:solidFill>
              <a:prstDash val="solid"/>
              <a:round/>
              <a:headEnd/>
              <a:tailEnd/>
            </a:ln>
          </p:spPr>
          <p:txBody>
            <a:bodyPr/>
            <a:lstStyle/>
            <a:p>
              <a:endParaRPr lang="en-US"/>
            </a:p>
          </p:txBody>
        </p:sp>
        <p:sp>
          <p:nvSpPr>
            <p:cNvPr id="136356" name="Freeform 163"/>
            <p:cNvSpPr>
              <a:spLocks noChangeArrowheads="1"/>
            </p:cNvSpPr>
            <p:nvPr/>
          </p:nvSpPr>
          <p:spPr bwMode="auto">
            <a:xfrm>
              <a:off x="895" y="1819"/>
              <a:ext cx="254" cy="81"/>
            </a:xfrm>
            <a:custGeom>
              <a:avLst/>
              <a:gdLst>
                <a:gd name="T0" fmla="*/ 0 w 636"/>
                <a:gd name="T1" fmla="*/ 0 h 202"/>
                <a:gd name="T2" fmla="*/ 0 w 636"/>
                <a:gd name="T3" fmla="*/ 0 h 202"/>
                <a:gd name="T4" fmla="*/ 0 w 636"/>
                <a:gd name="T5" fmla="*/ 0 h 202"/>
                <a:gd name="T6" fmla="*/ 0 w 636"/>
                <a:gd name="T7" fmla="*/ 0 h 202"/>
                <a:gd name="T8" fmla="*/ 0 w 636"/>
                <a:gd name="T9" fmla="*/ 0 h 202"/>
                <a:gd name="T10" fmla="*/ 0 w 636"/>
                <a:gd name="T11" fmla="*/ 0 h 202"/>
                <a:gd name="T12" fmla="*/ 0 w 636"/>
                <a:gd name="T13" fmla="*/ 0 h 202"/>
                <a:gd name="T14" fmla="*/ 0 w 636"/>
                <a:gd name="T15" fmla="*/ 0 h 202"/>
                <a:gd name="T16" fmla="*/ 0 w 636"/>
                <a:gd name="T17" fmla="*/ 0 h 202"/>
                <a:gd name="T18" fmla="*/ 0 w 636"/>
                <a:gd name="T19" fmla="*/ 0 h 202"/>
                <a:gd name="T20" fmla="*/ 0 w 636"/>
                <a:gd name="T21" fmla="*/ 0 h 202"/>
                <a:gd name="T22" fmla="*/ 0 w 636"/>
                <a:gd name="T23" fmla="*/ 0 h 202"/>
                <a:gd name="T24" fmla="*/ 0 w 636"/>
                <a:gd name="T25" fmla="*/ 0 h 202"/>
                <a:gd name="T26" fmla="*/ 0 w 636"/>
                <a:gd name="T27" fmla="*/ 0 h 202"/>
                <a:gd name="T28" fmla="*/ 0 w 636"/>
                <a:gd name="T29" fmla="*/ 0 h 202"/>
                <a:gd name="T30" fmla="*/ 0 w 636"/>
                <a:gd name="T31" fmla="*/ 0 h 202"/>
                <a:gd name="T32" fmla="*/ 0 w 636"/>
                <a:gd name="T33" fmla="*/ 0 h 202"/>
                <a:gd name="T34" fmla="*/ 0 w 636"/>
                <a:gd name="T35" fmla="*/ 0 h 202"/>
                <a:gd name="T36" fmla="*/ 0 w 636"/>
                <a:gd name="T37" fmla="*/ 0 h 202"/>
                <a:gd name="T38" fmla="*/ 0 w 636"/>
                <a:gd name="T39" fmla="*/ 0 h 202"/>
                <a:gd name="T40" fmla="*/ 0 w 636"/>
                <a:gd name="T41" fmla="*/ 0 h 202"/>
                <a:gd name="T42" fmla="*/ 0 w 636"/>
                <a:gd name="T43" fmla="*/ 0 h 202"/>
                <a:gd name="T44" fmla="*/ 0 w 636"/>
                <a:gd name="T45" fmla="*/ 0 h 202"/>
                <a:gd name="T46" fmla="*/ 0 w 636"/>
                <a:gd name="T47" fmla="*/ 0 h 202"/>
                <a:gd name="T48" fmla="*/ 0 w 636"/>
                <a:gd name="T49" fmla="*/ 0 h 202"/>
                <a:gd name="T50" fmla="*/ 0 w 636"/>
                <a:gd name="T51" fmla="*/ 0 h 202"/>
                <a:gd name="T52" fmla="*/ 0 w 636"/>
                <a:gd name="T53" fmla="*/ 0 h 202"/>
                <a:gd name="T54" fmla="*/ 0 w 636"/>
                <a:gd name="T55" fmla="*/ 0 h 202"/>
                <a:gd name="T56" fmla="*/ 0 w 636"/>
                <a:gd name="T57" fmla="*/ 0 h 202"/>
                <a:gd name="T58" fmla="*/ 0 w 636"/>
                <a:gd name="T59" fmla="*/ 0 h 202"/>
                <a:gd name="T60" fmla="*/ 0 w 636"/>
                <a:gd name="T61" fmla="*/ 0 h 202"/>
                <a:gd name="T62" fmla="*/ 0 w 636"/>
                <a:gd name="T63" fmla="*/ 0 h 202"/>
                <a:gd name="T64" fmla="*/ 0 w 636"/>
                <a:gd name="T65" fmla="*/ 0 h 202"/>
                <a:gd name="T66" fmla="*/ 0 w 636"/>
                <a:gd name="T67" fmla="*/ 0 h 202"/>
                <a:gd name="T68" fmla="*/ 0 w 636"/>
                <a:gd name="T69" fmla="*/ 0 h 202"/>
                <a:gd name="T70" fmla="*/ 0 w 636"/>
                <a:gd name="T71" fmla="*/ 0 h 202"/>
                <a:gd name="T72" fmla="*/ 0 w 636"/>
                <a:gd name="T73" fmla="*/ 0 h 202"/>
                <a:gd name="T74" fmla="*/ 0 w 636"/>
                <a:gd name="T75" fmla="*/ 0 h 202"/>
                <a:gd name="T76" fmla="*/ 0 w 636"/>
                <a:gd name="T77" fmla="*/ 0 h 202"/>
                <a:gd name="T78" fmla="*/ 0 w 636"/>
                <a:gd name="T79" fmla="*/ 0 h 202"/>
                <a:gd name="T80" fmla="*/ 0 w 636"/>
                <a:gd name="T81" fmla="*/ 0 h 202"/>
                <a:gd name="T82" fmla="*/ 0 w 636"/>
                <a:gd name="T83" fmla="*/ 0 h 202"/>
                <a:gd name="T84" fmla="*/ 0 w 636"/>
                <a:gd name="T85" fmla="*/ 0 h 202"/>
                <a:gd name="T86" fmla="*/ 0 w 636"/>
                <a:gd name="T87" fmla="*/ 0 h 2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36" h="202">
                  <a:moveTo>
                    <a:pt x="39" y="20"/>
                  </a:moveTo>
                  <a:lnTo>
                    <a:pt x="74" y="11"/>
                  </a:lnTo>
                  <a:lnTo>
                    <a:pt x="118" y="4"/>
                  </a:lnTo>
                  <a:lnTo>
                    <a:pt x="173" y="4"/>
                  </a:lnTo>
                  <a:lnTo>
                    <a:pt x="244" y="8"/>
                  </a:lnTo>
                  <a:lnTo>
                    <a:pt x="284" y="16"/>
                  </a:lnTo>
                  <a:lnTo>
                    <a:pt x="327" y="23"/>
                  </a:lnTo>
                  <a:lnTo>
                    <a:pt x="375" y="39"/>
                  </a:lnTo>
                  <a:lnTo>
                    <a:pt x="422" y="56"/>
                  </a:lnTo>
                  <a:lnTo>
                    <a:pt x="474" y="75"/>
                  </a:lnTo>
                  <a:lnTo>
                    <a:pt x="525" y="99"/>
                  </a:lnTo>
                  <a:lnTo>
                    <a:pt x="546" y="99"/>
                  </a:lnTo>
                  <a:lnTo>
                    <a:pt x="565" y="102"/>
                  </a:lnTo>
                  <a:lnTo>
                    <a:pt x="589" y="102"/>
                  </a:lnTo>
                  <a:lnTo>
                    <a:pt x="608" y="111"/>
                  </a:lnTo>
                  <a:lnTo>
                    <a:pt x="628" y="123"/>
                  </a:lnTo>
                  <a:lnTo>
                    <a:pt x="632" y="131"/>
                  </a:lnTo>
                  <a:lnTo>
                    <a:pt x="636" y="143"/>
                  </a:lnTo>
                  <a:lnTo>
                    <a:pt x="636" y="166"/>
                  </a:lnTo>
                  <a:lnTo>
                    <a:pt x="628" y="178"/>
                  </a:lnTo>
                  <a:lnTo>
                    <a:pt x="613" y="195"/>
                  </a:lnTo>
                  <a:lnTo>
                    <a:pt x="601" y="202"/>
                  </a:lnTo>
                  <a:lnTo>
                    <a:pt x="585" y="207"/>
                  </a:lnTo>
                  <a:lnTo>
                    <a:pt x="568" y="202"/>
                  </a:lnTo>
                  <a:lnTo>
                    <a:pt x="549" y="195"/>
                  </a:lnTo>
                  <a:lnTo>
                    <a:pt x="525" y="178"/>
                  </a:lnTo>
                  <a:lnTo>
                    <a:pt x="522" y="183"/>
                  </a:lnTo>
                  <a:lnTo>
                    <a:pt x="518" y="190"/>
                  </a:lnTo>
                  <a:lnTo>
                    <a:pt x="513" y="195"/>
                  </a:lnTo>
                  <a:lnTo>
                    <a:pt x="509" y="195"/>
                  </a:lnTo>
                  <a:lnTo>
                    <a:pt x="501" y="190"/>
                  </a:lnTo>
                  <a:lnTo>
                    <a:pt x="498" y="183"/>
                  </a:lnTo>
                  <a:lnTo>
                    <a:pt x="486" y="147"/>
                  </a:lnTo>
                  <a:lnTo>
                    <a:pt x="451" y="126"/>
                  </a:lnTo>
                  <a:cubicBezTo>
                    <a:pt x="339" y="71"/>
                    <a:pt x="207" y="45"/>
                    <a:pt x="86" y="87"/>
                  </a:cubicBezTo>
                  <a:lnTo>
                    <a:pt x="43" y="102"/>
                  </a:lnTo>
                  <a:lnTo>
                    <a:pt x="31" y="95"/>
                  </a:lnTo>
                  <a:lnTo>
                    <a:pt x="15" y="90"/>
                  </a:lnTo>
                  <a:lnTo>
                    <a:pt x="7" y="80"/>
                  </a:lnTo>
                  <a:lnTo>
                    <a:pt x="0" y="68"/>
                  </a:lnTo>
                  <a:lnTo>
                    <a:pt x="0" y="56"/>
                  </a:lnTo>
                  <a:lnTo>
                    <a:pt x="3" y="47"/>
                  </a:lnTo>
                  <a:lnTo>
                    <a:pt x="11" y="35"/>
                  </a:lnTo>
                  <a:lnTo>
                    <a:pt x="39" y="20"/>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57" name="Freeform 164"/>
            <p:cNvSpPr>
              <a:spLocks noChangeArrowheads="1"/>
            </p:cNvSpPr>
            <p:nvPr/>
          </p:nvSpPr>
          <p:spPr bwMode="auto">
            <a:xfrm>
              <a:off x="614" y="2049"/>
              <a:ext cx="787" cy="59"/>
            </a:xfrm>
            <a:custGeom>
              <a:avLst/>
              <a:gdLst>
                <a:gd name="T0" fmla="*/ 0 w 1966"/>
                <a:gd name="T1" fmla="*/ 0 h 146"/>
                <a:gd name="T2" fmla="*/ 0 w 1966"/>
                <a:gd name="T3" fmla="*/ 0 h 146"/>
                <a:gd name="T4" fmla="*/ 0 w 1966"/>
                <a:gd name="T5" fmla="*/ 0 h 146"/>
                <a:gd name="T6" fmla="*/ 0 w 1966"/>
                <a:gd name="T7" fmla="*/ 0 h 146"/>
                <a:gd name="T8" fmla="*/ 0 w 1966"/>
                <a:gd name="T9" fmla="*/ 0 h 146"/>
                <a:gd name="T10" fmla="*/ 0 w 1966"/>
                <a:gd name="T11" fmla="*/ 0 h 146"/>
                <a:gd name="T12" fmla="*/ 0 w 1966"/>
                <a:gd name="T13" fmla="*/ 0 h 146"/>
                <a:gd name="T14" fmla="*/ 0 w 1966"/>
                <a:gd name="T15" fmla="*/ 0 h 146"/>
                <a:gd name="T16" fmla="*/ 0 w 1966"/>
                <a:gd name="T17" fmla="*/ 0 h 146"/>
                <a:gd name="T18" fmla="*/ 0 w 1966"/>
                <a:gd name="T19" fmla="*/ 0 h 146"/>
                <a:gd name="T20" fmla="*/ 0 w 1966"/>
                <a:gd name="T21" fmla="*/ 0 h 146"/>
                <a:gd name="T22" fmla="*/ 0 w 1966"/>
                <a:gd name="T23" fmla="*/ 0 h 146"/>
                <a:gd name="T24" fmla="*/ 0 w 1966"/>
                <a:gd name="T25" fmla="*/ 0 h 146"/>
                <a:gd name="T26" fmla="*/ 0 w 1966"/>
                <a:gd name="T27" fmla="*/ 0 h 146"/>
                <a:gd name="T28" fmla="*/ 0 w 1966"/>
                <a:gd name="T29" fmla="*/ 0 h 146"/>
                <a:gd name="T30" fmla="*/ 0 w 1966"/>
                <a:gd name="T31" fmla="*/ 0 h 146"/>
                <a:gd name="T32" fmla="*/ 0 w 1966"/>
                <a:gd name="T33" fmla="*/ 0 h 146"/>
                <a:gd name="T34" fmla="*/ 0 w 1966"/>
                <a:gd name="T35" fmla="*/ 0 h 146"/>
                <a:gd name="T36" fmla="*/ 0 w 1966"/>
                <a:gd name="T37" fmla="*/ 0 h 146"/>
                <a:gd name="T38" fmla="*/ 0 w 1966"/>
                <a:gd name="T39" fmla="*/ 0 h 146"/>
                <a:gd name="T40" fmla="*/ 0 w 1966"/>
                <a:gd name="T41" fmla="*/ 0 h 146"/>
                <a:gd name="T42" fmla="*/ 0 w 1966"/>
                <a:gd name="T43" fmla="*/ 0 h 146"/>
                <a:gd name="T44" fmla="*/ 0 w 1966"/>
                <a:gd name="T45" fmla="*/ 0 h 146"/>
                <a:gd name="T46" fmla="*/ 0 w 1966"/>
                <a:gd name="T47" fmla="*/ 0 h 146"/>
                <a:gd name="T48" fmla="*/ 0 w 1966"/>
                <a:gd name="T49" fmla="*/ 0 h 146"/>
                <a:gd name="T50" fmla="*/ 0 w 1966"/>
                <a:gd name="T51" fmla="*/ 0 h 146"/>
                <a:gd name="T52" fmla="*/ 0 w 1966"/>
                <a:gd name="T53" fmla="*/ 0 h 146"/>
                <a:gd name="T54" fmla="*/ 0 w 1966"/>
                <a:gd name="T55" fmla="*/ 0 h 146"/>
                <a:gd name="T56" fmla="*/ 0 w 1966"/>
                <a:gd name="T57" fmla="*/ 0 h 146"/>
                <a:gd name="T58" fmla="*/ 0 w 1966"/>
                <a:gd name="T59" fmla="*/ 0 h 146"/>
                <a:gd name="T60" fmla="*/ 0 w 1966"/>
                <a:gd name="T61" fmla="*/ 0 h 146"/>
                <a:gd name="T62" fmla="*/ 0 w 1966"/>
                <a:gd name="T63" fmla="*/ 0 h 146"/>
                <a:gd name="T64" fmla="*/ 0 w 1966"/>
                <a:gd name="T65" fmla="*/ 0 h 146"/>
                <a:gd name="T66" fmla="*/ 0 w 1966"/>
                <a:gd name="T67" fmla="*/ 0 h 146"/>
                <a:gd name="T68" fmla="*/ 0 w 1966"/>
                <a:gd name="T69" fmla="*/ 0 h 146"/>
                <a:gd name="T70" fmla="*/ 0 w 1966"/>
                <a:gd name="T71" fmla="*/ 0 h 146"/>
                <a:gd name="T72" fmla="*/ 0 w 1966"/>
                <a:gd name="T73" fmla="*/ 0 h 146"/>
                <a:gd name="T74" fmla="*/ 0 w 1966"/>
                <a:gd name="T75" fmla="*/ 0 h 1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66" h="146">
                  <a:moveTo>
                    <a:pt x="1966" y="80"/>
                  </a:moveTo>
                  <a:lnTo>
                    <a:pt x="1962" y="71"/>
                  </a:lnTo>
                  <a:lnTo>
                    <a:pt x="1946" y="64"/>
                  </a:lnTo>
                  <a:lnTo>
                    <a:pt x="1891" y="52"/>
                  </a:lnTo>
                  <a:lnTo>
                    <a:pt x="1800" y="35"/>
                  </a:lnTo>
                  <a:lnTo>
                    <a:pt x="1681" y="28"/>
                  </a:lnTo>
                  <a:lnTo>
                    <a:pt x="1534" y="16"/>
                  </a:lnTo>
                  <a:lnTo>
                    <a:pt x="1369" y="12"/>
                  </a:lnTo>
                  <a:lnTo>
                    <a:pt x="1183" y="8"/>
                  </a:lnTo>
                  <a:lnTo>
                    <a:pt x="985" y="4"/>
                  </a:lnTo>
                  <a:lnTo>
                    <a:pt x="787" y="8"/>
                  </a:lnTo>
                  <a:lnTo>
                    <a:pt x="601" y="12"/>
                  </a:lnTo>
                  <a:lnTo>
                    <a:pt x="435" y="16"/>
                  </a:lnTo>
                  <a:lnTo>
                    <a:pt x="289" y="28"/>
                  </a:lnTo>
                  <a:lnTo>
                    <a:pt x="170" y="35"/>
                  </a:lnTo>
                  <a:lnTo>
                    <a:pt x="79" y="52"/>
                  </a:lnTo>
                  <a:lnTo>
                    <a:pt x="20" y="64"/>
                  </a:lnTo>
                  <a:lnTo>
                    <a:pt x="8" y="71"/>
                  </a:lnTo>
                  <a:lnTo>
                    <a:pt x="0" y="80"/>
                  </a:lnTo>
                  <a:lnTo>
                    <a:pt x="8" y="87"/>
                  </a:lnTo>
                  <a:lnTo>
                    <a:pt x="20" y="92"/>
                  </a:lnTo>
                  <a:lnTo>
                    <a:pt x="48" y="99"/>
                  </a:lnTo>
                  <a:lnTo>
                    <a:pt x="79" y="107"/>
                  </a:lnTo>
                  <a:lnTo>
                    <a:pt x="170" y="119"/>
                  </a:lnTo>
                  <a:lnTo>
                    <a:pt x="289" y="131"/>
                  </a:lnTo>
                  <a:lnTo>
                    <a:pt x="435" y="140"/>
                  </a:lnTo>
                  <a:lnTo>
                    <a:pt x="601" y="147"/>
                  </a:lnTo>
                  <a:lnTo>
                    <a:pt x="787" y="150"/>
                  </a:lnTo>
                  <a:lnTo>
                    <a:pt x="1183" y="150"/>
                  </a:lnTo>
                  <a:lnTo>
                    <a:pt x="1369" y="147"/>
                  </a:lnTo>
                  <a:lnTo>
                    <a:pt x="1534" y="140"/>
                  </a:lnTo>
                  <a:lnTo>
                    <a:pt x="1681" y="131"/>
                  </a:lnTo>
                  <a:lnTo>
                    <a:pt x="1800" y="119"/>
                  </a:lnTo>
                  <a:lnTo>
                    <a:pt x="1891" y="107"/>
                  </a:lnTo>
                  <a:lnTo>
                    <a:pt x="1922" y="99"/>
                  </a:lnTo>
                  <a:lnTo>
                    <a:pt x="1946" y="92"/>
                  </a:lnTo>
                  <a:lnTo>
                    <a:pt x="1962" y="87"/>
                  </a:lnTo>
                  <a:lnTo>
                    <a:pt x="1966" y="80"/>
                  </a:lnTo>
                  <a:close/>
                </a:path>
              </a:pathLst>
            </a:custGeom>
            <a:solidFill>
              <a:srgbClr val="CCCCCC"/>
            </a:solidFill>
            <a:ln w="12700" cmpd="sng">
              <a:solidFill>
                <a:srgbClr val="CCCCCC"/>
              </a:solidFill>
              <a:prstDash val="solid"/>
              <a:round/>
              <a:headEnd/>
              <a:tailEnd/>
            </a:ln>
          </p:spPr>
          <p:txBody>
            <a:bodyPr/>
            <a:lstStyle/>
            <a:p>
              <a:endParaRPr lang="en-US"/>
            </a:p>
          </p:txBody>
        </p:sp>
        <p:sp>
          <p:nvSpPr>
            <p:cNvPr id="136358" name="Freeform 165"/>
            <p:cNvSpPr>
              <a:spLocks noChangeArrowheads="1"/>
            </p:cNvSpPr>
            <p:nvPr/>
          </p:nvSpPr>
          <p:spPr bwMode="auto">
            <a:xfrm>
              <a:off x="640" y="1752"/>
              <a:ext cx="324" cy="195"/>
            </a:xfrm>
            <a:custGeom>
              <a:avLst/>
              <a:gdLst>
                <a:gd name="T0" fmla="*/ 0 w 811"/>
                <a:gd name="T1" fmla="*/ 0 h 486"/>
                <a:gd name="T2" fmla="*/ 0 w 811"/>
                <a:gd name="T3" fmla="*/ 0 h 486"/>
                <a:gd name="T4" fmla="*/ 0 w 811"/>
                <a:gd name="T5" fmla="*/ 0 h 486"/>
                <a:gd name="T6" fmla="*/ 0 w 811"/>
                <a:gd name="T7" fmla="*/ 0 h 486"/>
                <a:gd name="T8" fmla="*/ 0 w 811"/>
                <a:gd name="T9" fmla="*/ 0 h 486"/>
                <a:gd name="T10" fmla="*/ 0 w 811"/>
                <a:gd name="T11" fmla="*/ 0 h 486"/>
                <a:gd name="T12" fmla="*/ 0 w 811"/>
                <a:gd name="T13" fmla="*/ 0 h 486"/>
                <a:gd name="T14" fmla="*/ 0 w 811"/>
                <a:gd name="T15" fmla="*/ 0 h 486"/>
                <a:gd name="T16" fmla="*/ 0 w 811"/>
                <a:gd name="T17" fmla="*/ 0 h 486"/>
                <a:gd name="T18" fmla="*/ 0 w 811"/>
                <a:gd name="T19" fmla="*/ 0 h 486"/>
                <a:gd name="T20" fmla="*/ 0 w 811"/>
                <a:gd name="T21" fmla="*/ 0 h 486"/>
                <a:gd name="T22" fmla="*/ 0 w 811"/>
                <a:gd name="T23" fmla="*/ 0 h 486"/>
                <a:gd name="T24" fmla="*/ 0 w 811"/>
                <a:gd name="T25" fmla="*/ 0 h 486"/>
                <a:gd name="T26" fmla="*/ 0 w 811"/>
                <a:gd name="T27" fmla="*/ 0 h 486"/>
                <a:gd name="T28" fmla="*/ 0 w 811"/>
                <a:gd name="T29" fmla="*/ 0 h 486"/>
                <a:gd name="T30" fmla="*/ 0 w 811"/>
                <a:gd name="T31" fmla="*/ 0 h 486"/>
                <a:gd name="T32" fmla="*/ 0 w 811"/>
                <a:gd name="T33" fmla="*/ 0 h 486"/>
                <a:gd name="T34" fmla="*/ 0 w 811"/>
                <a:gd name="T35" fmla="*/ 0 h 4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11" h="486">
                  <a:moveTo>
                    <a:pt x="795" y="303"/>
                  </a:moveTo>
                  <a:lnTo>
                    <a:pt x="811" y="4"/>
                  </a:lnTo>
                  <a:lnTo>
                    <a:pt x="775" y="36"/>
                  </a:lnTo>
                  <a:lnTo>
                    <a:pt x="732" y="68"/>
                  </a:lnTo>
                  <a:cubicBezTo>
                    <a:pt x="654" y="121"/>
                    <a:pt x="560" y="150"/>
                    <a:pt x="470" y="176"/>
                  </a:cubicBezTo>
                  <a:lnTo>
                    <a:pt x="411" y="188"/>
                  </a:lnTo>
                  <a:lnTo>
                    <a:pt x="351" y="191"/>
                  </a:lnTo>
                  <a:cubicBezTo>
                    <a:pt x="248" y="192"/>
                    <a:pt x="185" y="195"/>
                    <a:pt x="86" y="155"/>
                  </a:cubicBezTo>
                  <a:lnTo>
                    <a:pt x="39" y="136"/>
                  </a:lnTo>
                  <a:lnTo>
                    <a:pt x="0" y="112"/>
                  </a:lnTo>
                  <a:lnTo>
                    <a:pt x="79" y="414"/>
                  </a:lnTo>
                  <a:lnTo>
                    <a:pt x="82" y="426"/>
                  </a:lnTo>
                  <a:cubicBezTo>
                    <a:pt x="128" y="486"/>
                    <a:pt x="235" y="491"/>
                    <a:pt x="304" y="490"/>
                  </a:cubicBezTo>
                  <a:lnTo>
                    <a:pt x="367" y="485"/>
                  </a:lnTo>
                  <a:lnTo>
                    <a:pt x="435" y="478"/>
                  </a:lnTo>
                  <a:cubicBezTo>
                    <a:pt x="540" y="464"/>
                    <a:pt x="716" y="412"/>
                    <a:pt x="787" y="327"/>
                  </a:cubicBezTo>
                  <a:lnTo>
                    <a:pt x="790" y="315"/>
                  </a:lnTo>
                  <a:lnTo>
                    <a:pt x="795" y="303"/>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59" name="Freeform 166"/>
            <p:cNvSpPr>
              <a:spLocks noChangeArrowheads="1"/>
            </p:cNvSpPr>
            <p:nvPr/>
          </p:nvSpPr>
          <p:spPr bwMode="auto">
            <a:xfrm>
              <a:off x="651" y="1884"/>
              <a:ext cx="122" cy="203"/>
            </a:xfrm>
            <a:custGeom>
              <a:avLst/>
              <a:gdLst>
                <a:gd name="T0" fmla="*/ 0 w 304"/>
                <a:gd name="T1" fmla="*/ 0 h 508"/>
                <a:gd name="T2" fmla="*/ 0 w 304"/>
                <a:gd name="T3" fmla="*/ 0 h 508"/>
                <a:gd name="T4" fmla="*/ 0 w 304"/>
                <a:gd name="T5" fmla="*/ 0 h 508"/>
                <a:gd name="T6" fmla="*/ 0 w 304"/>
                <a:gd name="T7" fmla="*/ 0 h 508"/>
                <a:gd name="T8" fmla="*/ 0 w 304"/>
                <a:gd name="T9" fmla="*/ 0 h 508"/>
                <a:gd name="T10" fmla="*/ 0 w 304"/>
                <a:gd name="T11" fmla="*/ 0 h 508"/>
                <a:gd name="T12" fmla="*/ 0 w 304"/>
                <a:gd name="T13" fmla="*/ 0 h 508"/>
                <a:gd name="T14" fmla="*/ 0 w 304"/>
                <a:gd name="T15" fmla="*/ 0 h 508"/>
                <a:gd name="T16" fmla="*/ 0 w 304"/>
                <a:gd name="T17" fmla="*/ 0 h 508"/>
                <a:gd name="T18" fmla="*/ 0 w 304"/>
                <a:gd name="T19" fmla="*/ 0 h 508"/>
                <a:gd name="T20" fmla="*/ 0 w 304"/>
                <a:gd name="T21" fmla="*/ 0 h 508"/>
                <a:gd name="T22" fmla="*/ 0 w 304"/>
                <a:gd name="T23" fmla="*/ 0 h 508"/>
                <a:gd name="T24" fmla="*/ 0 w 304"/>
                <a:gd name="T25" fmla="*/ 0 h 508"/>
                <a:gd name="T26" fmla="*/ 0 w 304"/>
                <a:gd name="T27" fmla="*/ 0 h 508"/>
                <a:gd name="T28" fmla="*/ 0 w 304"/>
                <a:gd name="T29" fmla="*/ 0 h 508"/>
                <a:gd name="T30" fmla="*/ 0 w 304"/>
                <a:gd name="T31" fmla="*/ 0 h 508"/>
                <a:gd name="T32" fmla="*/ 0 w 304"/>
                <a:gd name="T33" fmla="*/ 0 h 508"/>
                <a:gd name="T34" fmla="*/ 0 w 304"/>
                <a:gd name="T35" fmla="*/ 0 h 508"/>
                <a:gd name="T36" fmla="*/ 0 w 304"/>
                <a:gd name="T37" fmla="*/ 0 h 508"/>
                <a:gd name="T38" fmla="*/ 0 w 304"/>
                <a:gd name="T39" fmla="*/ 0 h 508"/>
                <a:gd name="T40" fmla="*/ 0 w 304"/>
                <a:gd name="T41" fmla="*/ 0 h 508"/>
                <a:gd name="T42" fmla="*/ 0 w 304"/>
                <a:gd name="T43" fmla="*/ 0 h 508"/>
                <a:gd name="T44" fmla="*/ 0 w 304"/>
                <a:gd name="T45" fmla="*/ 0 h 508"/>
                <a:gd name="T46" fmla="*/ 0 w 304"/>
                <a:gd name="T47" fmla="*/ 0 h 508"/>
                <a:gd name="T48" fmla="*/ 0 w 304"/>
                <a:gd name="T49" fmla="*/ 0 h 508"/>
                <a:gd name="T50" fmla="*/ 0 w 304"/>
                <a:gd name="T51" fmla="*/ 0 h 508"/>
                <a:gd name="T52" fmla="*/ 0 w 304"/>
                <a:gd name="T53" fmla="*/ 0 h 508"/>
                <a:gd name="T54" fmla="*/ 0 w 304"/>
                <a:gd name="T55" fmla="*/ 0 h 508"/>
                <a:gd name="T56" fmla="*/ 0 w 304"/>
                <a:gd name="T57" fmla="*/ 0 h 508"/>
                <a:gd name="T58" fmla="*/ 0 w 304"/>
                <a:gd name="T59" fmla="*/ 0 h 508"/>
                <a:gd name="T60" fmla="*/ 0 w 304"/>
                <a:gd name="T61" fmla="*/ 0 h 508"/>
                <a:gd name="T62" fmla="*/ 0 w 304"/>
                <a:gd name="T63" fmla="*/ 0 h 508"/>
                <a:gd name="T64" fmla="*/ 0 w 304"/>
                <a:gd name="T65" fmla="*/ 0 h 508"/>
                <a:gd name="T66" fmla="*/ 0 w 304"/>
                <a:gd name="T67" fmla="*/ 0 h 508"/>
                <a:gd name="T68" fmla="*/ 0 w 304"/>
                <a:gd name="T69" fmla="*/ 0 h 508"/>
                <a:gd name="T70" fmla="*/ 0 w 304"/>
                <a:gd name="T71" fmla="*/ 0 h 508"/>
                <a:gd name="T72" fmla="*/ 0 w 304"/>
                <a:gd name="T73" fmla="*/ 0 h 5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04" h="508">
                  <a:moveTo>
                    <a:pt x="241" y="21"/>
                  </a:moveTo>
                  <a:lnTo>
                    <a:pt x="221" y="40"/>
                  </a:lnTo>
                  <a:cubicBezTo>
                    <a:pt x="155" y="120"/>
                    <a:pt x="120" y="248"/>
                    <a:pt x="115" y="351"/>
                  </a:cubicBezTo>
                  <a:lnTo>
                    <a:pt x="115" y="398"/>
                  </a:lnTo>
                  <a:lnTo>
                    <a:pt x="94" y="406"/>
                  </a:lnTo>
                  <a:lnTo>
                    <a:pt x="70" y="414"/>
                  </a:lnTo>
                  <a:lnTo>
                    <a:pt x="48" y="422"/>
                  </a:lnTo>
                  <a:lnTo>
                    <a:pt x="24" y="437"/>
                  </a:lnTo>
                  <a:lnTo>
                    <a:pt x="8" y="454"/>
                  </a:lnTo>
                  <a:lnTo>
                    <a:pt x="3" y="466"/>
                  </a:lnTo>
                  <a:lnTo>
                    <a:pt x="0" y="478"/>
                  </a:lnTo>
                  <a:lnTo>
                    <a:pt x="0" y="490"/>
                  </a:lnTo>
                  <a:lnTo>
                    <a:pt x="3" y="501"/>
                  </a:lnTo>
                  <a:lnTo>
                    <a:pt x="15" y="509"/>
                  </a:lnTo>
                  <a:lnTo>
                    <a:pt x="31" y="513"/>
                  </a:lnTo>
                  <a:lnTo>
                    <a:pt x="55" y="513"/>
                  </a:lnTo>
                  <a:lnTo>
                    <a:pt x="177" y="454"/>
                  </a:lnTo>
                  <a:lnTo>
                    <a:pt x="189" y="442"/>
                  </a:lnTo>
                  <a:lnTo>
                    <a:pt x="194" y="430"/>
                  </a:lnTo>
                  <a:lnTo>
                    <a:pt x="189" y="422"/>
                  </a:lnTo>
                  <a:lnTo>
                    <a:pt x="189" y="414"/>
                  </a:lnTo>
                  <a:lnTo>
                    <a:pt x="165" y="390"/>
                  </a:lnTo>
                  <a:lnTo>
                    <a:pt x="165" y="318"/>
                  </a:lnTo>
                  <a:lnTo>
                    <a:pt x="170" y="270"/>
                  </a:lnTo>
                  <a:lnTo>
                    <a:pt x="185" y="215"/>
                  </a:lnTo>
                  <a:lnTo>
                    <a:pt x="198" y="191"/>
                  </a:lnTo>
                  <a:lnTo>
                    <a:pt x="210" y="164"/>
                  </a:lnTo>
                  <a:lnTo>
                    <a:pt x="225" y="136"/>
                  </a:lnTo>
                  <a:lnTo>
                    <a:pt x="249" y="108"/>
                  </a:lnTo>
                  <a:lnTo>
                    <a:pt x="272" y="80"/>
                  </a:lnTo>
                  <a:lnTo>
                    <a:pt x="301" y="56"/>
                  </a:lnTo>
                  <a:lnTo>
                    <a:pt x="304" y="45"/>
                  </a:lnTo>
                  <a:lnTo>
                    <a:pt x="304" y="33"/>
                  </a:lnTo>
                  <a:lnTo>
                    <a:pt x="301" y="21"/>
                  </a:lnTo>
                  <a:lnTo>
                    <a:pt x="284" y="4"/>
                  </a:lnTo>
                  <a:lnTo>
                    <a:pt x="265" y="9"/>
                  </a:lnTo>
                  <a:lnTo>
                    <a:pt x="241" y="21"/>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60" name="Freeform 167"/>
            <p:cNvSpPr>
              <a:spLocks noChangeArrowheads="1"/>
            </p:cNvSpPr>
            <p:nvPr/>
          </p:nvSpPr>
          <p:spPr bwMode="auto">
            <a:xfrm>
              <a:off x="842" y="1879"/>
              <a:ext cx="124" cy="202"/>
            </a:xfrm>
            <a:custGeom>
              <a:avLst/>
              <a:gdLst>
                <a:gd name="T0" fmla="*/ 0 w 310"/>
                <a:gd name="T1" fmla="*/ 0 h 505"/>
                <a:gd name="T2" fmla="*/ 0 w 310"/>
                <a:gd name="T3" fmla="*/ 0 h 505"/>
                <a:gd name="T4" fmla="*/ 0 w 310"/>
                <a:gd name="T5" fmla="*/ 0 h 505"/>
                <a:gd name="T6" fmla="*/ 0 w 310"/>
                <a:gd name="T7" fmla="*/ 0 h 505"/>
                <a:gd name="T8" fmla="*/ 0 w 310"/>
                <a:gd name="T9" fmla="*/ 0 h 505"/>
                <a:gd name="T10" fmla="*/ 0 w 310"/>
                <a:gd name="T11" fmla="*/ 0 h 505"/>
                <a:gd name="T12" fmla="*/ 0 w 310"/>
                <a:gd name="T13" fmla="*/ 0 h 505"/>
                <a:gd name="T14" fmla="*/ 0 w 310"/>
                <a:gd name="T15" fmla="*/ 0 h 505"/>
                <a:gd name="T16" fmla="*/ 0 w 310"/>
                <a:gd name="T17" fmla="*/ 0 h 505"/>
                <a:gd name="T18" fmla="*/ 0 w 310"/>
                <a:gd name="T19" fmla="*/ 0 h 505"/>
                <a:gd name="T20" fmla="*/ 0 w 310"/>
                <a:gd name="T21" fmla="*/ 0 h 505"/>
                <a:gd name="T22" fmla="*/ 0 w 310"/>
                <a:gd name="T23" fmla="*/ 0 h 505"/>
                <a:gd name="T24" fmla="*/ 0 w 310"/>
                <a:gd name="T25" fmla="*/ 0 h 505"/>
                <a:gd name="T26" fmla="*/ 0 w 310"/>
                <a:gd name="T27" fmla="*/ 0 h 505"/>
                <a:gd name="T28" fmla="*/ 0 w 310"/>
                <a:gd name="T29" fmla="*/ 0 h 505"/>
                <a:gd name="T30" fmla="*/ 0 w 310"/>
                <a:gd name="T31" fmla="*/ 0 h 505"/>
                <a:gd name="T32" fmla="*/ 0 w 310"/>
                <a:gd name="T33" fmla="*/ 0 h 505"/>
                <a:gd name="T34" fmla="*/ 0 w 310"/>
                <a:gd name="T35" fmla="*/ 0 h 505"/>
                <a:gd name="T36" fmla="*/ 0 w 310"/>
                <a:gd name="T37" fmla="*/ 0 h 505"/>
                <a:gd name="T38" fmla="*/ 0 w 310"/>
                <a:gd name="T39" fmla="*/ 0 h 505"/>
                <a:gd name="T40" fmla="*/ 0 w 310"/>
                <a:gd name="T41" fmla="*/ 0 h 505"/>
                <a:gd name="T42" fmla="*/ 0 w 310"/>
                <a:gd name="T43" fmla="*/ 0 h 505"/>
                <a:gd name="T44" fmla="*/ 0 w 310"/>
                <a:gd name="T45" fmla="*/ 0 h 505"/>
                <a:gd name="T46" fmla="*/ 0 w 310"/>
                <a:gd name="T47" fmla="*/ 0 h 505"/>
                <a:gd name="T48" fmla="*/ 0 w 310"/>
                <a:gd name="T49" fmla="*/ 0 h 505"/>
                <a:gd name="T50" fmla="*/ 0 w 310"/>
                <a:gd name="T51" fmla="*/ 0 h 505"/>
                <a:gd name="T52" fmla="*/ 0 w 310"/>
                <a:gd name="T53" fmla="*/ 0 h 505"/>
                <a:gd name="T54" fmla="*/ 0 w 310"/>
                <a:gd name="T55" fmla="*/ 0 h 505"/>
                <a:gd name="T56" fmla="*/ 0 w 310"/>
                <a:gd name="T57" fmla="*/ 0 h 505"/>
                <a:gd name="T58" fmla="*/ 0 w 310"/>
                <a:gd name="T59" fmla="*/ 0 h 505"/>
                <a:gd name="T60" fmla="*/ 0 w 310"/>
                <a:gd name="T61" fmla="*/ 0 h 505"/>
                <a:gd name="T62" fmla="*/ 0 w 310"/>
                <a:gd name="T63" fmla="*/ 0 h 5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10" h="505">
                  <a:moveTo>
                    <a:pt x="58" y="16"/>
                  </a:moveTo>
                  <a:lnTo>
                    <a:pt x="79" y="40"/>
                  </a:lnTo>
                  <a:lnTo>
                    <a:pt x="103" y="68"/>
                  </a:lnTo>
                  <a:lnTo>
                    <a:pt x="122" y="108"/>
                  </a:lnTo>
                  <a:lnTo>
                    <a:pt x="146" y="160"/>
                  </a:lnTo>
                  <a:lnTo>
                    <a:pt x="165" y="227"/>
                  </a:lnTo>
                  <a:lnTo>
                    <a:pt x="174" y="263"/>
                  </a:lnTo>
                  <a:lnTo>
                    <a:pt x="182" y="303"/>
                  </a:lnTo>
                  <a:lnTo>
                    <a:pt x="185" y="351"/>
                  </a:lnTo>
                  <a:lnTo>
                    <a:pt x="185" y="398"/>
                  </a:lnTo>
                  <a:lnTo>
                    <a:pt x="210" y="402"/>
                  </a:lnTo>
                  <a:cubicBezTo>
                    <a:pt x="238" y="409"/>
                    <a:pt x="310" y="450"/>
                    <a:pt x="304" y="485"/>
                  </a:cubicBezTo>
                  <a:lnTo>
                    <a:pt x="300" y="502"/>
                  </a:lnTo>
                  <a:lnTo>
                    <a:pt x="268" y="509"/>
                  </a:lnTo>
                  <a:lnTo>
                    <a:pt x="244" y="509"/>
                  </a:lnTo>
                  <a:lnTo>
                    <a:pt x="122" y="454"/>
                  </a:lnTo>
                  <a:lnTo>
                    <a:pt x="114" y="442"/>
                  </a:lnTo>
                  <a:lnTo>
                    <a:pt x="110" y="430"/>
                  </a:lnTo>
                  <a:lnTo>
                    <a:pt x="110" y="422"/>
                  </a:lnTo>
                  <a:lnTo>
                    <a:pt x="114" y="414"/>
                  </a:lnTo>
                  <a:lnTo>
                    <a:pt x="134" y="386"/>
                  </a:lnTo>
                  <a:lnTo>
                    <a:pt x="138" y="354"/>
                  </a:lnTo>
                  <a:lnTo>
                    <a:pt x="138" y="315"/>
                  </a:lnTo>
                  <a:cubicBezTo>
                    <a:pt x="125" y="217"/>
                    <a:pt x="120" y="211"/>
                    <a:pt x="75" y="131"/>
                  </a:cubicBezTo>
                  <a:lnTo>
                    <a:pt x="55" y="108"/>
                  </a:lnTo>
                  <a:lnTo>
                    <a:pt x="27" y="80"/>
                  </a:lnTo>
                  <a:lnTo>
                    <a:pt x="0" y="57"/>
                  </a:lnTo>
                  <a:lnTo>
                    <a:pt x="0" y="21"/>
                  </a:lnTo>
                  <a:lnTo>
                    <a:pt x="7" y="9"/>
                  </a:lnTo>
                  <a:lnTo>
                    <a:pt x="19" y="4"/>
                  </a:lnTo>
                  <a:lnTo>
                    <a:pt x="35" y="4"/>
                  </a:lnTo>
                  <a:lnTo>
                    <a:pt x="58" y="16"/>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61" name="Freeform 168"/>
            <p:cNvSpPr>
              <a:spLocks noChangeArrowheads="1"/>
            </p:cNvSpPr>
            <p:nvPr/>
          </p:nvSpPr>
          <p:spPr bwMode="auto">
            <a:xfrm>
              <a:off x="589" y="1538"/>
              <a:ext cx="415" cy="281"/>
            </a:xfrm>
            <a:custGeom>
              <a:avLst/>
              <a:gdLst>
                <a:gd name="T0" fmla="*/ 0 w 1036"/>
                <a:gd name="T1" fmla="*/ 0 h 701"/>
                <a:gd name="T2" fmla="*/ 0 w 1036"/>
                <a:gd name="T3" fmla="*/ 0 h 701"/>
                <a:gd name="T4" fmla="*/ 0 w 1036"/>
                <a:gd name="T5" fmla="*/ 0 h 701"/>
                <a:gd name="T6" fmla="*/ 0 w 1036"/>
                <a:gd name="T7" fmla="*/ 0 h 701"/>
                <a:gd name="T8" fmla="*/ 0 w 1036"/>
                <a:gd name="T9" fmla="*/ 0 h 701"/>
                <a:gd name="T10" fmla="*/ 0 w 1036"/>
                <a:gd name="T11" fmla="*/ 0 h 701"/>
                <a:gd name="T12" fmla="*/ 0 w 1036"/>
                <a:gd name="T13" fmla="*/ 0 h 701"/>
                <a:gd name="T14" fmla="*/ 0 w 1036"/>
                <a:gd name="T15" fmla="*/ 0 h 701"/>
                <a:gd name="T16" fmla="*/ 0 w 1036"/>
                <a:gd name="T17" fmla="*/ 0 h 701"/>
                <a:gd name="T18" fmla="*/ 0 w 1036"/>
                <a:gd name="T19" fmla="*/ 0 h 701"/>
                <a:gd name="T20" fmla="*/ 0 w 1036"/>
                <a:gd name="T21" fmla="*/ 0 h 701"/>
                <a:gd name="T22" fmla="*/ 0 w 1036"/>
                <a:gd name="T23" fmla="*/ 0 h 701"/>
                <a:gd name="T24" fmla="*/ 0 w 1036"/>
                <a:gd name="T25" fmla="*/ 0 h 701"/>
                <a:gd name="T26" fmla="*/ 0 w 1036"/>
                <a:gd name="T27" fmla="*/ 0 h 701"/>
                <a:gd name="T28" fmla="*/ 0 w 1036"/>
                <a:gd name="T29" fmla="*/ 0 h 701"/>
                <a:gd name="T30" fmla="*/ 0 w 1036"/>
                <a:gd name="T31" fmla="*/ 0 h 701"/>
                <a:gd name="T32" fmla="*/ 0 w 1036"/>
                <a:gd name="T33" fmla="*/ 0 h 701"/>
                <a:gd name="T34" fmla="*/ 0 w 1036"/>
                <a:gd name="T35" fmla="*/ 0 h 701"/>
                <a:gd name="T36" fmla="*/ 0 w 1036"/>
                <a:gd name="T37" fmla="*/ 0 h 701"/>
                <a:gd name="T38" fmla="*/ 0 w 1036"/>
                <a:gd name="T39" fmla="*/ 0 h 701"/>
                <a:gd name="T40" fmla="*/ 0 w 1036"/>
                <a:gd name="T41" fmla="*/ 0 h 701"/>
                <a:gd name="T42" fmla="*/ 0 w 1036"/>
                <a:gd name="T43" fmla="*/ 0 h 701"/>
                <a:gd name="T44" fmla="*/ 0 w 1036"/>
                <a:gd name="T45" fmla="*/ 0 h 701"/>
                <a:gd name="T46" fmla="*/ 0 w 1036"/>
                <a:gd name="T47" fmla="*/ 0 h 701"/>
                <a:gd name="T48" fmla="*/ 0 w 1036"/>
                <a:gd name="T49" fmla="*/ 0 h 701"/>
                <a:gd name="T50" fmla="*/ 0 w 1036"/>
                <a:gd name="T51" fmla="*/ 0 h 701"/>
                <a:gd name="T52" fmla="*/ 0 w 1036"/>
                <a:gd name="T53" fmla="*/ 0 h 701"/>
                <a:gd name="T54" fmla="*/ 0 w 1036"/>
                <a:gd name="T55" fmla="*/ 0 h 701"/>
                <a:gd name="T56" fmla="*/ 0 w 1036"/>
                <a:gd name="T57" fmla="*/ 0 h 7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36" h="701">
                  <a:moveTo>
                    <a:pt x="4" y="468"/>
                  </a:moveTo>
                  <a:lnTo>
                    <a:pt x="0" y="432"/>
                  </a:lnTo>
                  <a:lnTo>
                    <a:pt x="4" y="401"/>
                  </a:lnTo>
                  <a:lnTo>
                    <a:pt x="8" y="368"/>
                  </a:lnTo>
                  <a:cubicBezTo>
                    <a:pt x="59" y="196"/>
                    <a:pt x="235" y="102"/>
                    <a:pt x="395" y="50"/>
                  </a:cubicBezTo>
                  <a:lnTo>
                    <a:pt x="451" y="38"/>
                  </a:lnTo>
                  <a:lnTo>
                    <a:pt x="502" y="26"/>
                  </a:lnTo>
                  <a:cubicBezTo>
                    <a:pt x="669" y="4"/>
                    <a:pt x="908" y="21"/>
                    <a:pt x="1009" y="178"/>
                  </a:cubicBezTo>
                  <a:lnTo>
                    <a:pt x="1021" y="210"/>
                  </a:lnTo>
                  <a:lnTo>
                    <a:pt x="1033" y="241"/>
                  </a:lnTo>
                  <a:lnTo>
                    <a:pt x="1036" y="274"/>
                  </a:lnTo>
                  <a:lnTo>
                    <a:pt x="1036" y="305"/>
                  </a:lnTo>
                  <a:lnTo>
                    <a:pt x="1029" y="337"/>
                  </a:lnTo>
                  <a:lnTo>
                    <a:pt x="1017" y="372"/>
                  </a:lnTo>
                  <a:lnTo>
                    <a:pt x="1005" y="404"/>
                  </a:lnTo>
                  <a:lnTo>
                    <a:pt x="985" y="436"/>
                  </a:lnTo>
                  <a:lnTo>
                    <a:pt x="957" y="468"/>
                  </a:lnTo>
                  <a:lnTo>
                    <a:pt x="929" y="496"/>
                  </a:lnTo>
                  <a:lnTo>
                    <a:pt x="898" y="523"/>
                  </a:lnTo>
                  <a:lnTo>
                    <a:pt x="862" y="551"/>
                  </a:lnTo>
                  <a:lnTo>
                    <a:pt x="783" y="599"/>
                  </a:lnTo>
                  <a:lnTo>
                    <a:pt x="736" y="623"/>
                  </a:lnTo>
                  <a:lnTo>
                    <a:pt x="688" y="638"/>
                  </a:lnTo>
                  <a:lnTo>
                    <a:pt x="640" y="655"/>
                  </a:lnTo>
                  <a:lnTo>
                    <a:pt x="590" y="671"/>
                  </a:lnTo>
                  <a:cubicBezTo>
                    <a:pt x="407" y="706"/>
                    <a:pt x="183" y="704"/>
                    <a:pt x="47" y="556"/>
                  </a:cubicBezTo>
                  <a:lnTo>
                    <a:pt x="32" y="528"/>
                  </a:lnTo>
                  <a:lnTo>
                    <a:pt x="16" y="499"/>
                  </a:lnTo>
                  <a:lnTo>
                    <a:pt x="4" y="468"/>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62" name="Freeform 169"/>
            <p:cNvSpPr>
              <a:spLocks noChangeArrowheads="1"/>
            </p:cNvSpPr>
            <p:nvPr/>
          </p:nvSpPr>
          <p:spPr bwMode="auto">
            <a:xfrm>
              <a:off x="907" y="1585"/>
              <a:ext cx="59" cy="53"/>
            </a:xfrm>
            <a:custGeom>
              <a:avLst/>
              <a:gdLst>
                <a:gd name="T0" fmla="*/ 0 w 146"/>
                <a:gd name="T1" fmla="*/ 0 h 130"/>
                <a:gd name="T2" fmla="*/ 0 w 146"/>
                <a:gd name="T3" fmla="*/ 0 h 130"/>
                <a:gd name="T4" fmla="*/ 0 w 146"/>
                <a:gd name="T5" fmla="*/ 0 h 130"/>
                <a:gd name="T6" fmla="*/ 0 w 146"/>
                <a:gd name="T7" fmla="*/ 0 h 130"/>
                <a:gd name="T8" fmla="*/ 0 w 146"/>
                <a:gd name="T9" fmla="*/ 0 h 130"/>
                <a:gd name="T10" fmla="*/ 0 w 146"/>
                <a:gd name="T11" fmla="*/ 0 h 130"/>
                <a:gd name="T12" fmla="*/ 0 w 146"/>
                <a:gd name="T13" fmla="*/ 0 h 130"/>
                <a:gd name="T14" fmla="*/ 0 w 146"/>
                <a:gd name="T15" fmla="*/ 0 h 130"/>
                <a:gd name="T16" fmla="*/ 0 w 146"/>
                <a:gd name="T17" fmla="*/ 0 h 130"/>
                <a:gd name="T18" fmla="*/ 0 w 146"/>
                <a:gd name="T19" fmla="*/ 0 h 130"/>
                <a:gd name="T20" fmla="*/ 0 w 146"/>
                <a:gd name="T21" fmla="*/ 0 h 130"/>
                <a:gd name="T22" fmla="*/ 0 w 146"/>
                <a:gd name="T23" fmla="*/ 0 h 130"/>
                <a:gd name="T24" fmla="*/ 0 w 146"/>
                <a:gd name="T25" fmla="*/ 0 h 130"/>
                <a:gd name="T26" fmla="*/ 0 w 146"/>
                <a:gd name="T27" fmla="*/ 0 h 130"/>
                <a:gd name="T28" fmla="*/ 0 w 146"/>
                <a:gd name="T29" fmla="*/ 0 h 130"/>
                <a:gd name="T30" fmla="*/ 0 w 146"/>
                <a:gd name="T31" fmla="*/ 0 h 130"/>
                <a:gd name="T32" fmla="*/ 0 w 146"/>
                <a:gd name="T33" fmla="*/ 0 h 130"/>
                <a:gd name="T34" fmla="*/ 0 w 146"/>
                <a:gd name="T35" fmla="*/ 0 h 1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30">
                  <a:moveTo>
                    <a:pt x="31" y="135"/>
                  </a:moveTo>
                  <a:lnTo>
                    <a:pt x="79" y="119"/>
                  </a:lnTo>
                  <a:lnTo>
                    <a:pt x="115" y="114"/>
                  </a:lnTo>
                  <a:lnTo>
                    <a:pt x="142" y="114"/>
                  </a:lnTo>
                  <a:lnTo>
                    <a:pt x="146" y="95"/>
                  </a:lnTo>
                  <a:lnTo>
                    <a:pt x="146" y="71"/>
                  </a:lnTo>
                  <a:cubicBezTo>
                    <a:pt x="131" y="25"/>
                    <a:pt x="107" y="5"/>
                    <a:pt x="60" y="4"/>
                  </a:cubicBezTo>
                  <a:lnTo>
                    <a:pt x="43" y="4"/>
                  </a:lnTo>
                  <a:lnTo>
                    <a:pt x="31" y="11"/>
                  </a:lnTo>
                  <a:lnTo>
                    <a:pt x="20" y="20"/>
                  </a:lnTo>
                  <a:lnTo>
                    <a:pt x="12" y="28"/>
                  </a:lnTo>
                  <a:lnTo>
                    <a:pt x="3" y="43"/>
                  </a:lnTo>
                  <a:lnTo>
                    <a:pt x="0" y="56"/>
                  </a:lnTo>
                  <a:lnTo>
                    <a:pt x="0" y="83"/>
                  </a:lnTo>
                  <a:lnTo>
                    <a:pt x="3" y="99"/>
                  </a:lnTo>
                  <a:lnTo>
                    <a:pt x="12" y="111"/>
                  </a:lnTo>
                  <a:lnTo>
                    <a:pt x="20" y="126"/>
                  </a:lnTo>
                  <a:lnTo>
                    <a:pt x="31" y="135"/>
                  </a:lnTo>
                  <a:close/>
                </a:path>
              </a:pathLst>
            </a:custGeom>
            <a:solidFill>
              <a:srgbClr val="FFFFFF"/>
            </a:solidFill>
            <a:ln w="12700" cmpd="sng">
              <a:solidFill>
                <a:srgbClr val="FFFFFF"/>
              </a:solidFill>
              <a:prstDash val="solid"/>
              <a:round/>
              <a:headEnd/>
              <a:tailEnd/>
            </a:ln>
          </p:spPr>
          <p:txBody>
            <a:bodyPr/>
            <a:lstStyle/>
            <a:p>
              <a:endParaRPr lang="en-US"/>
            </a:p>
          </p:txBody>
        </p:sp>
        <p:sp>
          <p:nvSpPr>
            <p:cNvPr id="136363" name="Freeform 170"/>
            <p:cNvSpPr>
              <a:spLocks noChangeArrowheads="1"/>
            </p:cNvSpPr>
            <p:nvPr/>
          </p:nvSpPr>
          <p:spPr bwMode="auto">
            <a:xfrm>
              <a:off x="741" y="1596"/>
              <a:ext cx="86" cy="86"/>
            </a:xfrm>
            <a:custGeom>
              <a:avLst/>
              <a:gdLst>
                <a:gd name="T0" fmla="*/ 0 w 215"/>
                <a:gd name="T1" fmla="*/ 0 h 214"/>
                <a:gd name="T2" fmla="*/ 0 w 215"/>
                <a:gd name="T3" fmla="*/ 0 h 214"/>
                <a:gd name="T4" fmla="*/ 0 w 215"/>
                <a:gd name="T5" fmla="*/ 0 h 214"/>
                <a:gd name="T6" fmla="*/ 0 w 215"/>
                <a:gd name="T7" fmla="*/ 0 h 214"/>
                <a:gd name="T8" fmla="*/ 0 w 215"/>
                <a:gd name="T9" fmla="*/ 0 h 214"/>
                <a:gd name="T10" fmla="*/ 0 w 215"/>
                <a:gd name="T11" fmla="*/ 0 h 214"/>
                <a:gd name="T12" fmla="*/ 0 w 215"/>
                <a:gd name="T13" fmla="*/ 0 h 214"/>
                <a:gd name="T14" fmla="*/ 0 w 215"/>
                <a:gd name="T15" fmla="*/ 0 h 214"/>
                <a:gd name="T16" fmla="*/ 0 w 215"/>
                <a:gd name="T17" fmla="*/ 0 h 214"/>
                <a:gd name="T18" fmla="*/ 0 w 215"/>
                <a:gd name="T19" fmla="*/ 0 h 214"/>
                <a:gd name="T20" fmla="*/ 0 w 215"/>
                <a:gd name="T21" fmla="*/ 0 h 214"/>
                <a:gd name="T22" fmla="*/ 0 w 215"/>
                <a:gd name="T23" fmla="*/ 0 h 2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5" h="214">
                  <a:moveTo>
                    <a:pt x="47" y="219"/>
                  </a:moveTo>
                  <a:lnTo>
                    <a:pt x="86" y="207"/>
                  </a:lnTo>
                  <a:lnTo>
                    <a:pt x="138" y="198"/>
                  </a:lnTo>
                  <a:lnTo>
                    <a:pt x="186" y="195"/>
                  </a:lnTo>
                  <a:lnTo>
                    <a:pt x="202" y="171"/>
                  </a:lnTo>
                  <a:lnTo>
                    <a:pt x="210" y="140"/>
                  </a:lnTo>
                  <a:cubicBezTo>
                    <a:pt x="215" y="75"/>
                    <a:pt x="194" y="27"/>
                    <a:pt x="131" y="4"/>
                  </a:cubicBezTo>
                  <a:lnTo>
                    <a:pt x="110" y="4"/>
                  </a:lnTo>
                  <a:lnTo>
                    <a:pt x="91" y="8"/>
                  </a:lnTo>
                  <a:cubicBezTo>
                    <a:pt x="24" y="31"/>
                    <a:pt x="0" y="100"/>
                    <a:pt x="16" y="167"/>
                  </a:cubicBezTo>
                  <a:lnTo>
                    <a:pt x="31" y="195"/>
                  </a:lnTo>
                  <a:lnTo>
                    <a:pt x="47" y="219"/>
                  </a:lnTo>
                  <a:close/>
                </a:path>
              </a:pathLst>
            </a:custGeom>
            <a:solidFill>
              <a:srgbClr val="FFFFFF"/>
            </a:solidFill>
            <a:ln w="12700" cmpd="sng">
              <a:solidFill>
                <a:srgbClr val="FFFFFF"/>
              </a:solidFill>
              <a:prstDash val="solid"/>
              <a:round/>
              <a:headEnd/>
              <a:tailEnd/>
            </a:ln>
          </p:spPr>
          <p:txBody>
            <a:bodyPr/>
            <a:lstStyle/>
            <a:p>
              <a:endParaRPr lang="en-US"/>
            </a:p>
          </p:txBody>
        </p:sp>
        <p:sp>
          <p:nvSpPr>
            <p:cNvPr id="136364" name="Freeform 171"/>
            <p:cNvSpPr>
              <a:spLocks noChangeArrowheads="1"/>
            </p:cNvSpPr>
            <p:nvPr/>
          </p:nvSpPr>
          <p:spPr bwMode="auto">
            <a:xfrm>
              <a:off x="857" y="1701"/>
              <a:ext cx="50" cy="60"/>
            </a:xfrm>
            <a:custGeom>
              <a:avLst/>
              <a:gdLst>
                <a:gd name="T0" fmla="*/ 0 w 125"/>
                <a:gd name="T1" fmla="*/ 0 h 150"/>
                <a:gd name="T2" fmla="*/ 0 w 125"/>
                <a:gd name="T3" fmla="*/ 0 h 150"/>
                <a:gd name="T4" fmla="*/ 0 w 125"/>
                <a:gd name="T5" fmla="*/ 0 h 150"/>
                <a:gd name="T6" fmla="*/ 0 w 125"/>
                <a:gd name="T7" fmla="*/ 0 h 150"/>
                <a:gd name="T8" fmla="*/ 0 w 125"/>
                <a:gd name="T9" fmla="*/ 0 h 150"/>
                <a:gd name="T10" fmla="*/ 0 w 125"/>
                <a:gd name="T11" fmla="*/ 0 h 150"/>
                <a:gd name="T12" fmla="*/ 0 w 125"/>
                <a:gd name="T13" fmla="*/ 0 h 150"/>
                <a:gd name="T14" fmla="*/ 0 w 125"/>
                <a:gd name="T15" fmla="*/ 0 h 150"/>
                <a:gd name="T16" fmla="*/ 0 w 125"/>
                <a:gd name="T17" fmla="*/ 0 h 150"/>
                <a:gd name="T18" fmla="*/ 0 w 125"/>
                <a:gd name="T19" fmla="*/ 0 h 150"/>
                <a:gd name="T20" fmla="*/ 0 w 125"/>
                <a:gd name="T21" fmla="*/ 0 h 150"/>
                <a:gd name="T22" fmla="*/ 0 w 125"/>
                <a:gd name="T23" fmla="*/ 0 h 150"/>
                <a:gd name="T24" fmla="*/ 0 w 125"/>
                <a:gd name="T25" fmla="*/ 0 h 150"/>
                <a:gd name="T26" fmla="*/ 0 w 125"/>
                <a:gd name="T27" fmla="*/ 0 h 150"/>
                <a:gd name="T28" fmla="*/ 0 w 125"/>
                <a:gd name="T29" fmla="*/ 0 h 150"/>
                <a:gd name="T30" fmla="*/ 0 w 125"/>
                <a:gd name="T31" fmla="*/ 0 h 150"/>
                <a:gd name="T32" fmla="*/ 0 w 125"/>
                <a:gd name="T33" fmla="*/ 0 h 150"/>
                <a:gd name="T34" fmla="*/ 0 w 125"/>
                <a:gd name="T35" fmla="*/ 0 h 150"/>
                <a:gd name="T36" fmla="*/ 0 w 125"/>
                <a:gd name="T37" fmla="*/ 0 h 150"/>
                <a:gd name="T38" fmla="*/ 0 w 125"/>
                <a:gd name="T39" fmla="*/ 0 h 150"/>
                <a:gd name="T40" fmla="*/ 0 w 125"/>
                <a:gd name="T41" fmla="*/ 0 h 150"/>
                <a:gd name="T42" fmla="*/ 0 w 125"/>
                <a:gd name="T43" fmla="*/ 0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5" h="150">
                  <a:moveTo>
                    <a:pt x="110" y="11"/>
                  </a:moveTo>
                  <a:lnTo>
                    <a:pt x="98" y="8"/>
                  </a:lnTo>
                  <a:lnTo>
                    <a:pt x="90" y="4"/>
                  </a:lnTo>
                  <a:lnTo>
                    <a:pt x="78" y="8"/>
                  </a:lnTo>
                  <a:lnTo>
                    <a:pt x="67" y="11"/>
                  </a:lnTo>
                  <a:lnTo>
                    <a:pt x="43" y="27"/>
                  </a:lnTo>
                  <a:lnTo>
                    <a:pt x="19" y="51"/>
                  </a:lnTo>
                  <a:lnTo>
                    <a:pt x="3" y="83"/>
                  </a:lnTo>
                  <a:lnTo>
                    <a:pt x="0" y="111"/>
                  </a:lnTo>
                  <a:lnTo>
                    <a:pt x="0" y="135"/>
                  </a:lnTo>
                  <a:lnTo>
                    <a:pt x="15" y="150"/>
                  </a:lnTo>
                  <a:lnTo>
                    <a:pt x="22" y="154"/>
                  </a:lnTo>
                  <a:lnTo>
                    <a:pt x="46" y="154"/>
                  </a:lnTo>
                  <a:lnTo>
                    <a:pt x="58" y="150"/>
                  </a:lnTo>
                  <a:lnTo>
                    <a:pt x="82" y="135"/>
                  </a:lnTo>
                  <a:lnTo>
                    <a:pt x="102" y="111"/>
                  </a:lnTo>
                  <a:lnTo>
                    <a:pt x="117" y="78"/>
                  </a:lnTo>
                  <a:lnTo>
                    <a:pt x="125" y="51"/>
                  </a:lnTo>
                  <a:lnTo>
                    <a:pt x="125" y="39"/>
                  </a:lnTo>
                  <a:lnTo>
                    <a:pt x="122" y="27"/>
                  </a:lnTo>
                  <a:lnTo>
                    <a:pt x="117" y="15"/>
                  </a:lnTo>
                  <a:lnTo>
                    <a:pt x="110" y="11"/>
                  </a:lnTo>
                  <a:close/>
                </a:path>
              </a:pathLst>
            </a:custGeom>
            <a:solidFill>
              <a:srgbClr val="FFFFFF"/>
            </a:solidFill>
            <a:ln w="12700" cmpd="sng">
              <a:solidFill>
                <a:srgbClr val="FFFFFF"/>
              </a:solidFill>
              <a:prstDash val="solid"/>
              <a:round/>
              <a:headEnd/>
              <a:tailEnd/>
            </a:ln>
          </p:spPr>
          <p:txBody>
            <a:bodyPr/>
            <a:lstStyle/>
            <a:p>
              <a:endParaRPr lang="en-US"/>
            </a:p>
          </p:txBody>
        </p:sp>
        <p:sp>
          <p:nvSpPr>
            <p:cNvPr id="136365" name="Freeform 172"/>
            <p:cNvSpPr>
              <a:spLocks noChangeArrowheads="1"/>
            </p:cNvSpPr>
            <p:nvPr/>
          </p:nvSpPr>
          <p:spPr bwMode="auto">
            <a:xfrm>
              <a:off x="958" y="1838"/>
              <a:ext cx="183" cy="197"/>
            </a:xfrm>
            <a:custGeom>
              <a:avLst/>
              <a:gdLst>
                <a:gd name="T0" fmla="*/ 0 w 459"/>
                <a:gd name="T1" fmla="*/ 0 h 493"/>
                <a:gd name="T2" fmla="*/ 0 w 459"/>
                <a:gd name="T3" fmla="*/ 0 h 493"/>
                <a:gd name="T4" fmla="*/ 0 w 459"/>
                <a:gd name="T5" fmla="*/ 0 h 493"/>
                <a:gd name="T6" fmla="*/ 0 w 459"/>
                <a:gd name="T7" fmla="*/ 0 h 493"/>
                <a:gd name="T8" fmla="*/ 0 w 459"/>
                <a:gd name="T9" fmla="*/ 0 h 493"/>
                <a:gd name="T10" fmla="*/ 0 w 459"/>
                <a:gd name="T11" fmla="*/ 0 h 493"/>
                <a:gd name="T12" fmla="*/ 0 w 459"/>
                <a:gd name="T13" fmla="*/ 0 h 493"/>
                <a:gd name="T14" fmla="*/ 0 w 459"/>
                <a:gd name="T15" fmla="*/ 0 h 493"/>
                <a:gd name="T16" fmla="*/ 0 w 459"/>
                <a:gd name="T17" fmla="*/ 0 h 4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9" h="493">
                  <a:moveTo>
                    <a:pt x="383" y="4"/>
                  </a:moveTo>
                  <a:lnTo>
                    <a:pt x="321" y="56"/>
                  </a:lnTo>
                  <a:lnTo>
                    <a:pt x="257" y="107"/>
                  </a:lnTo>
                  <a:cubicBezTo>
                    <a:pt x="224" y="148"/>
                    <a:pt x="0" y="321"/>
                    <a:pt x="68" y="402"/>
                  </a:cubicBezTo>
                  <a:lnTo>
                    <a:pt x="75" y="410"/>
                  </a:lnTo>
                  <a:lnTo>
                    <a:pt x="83" y="430"/>
                  </a:lnTo>
                  <a:cubicBezTo>
                    <a:pt x="115" y="498"/>
                    <a:pt x="185" y="450"/>
                    <a:pt x="221" y="414"/>
                  </a:cubicBezTo>
                  <a:lnTo>
                    <a:pt x="245" y="386"/>
                  </a:lnTo>
                  <a:lnTo>
                    <a:pt x="459" y="36"/>
                  </a:lnTo>
                  <a:lnTo>
                    <a:pt x="383" y="4"/>
                  </a:lnTo>
                  <a:close/>
                </a:path>
              </a:pathLst>
            </a:custGeom>
            <a:solidFill>
              <a:srgbClr val="8CC53F"/>
            </a:solidFill>
            <a:ln w="12700" cmpd="sng">
              <a:solidFill>
                <a:srgbClr val="8CC53F"/>
              </a:solidFill>
              <a:prstDash val="solid"/>
              <a:round/>
              <a:headEnd/>
              <a:tailEnd/>
            </a:ln>
          </p:spPr>
          <p:txBody>
            <a:bodyPr/>
            <a:lstStyle/>
            <a:p>
              <a:endParaRPr lang="en-US"/>
            </a:p>
          </p:txBody>
        </p:sp>
        <p:sp>
          <p:nvSpPr>
            <p:cNvPr id="136366" name="Freeform 173"/>
            <p:cNvSpPr>
              <a:spLocks noChangeArrowheads="1"/>
            </p:cNvSpPr>
            <p:nvPr/>
          </p:nvSpPr>
          <p:spPr bwMode="auto">
            <a:xfrm>
              <a:off x="1132" y="1458"/>
              <a:ext cx="350" cy="391"/>
            </a:xfrm>
            <a:custGeom>
              <a:avLst/>
              <a:gdLst>
                <a:gd name="T0" fmla="*/ 0 w 876"/>
                <a:gd name="T1" fmla="*/ 0 h 977"/>
                <a:gd name="T2" fmla="*/ 0 w 876"/>
                <a:gd name="T3" fmla="*/ 0 h 977"/>
                <a:gd name="T4" fmla="*/ 0 w 876"/>
                <a:gd name="T5" fmla="*/ 0 h 977"/>
                <a:gd name="T6" fmla="*/ 0 w 876"/>
                <a:gd name="T7" fmla="*/ 0 h 977"/>
                <a:gd name="T8" fmla="*/ 0 w 876"/>
                <a:gd name="T9" fmla="*/ 0 h 977"/>
                <a:gd name="T10" fmla="*/ 0 w 876"/>
                <a:gd name="T11" fmla="*/ 0 h 977"/>
                <a:gd name="T12" fmla="*/ 0 w 876"/>
                <a:gd name="T13" fmla="*/ 0 h 977"/>
                <a:gd name="T14" fmla="*/ 0 w 876"/>
                <a:gd name="T15" fmla="*/ 0 h 977"/>
                <a:gd name="T16" fmla="*/ 0 w 876"/>
                <a:gd name="T17" fmla="*/ 0 h 977"/>
                <a:gd name="T18" fmla="*/ 0 w 876"/>
                <a:gd name="T19" fmla="*/ 0 h 977"/>
                <a:gd name="T20" fmla="*/ 0 w 876"/>
                <a:gd name="T21" fmla="*/ 0 h 977"/>
                <a:gd name="T22" fmla="*/ 0 w 876"/>
                <a:gd name="T23" fmla="*/ 0 h 977"/>
                <a:gd name="T24" fmla="*/ 0 w 876"/>
                <a:gd name="T25" fmla="*/ 0 h 977"/>
                <a:gd name="T26" fmla="*/ 0 w 876"/>
                <a:gd name="T27" fmla="*/ 0 h 977"/>
                <a:gd name="T28" fmla="*/ 0 w 876"/>
                <a:gd name="T29" fmla="*/ 0 h 977"/>
                <a:gd name="T30" fmla="*/ 0 w 876"/>
                <a:gd name="T31" fmla="*/ 0 h 977"/>
                <a:gd name="T32" fmla="*/ 0 w 876"/>
                <a:gd name="T33" fmla="*/ 0 h 977"/>
                <a:gd name="T34" fmla="*/ 0 w 876"/>
                <a:gd name="T35" fmla="*/ 0 h 977"/>
                <a:gd name="T36" fmla="*/ 0 w 876"/>
                <a:gd name="T37" fmla="*/ 0 h 977"/>
                <a:gd name="T38" fmla="*/ 0 w 876"/>
                <a:gd name="T39" fmla="*/ 0 h 977"/>
                <a:gd name="T40" fmla="*/ 0 w 876"/>
                <a:gd name="T41" fmla="*/ 0 h 977"/>
                <a:gd name="T42" fmla="*/ 0 w 876"/>
                <a:gd name="T43" fmla="*/ 0 h 977"/>
                <a:gd name="T44" fmla="*/ 0 w 876"/>
                <a:gd name="T45" fmla="*/ 0 h 977"/>
                <a:gd name="T46" fmla="*/ 0 w 876"/>
                <a:gd name="T47" fmla="*/ 0 h 977"/>
                <a:gd name="T48" fmla="*/ 0 w 876"/>
                <a:gd name="T49" fmla="*/ 0 h 977"/>
                <a:gd name="T50" fmla="*/ 0 w 876"/>
                <a:gd name="T51" fmla="*/ 0 h 977"/>
                <a:gd name="T52" fmla="*/ 0 w 876"/>
                <a:gd name="T53" fmla="*/ 0 h 977"/>
                <a:gd name="T54" fmla="*/ 0 w 876"/>
                <a:gd name="T55" fmla="*/ 0 h 977"/>
                <a:gd name="T56" fmla="*/ 0 w 876"/>
                <a:gd name="T57" fmla="*/ 0 h 977"/>
                <a:gd name="T58" fmla="*/ 0 w 876"/>
                <a:gd name="T59" fmla="*/ 0 h 977"/>
                <a:gd name="T60" fmla="*/ 0 w 876"/>
                <a:gd name="T61" fmla="*/ 0 h 977"/>
                <a:gd name="T62" fmla="*/ 0 w 876"/>
                <a:gd name="T63" fmla="*/ 0 h 977"/>
                <a:gd name="T64" fmla="*/ 0 w 876"/>
                <a:gd name="T65" fmla="*/ 0 h 977"/>
                <a:gd name="T66" fmla="*/ 0 w 876"/>
                <a:gd name="T67" fmla="*/ 0 h 977"/>
                <a:gd name="T68" fmla="*/ 0 w 876"/>
                <a:gd name="T69" fmla="*/ 0 h 977"/>
                <a:gd name="T70" fmla="*/ 0 w 876"/>
                <a:gd name="T71" fmla="*/ 0 h 977"/>
                <a:gd name="T72" fmla="*/ 0 w 876"/>
                <a:gd name="T73" fmla="*/ 0 h 977"/>
                <a:gd name="T74" fmla="*/ 0 w 876"/>
                <a:gd name="T75" fmla="*/ 0 h 9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76" h="977">
                  <a:moveTo>
                    <a:pt x="664" y="8"/>
                  </a:moveTo>
                  <a:lnTo>
                    <a:pt x="656" y="4"/>
                  </a:lnTo>
                  <a:lnTo>
                    <a:pt x="676" y="32"/>
                  </a:lnTo>
                  <a:lnTo>
                    <a:pt x="695" y="63"/>
                  </a:lnTo>
                  <a:lnTo>
                    <a:pt x="716" y="95"/>
                  </a:lnTo>
                  <a:lnTo>
                    <a:pt x="728" y="131"/>
                  </a:lnTo>
                  <a:lnTo>
                    <a:pt x="735" y="167"/>
                  </a:lnTo>
                  <a:lnTo>
                    <a:pt x="743" y="207"/>
                  </a:lnTo>
                  <a:lnTo>
                    <a:pt x="747" y="246"/>
                  </a:lnTo>
                  <a:lnTo>
                    <a:pt x="747" y="290"/>
                  </a:lnTo>
                  <a:lnTo>
                    <a:pt x="743" y="329"/>
                  </a:lnTo>
                  <a:cubicBezTo>
                    <a:pt x="743" y="415"/>
                    <a:pt x="710" y="470"/>
                    <a:pt x="685" y="549"/>
                  </a:cubicBezTo>
                  <a:lnTo>
                    <a:pt x="661" y="592"/>
                  </a:lnTo>
                  <a:lnTo>
                    <a:pt x="633" y="635"/>
                  </a:lnTo>
                  <a:lnTo>
                    <a:pt x="601" y="680"/>
                  </a:lnTo>
                  <a:lnTo>
                    <a:pt x="570" y="723"/>
                  </a:lnTo>
                  <a:lnTo>
                    <a:pt x="530" y="759"/>
                  </a:lnTo>
                  <a:lnTo>
                    <a:pt x="494" y="795"/>
                  </a:lnTo>
                  <a:lnTo>
                    <a:pt x="451" y="826"/>
                  </a:lnTo>
                  <a:lnTo>
                    <a:pt x="411" y="850"/>
                  </a:lnTo>
                  <a:lnTo>
                    <a:pt x="368" y="874"/>
                  </a:lnTo>
                  <a:lnTo>
                    <a:pt x="328" y="894"/>
                  </a:lnTo>
                  <a:cubicBezTo>
                    <a:pt x="239" y="921"/>
                    <a:pt x="209" y="928"/>
                    <a:pt x="115" y="918"/>
                  </a:cubicBezTo>
                  <a:lnTo>
                    <a:pt x="75" y="910"/>
                  </a:lnTo>
                  <a:lnTo>
                    <a:pt x="39" y="894"/>
                  </a:lnTo>
                  <a:lnTo>
                    <a:pt x="0" y="874"/>
                  </a:lnTo>
                  <a:lnTo>
                    <a:pt x="27" y="902"/>
                  </a:lnTo>
                  <a:lnTo>
                    <a:pt x="99" y="950"/>
                  </a:lnTo>
                  <a:cubicBezTo>
                    <a:pt x="178" y="980"/>
                    <a:pt x="221" y="982"/>
                    <a:pt x="304" y="974"/>
                  </a:cubicBezTo>
                  <a:lnTo>
                    <a:pt x="348" y="965"/>
                  </a:lnTo>
                  <a:lnTo>
                    <a:pt x="392" y="950"/>
                  </a:lnTo>
                  <a:cubicBezTo>
                    <a:pt x="442" y="940"/>
                    <a:pt x="563" y="857"/>
                    <a:pt x="597" y="819"/>
                  </a:cubicBezTo>
                  <a:lnTo>
                    <a:pt x="633" y="779"/>
                  </a:lnTo>
                  <a:lnTo>
                    <a:pt x="668" y="738"/>
                  </a:lnTo>
                  <a:lnTo>
                    <a:pt x="704" y="692"/>
                  </a:lnTo>
                  <a:cubicBezTo>
                    <a:pt x="816" y="514"/>
                    <a:pt x="876" y="236"/>
                    <a:pt x="724" y="63"/>
                  </a:cubicBezTo>
                  <a:lnTo>
                    <a:pt x="695" y="32"/>
                  </a:lnTo>
                  <a:lnTo>
                    <a:pt x="664" y="8"/>
                  </a:lnTo>
                  <a:close/>
                </a:path>
              </a:pathLst>
            </a:custGeom>
            <a:solidFill>
              <a:srgbClr val="8CC53F"/>
            </a:solidFill>
            <a:ln w="12700" cmpd="sng">
              <a:solidFill>
                <a:srgbClr val="8CC53F"/>
              </a:solidFill>
              <a:prstDash val="solid"/>
              <a:round/>
              <a:headEnd/>
              <a:tailEnd/>
            </a:ln>
          </p:spPr>
          <p:txBody>
            <a:bodyPr/>
            <a:lstStyle/>
            <a:p>
              <a:endParaRPr lang="en-US"/>
            </a:p>
          </p:txBody>
        </p:sp>
        <p:sp>
          <p:nvSpPr>
            <p:cNvPr id="136367" name="Freeform 174"/>
            <p:cNvSpPr>
              <a:spLocks noChangeArrowheads="1"/>
            </p:cNvSpPr>
            <p:nvPr/>
          </p:nvSpPr>
          <p:spPr bwMode="auto">
            <a:xfrm>
              <a:off x="1056" y="1394"/>
              <a:ext cx="332" cy="430"/>
            </a:xfrm>
            <a:custGeom>
              <a:avLst/>
              <a:gdLst>
                <a:gd name="T0" fmla="*/ 0 w 829"/>
                <a:gd name="T1" fmla="*/ 0 h 1073"/>
                <a:gd name="T2" fmla="*/ 0 w 829"/>
                <a:gd name="T3" fmla="*/ 0 h 1073"/>
                <a:gd name="T4" fmla="*/ 0 w 829"/>
                <a:gd name="T5" fmla="*/ 0 h 1073"/>
                <a:gd name="T6" fmla="*/ 0 w 829"/>
                <a:gd name="T7" fmla="*/ 0 h 1073"/>
                <a:gd name="T8" fmla="*/ 0 w 829"/>
                <a:gd name="T9" fmla="*/ 0 h 1073"/>
                <a:gd name="T10" fmla="*/ 0 w 829"/>
                <a:gd name="T11" fmla="*/ 0 h 1073"/>
                <a:gd name="T12" fmla="*/ 0 w 829"/>
                <a:gd name="T13" fmla="*/ 0 h 1073"/>
                <a:gd name="T14" fmla="*/ 0 w 829"/>
                <a:gd name="T15" fmla="*/ 0 h 1073"/>
                <a:gd name="T16" fmla="*/ 0 w 829"/>
                <a:gd name="T17" fmla="*/ 0 h 1073"/>
                <a:gd name="T18" fmla="*/ 0 w 829"/>
                <a:gd name="T19" fmla="*/ 0 h 1073"/>
                <a:gd name="T20" fmla="*/ 0 w 829"/>
                <a:gd name="T21" fmla="*/ 0 h 1073"/>
                <a:gd name="T22" fmla="*/ 0 w 829"/>
                <a:gd name="T23" fmla="*/ 0 h 1073"/>
                <a:gd name="T24" fmla="*/ 0 w 829"/>
                <a:gd name="T25" fmla="*/ 0 h 1073"/>
                <a:gd name="T26" fmla="*/ 0 w 829"/>
                <a:gd name="T27" fmla="*/ 0 h 1073"/>
                <a:gd name="T28" fmla="*/ 0 w 829"/>
                <a:gd name="T29" fmla="*/ 0 h 10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29" h="1073">
                  <a:moveTo>
                    <a:pt x="216" y="441"/>
                  </a:moveTo>
                  <a:lnTo>
                    <a:pt x="244" y="397"/>
                  </a:lnTo>
                  <a:cubicBezTo>
                    <a:pt x="355" y="219"/>
                    <a:pt x="579" y="70"/>
                    <a:pt x="794" y="142"/>
                  </a:cubicBezTo>
                  <a:lnTo>
                    <a:pt x="829" y="158"/>
                  </a:lnTo>
                  <a:lnTo>
                    <a:pt x="802" y="135"/>
                  </a:lnTo>
                  <a:lnTo>
                    <a:pt x="767" y="111"/>
                  </a:lnTo>
                  <a:cubicBezTo>
                    <a:pt x="564" y="4"/>
                    <a:pt x="331" y="135"/>
                    <a:pt x="204" y="297"/>
                  </a:cubicBezTo>
                  <a:lnTo>
                    <a:pt x="173" y="342"/>
                  </a:lnTo>
                  <a:lnTo>
                    <a:pt x="145" y="390"/>
                  </a:lnTo>
                  <a:cubicBezTo>
                    <a:pt x="30" y="578"/>
                    <a:pt x="0" y="898"/>
                    <a:pt x="193" y="1048"/>
                  </a:cubicBezTo>
                  <a:lnTo>
                    <a:pt x="228" y="1072"/>
                  </a:lnTo>
                  <a:lnTo>
                    <a:pt x="236" y="1077"/>
                  </a:lnTo>
                  <a:lnTo>
                    <a:pt x="212" y="1048"/>
                  </a:lnTo>
                  <a:cubicBezTo>
                    <a:pt x="88" y="890"/>
                    <a:pt x="108" y="660"/>
                    <a:pt x="193" y="488"/>
                  </a:cubicBezTo>
                  <a:lnTo>
                    <a:pt x="216" y="441"/>
                  </a:lnTo>
                  <a:close/>
                </a:path>
              </a:pathLst>
            </a:custGeom>
            <a:solidFill>
              <a:srgbClr val="8CC53F"/>
            </a:solidFill>
            <a:ln w="12700" cmpd="sng">
              <a:solidFill>
                <a:srgbClr val="8CC53F"/>
              </a:solidFill>
              <a:prstDash val="solid"/>
              <a:round/>
              <a:headEnd/>
              <a:tailEnd/>
            </a:ln>
          </p:spPr>
          <p:txBody>
            <a:bodyPr/>
            <a:lstStyle/>
            <a:p>
              <a:endParaRPr lang="en-US"/>
            </a:p>
          </p:txBody>
        </p:sp>
        <p:sp>
          <p:nvSpPr>
            <p:cNvPr id="136368" name="Freeform 175"/>
            <p:cNvSpPr>
              <a:spLocks noChangeArrowheads="1"/>
            </p:cNvSpPr>
            <p:nvPr/>
          </p:nvSpPr>
          <p:spPr bwMode="auto">
            <a:xfrm>
              <a:off x="1102" y="1811"/>
              <a:ext cx="52" cy="60"/>
            </a:xfrm>
            <a:custGeom>
              <a:avLst/>
              <a:gdLst>
                <a:gd name="T0" fmla="*/ 0 w 129"/>
                <a:gd name="T1" fmla="*/ 0 h 151"/>
                <a:gd name="T2" fmla="*/ 0 w 129"/>
                <a:gd name="T3" fmla="*/ 0 h 151"/>
                <a:gd name="T4" fmla="*/ 0 w 129"/>
                <a:gd name="T5" fmla="*/ 0 h 151"/>
                <a:gd name="T6" fmla="*/ 0 w 129"/>
                <a:gd name="T7" fmla="*/ 0 h 1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151">
                  <a:moveTo>
                    <a:pt x="46" y="155"/>
                  </a:moveTo>
                  <a:lnTo>
                    <a:pt x="0" y="123"/>
                  </a:lnTo>
                  <a:lnTo>
                    <a:pt x="82" y="4"/>
                  </a:lnTo>
                  <a:lnTo>
                    <a:pt x="129" y="36"/>
                  </a:lnTo>
                  <a:lnTo>
                    <a:pt x="46" y="155"/>
                  </a:lnTo>
                  <a:close/>
                </a:path>
              </a:pathLst>
            </a:custGeom>
            <a:solidFill>
              <a:srgbClr val="8CC53F"/>
            </a:solidFill>
            <a:ln w="12700" cmpd="sng">
              <a:solidFill>
                <a:srgbClr val="8CC53F"/>
              </a:solidFill>
              <a:prstDash val="solid"/>
              <a:round/>
              <a:headEnd/>
              <a:tailEnd/>
            </a:ln>
          </p:spPr>
          <p:txBody>
            <a:bodyPr/>
            <a:lstStyle/>
            <a:p>
              <a:endParaRPr lang="en-US"/>
            </a:p>
          </p:txBody>
        </p:sp>
        <p:sp>
          <p:nvSpPr>
            <p:cNvPr id="136369" name="Freeform 176"/>
            <p:cNvSpPr>
              <a:spLocks noChangeArrowheads="1"/>
            </p:cNvSpPr>
            <p:nvPr/>
          </p:nvSpPr>
          <p:spPr bwMode="auto">
            <a:xfrm>
              <a:off x="1135" y="1525"/>
              <a:ext cx="282" cy="119"/>
            </a:xfrm>
            <a:custGeom>
              <a:avLst/>
              <a:gdLst>
                <a:gd name="T0" fmla="*/ 0 w 704"/>
                <a:gd name="T1" fmla="*/ 0 h 297"/>
                <a:gd name="T2" fmla="*/ 0 w 704"/>
                <a:gd name="T3" fmla="*/ 0 h 297"/>
                <a:gd name="T4" fmla="*/ 0 w 704"/>
                <a:gd name="T5" fmla="*/ 0 h 297"/>
                <a:gd name="T6" fmla="*/ 0 w 704"/>
                <a:gd name="T7" fmla="*/ 0 h 297"/>
                <a:gd name="T8" fmla="*/ 0 w 704"/>
                <a:gd name="T9" fmla="*/ 0 h 297"/>
                <a:gd name="T10" fmla="*/ 0 w 704"/>
                <a:gd name="T11" fmla="*/ 0 h 297"/>
                <a:gd name="T12" fmla="*/ 0 w 704"/>
                <a:gd name="T13" fmla="*/ 0 h 297"/>
                <a:gd name="T14" fmla="*/ 0 w 704"/>
                <a:gd name="T15" fmla="*/ 0 h 297"/>
                <a:gd name="T16" fmla="*/ 0 w 704"/>
                <a:gd name="T17" fmla="*/ 0 h 297"/>
                <a:gd name="T18" fmla="*/ 0 w 704"/>
                <a:gd name="T19" fmla="*/ 0 h 297"/>
                <a:gd name="T20" fmla="*/ 0 w 704"/>
                <a:gd name="T21" fmla="*/ 0 h 297"/>
                <a:gd name="T22" fmla="*/ 0 w 704"/>
                <a:gd name="T23" fmla="*/ 0 h 297"/>
                <a:gd name="T24" fmla="*/ 0 w 704"/>
                <a:gd name="T25" fmla="*/ 0 h 29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04" h="297">
                  <a:moveTo>
                    <a:pt x="0" y="255"/>
                  </a:moveTo>
                  <a:lnTo>
                    <a:pt x="351" y="131"/>
                  </a:lnTo>
                  <a:lnTo>
                    <a:pt x="530" y="68"/>
                  </a:lnTo>
                  <a:lnTo>
                    <a:pt x="699" y="4"/>
                  </a:lnTo>
                  <a:lnTo>
                    <a:pt x="704" y="20"/>
                  </a:lnTo>
                  <a:lnTo>
                    <a:pt x="534" y="92"/>
                  </a:lnTo>
                  <a:lnTo>
                    <a:pt x="360" y="162"/>
                  </a:lnTo>
                  <a:lnTo>
                    <a:pt x="181" y="234"/>
                  </a:lnTo>
                  <a:lnTo>
                    <a:pt x="94" y="270"/>
                  </a:lnTo>
                  <a:lnTo>
                    <a:pt x="3" y="302"/>
                  </a:lnTo>
                  <a:lnTo>
                    <a:pt x="3" y="270"/>
                  </a:lnTo>
                  <a:lnTo>
                    <a:pt x="3" y="302"/>
                  </a:lnTo>
                  <a:lnTo>
                    <a:pt x="0" y="255"/>
                  </a:lnTo>
                  <a:close/>
                </a:path>
              </a:pathLst>
            </a:custGeom>
            <a:solidFill>
              <a:srgbClr val="8CC53F"/>
            </a:solidFill>
            <a:ln w="12700" cmpd="sng">
              <a:solidFill>
                <a:srgbClr val="8CC53F"/>
              </a:solidFill>
              <a:prstDash val="solid"/>
              <a:round/>
              <a:headEnd/>
              <a:tailEnd/>
            </a:ln>
          </p:spPr>
          <p:txBody>
            <a:bodyPr/>
            <a:lstStyle/>
            <a:p>
              <a:endParaRPr lang="en-US"/>
            </a:p>
          </p:txBody>
        </p:sp>
        <p:sp>
          <p:nvSpPr>
            <p:cNvPr id="136370" name="Freeform 177"/>
            <p:cNvSpPr>
              <a:spLocks noChangeArrowheads="1"/>
            </p:cNvSpPr>
            <p:nvPr/>
          </p:nvSpPr>
          <p:spPr bwMode="auto">
            <a:xfrm>
              <a:off x="1125" y="1633"/>
              <a:ext cx="215" cy="87"/>
            </a:xfrm>
            <a:custGeom>
              <a:avLst/>
              <a:gdLst>
                <a:gd name="T0" fmla="*/ 0 w 537"/>
                <a:gd name="T1" fmla="*/ 0 h 218"/>
                <a:gd name="T2" fmla="*/ 0 w 537"/>
                <a:gd name="T3" fmla="*/ 0 h 218"/>
                <a:gd name="T4" fmla="*/ 0 w 537"/>
                <a:gd name="T5" fmla="*/ 0 h 218"/>
                <a:gd name="T6" fmla="*/ 0 w 537"/>
                <a:gd name="T7" fmla="*/ 0 h 218"/>
                <a:gd name="T8" fmla="*/ 0 w 537"/>
                <a:gd name="T9" fmla="*/ 0 h 218"/>
                <a:gd name="T10" fmla="*/ 0 w 537"/>
                <a:gd name="T11" fmla="*/ 0 h 218"/>
                <a:gd name="T12" fmla="*/ 0 w 537"/>
                <a:gd name="T13" fmla="*/ 0 h 218"/>
                <a:gd name="T14" fmla="*/ 0 w 537"/>
                <a:gd name="T15" fmla="*/ 0 h 218"/>
                <a:gd name="T16" fmla="*/ 0 w 537"/>
                <a:gd name="T17" fmla="*/ 0 h 218"/>
                <a:gd name="T18" fmla="*/ 0 w 537"/>
                <a:gd name="T19" fmla="*/ 0 h 218"/>
                <a:gd name="T20" fmla="*/ 0 w 537"/>
                <a:gd name="T21" fmla="*/ 0 h 2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37" h="218">
                  <a:moveTo>
                    <a:pt x="0" y="176"/>
                  </a:moveTo>
                  <a:lnTo>
                    <a:pt x="134" y="128"/>
                  </a:lnTo>
                  <a:lnTo>
                    <a:pt x="265" y="88"/>
                  </a:lnTo>
                  <a:lnTo>
                    <a:pt x="530" y="4"/>
                  </a:lnTo>
                  <a:lnTo>
                    <a:pt x="537" y="20"/>
                  </a:lnTo>
                  <a:lnTo>
                    <a:pt x="403" y="68"/>
                  </a:lnTo>
                  <a:lnTo>
                    <a:pt x="272" y="119"/>
                  </a:lnTo>
                  <a:lnTo>
                    <a:pt x="138" y="171"/>
                  </a:lnTo>
                  <a:lnTo>
                    <a:pt x="8" y="222"/>
                  </a:lnTo>
                  <a:lnTo>
                    <a:pt x="8" y="191"/>
                  </a:lnTo>
                  <a:lnTo>
                    <a:pt x="0" y="176"/>
                  </a:lnTo>
                  <a:close/>
                </a:path>
              </a:pathLst>
            </a:custGeom>
            <a:solidFill>
              <a:srgbClr val="8CC53F"/>
            </a:solidFill>
            <a:ln w="12700" cmpd="sng">
              <a:solidFill>
                <a:srgbClr val="8CC53F"/>
              </a:solidFill>
              <a:prstDash val="solid"/>
              <a:round/>
              <a:headEnd/>
              <a:tailEnd/>
            </a:ln>
          </p:spPr>
          <p:txBody>
            <a:bodyPr/>
            <a:lstStyle/>
            <a:p>
              <a:endParaRPr lang="en-US"/>
            </a:p>
          </p:txBody>
        </p:sp>
        <p:sp>
          <p:nvSpPr>
            <p:cNvPr id="136371" name="Line 178"/>
            <p:cNvSpPr>
              <a:spLocks noChangeShapeType="1"/>
            </p:cNvSpPr>
            <p:nvPr/>
          </p:nvSpPr>
          <p:spPr bwMode="auto">
            <a:xfrm flipH="1" flipV="1">
              <a:off x="1129" y="1708"/>
              <a:ext cx="0" cy="0"/>
            </a:xfrm>
            <a:prstGeom prst="line">
              <a:avLst/>
            </a:prstGeom>
            <a:noFill/>
            <a:ln w="0">
              <a:solidFill>
                <a:srgbClr val="8CC53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72" name="Freeform 179"/>
            <p:cNvSpPr>
              <a:spLocks noChangeArrowheads="1"/>
            </p:cNvSpPr>
            <p:nvPr/>
          </p:nvSpPr>
          <p:spPr bwMode="auto">
            <a:xfrm>
              <a:off x="825" y="1831"/>
              <a:ext cx="229" cy="141"/>
            </a:xfrm>
            <a:custGeom>
              <a:avLst/>
              <a:gdLst>
                <a:gd name="T0" fmla="*/ 0 w 573"/>
                <a:gd name="T1" fmla="*/ 0 h 350"/>
                <a:gd name="T2" fmla="*/ 0 w 573"/>
                <a:gd name="T3" fmla="*/ 0 h 350"/>
                <a:gd name="T4" fmla="*/ 0 w 573"/>
                <a:gd name="T5" fmla="*/ 0 h 350"/>
                <a:gd name="T6" fmla="*/ 0 w 573"/>
                <a:gd name="T7" fmla="*/ 0 h 350"/>
                <a:gd name="T8" fmla="*/ 0 w 573"/>
                <a:gd name="T9" fmla="*/ 0 h 350"/>
                <a:gd name="T10" fmla="*/ 0 w 573"/>
                <a:gd name="T11" fmla="*/ 0 h 350"/>
                <a:gd name="T12" fmla="*/ 0 w 573"/>
                <a:gd name="T13" fmla="*/ 0 h 350"/>
                <a:gd name="T14" fmla="*/ 0 w 573"/>
                <a:gd name="T15" fmla="*/ 0 h 350"/>
                <a:gd name="T16" fmla="*/ 0 w 573"/>
                <a:gd name="T17" fmla="*/ 0 h 350"/>
                <a:gd name="T18" fmla="*/ 0 w 573"/>
                <a:gd name="T19" fmla="*/ 0 h 350"/>
                <a:gd name="T20" fmla="*/ 0 w 573"/>
                <a:gd name="T21" fmla="*/ 0 h 350"/>
                <a:gd name="T22" fmla="*/ 0 w 573"/>
                <a:gd name="T23" fmla="*/ 0 h 350"/>
                <a:gd name="T24" fmla="*/ 0 w 573"/>
                <a:gd name="T25" fmla="*/ 0 h 350"/>
                <a:gd name="T26" fmla="*/ 0 w 573"/>
                <a:gd name="T27" fmla="*/ 0 h 350"/>
                <a:gd name="T28" fmla="*/ 0 w 573"/>
                <a:gd name="T29" fmla="*/ 0 h 350"/>
                <a:gd name="T30" fmla="*/ 0 w 573"/>
                <a:gd name="T31" fmla="*/ 0 h 350"/>
                <a:gd name="T32" fmla="*/ 0 w 573"/>
                <a:gd name="T33" fmla="*/ 0 h 350"/>
                <a:gd name="T34" fmla="*/ 0 w 573"/>
                <a:gd name="T35" fmla="*/ 0 h 350"/>
                <a:gd name="T36" fmla="*/ 0 w 573"/>
                <a:gd name="T37" fmla="*/ 0 h 350"/>
                <a:gd name="T38" fmla="*/ 0 w 573"/>
                <a:gd name="T39" fmla="*/ 0 h 350"/>
                <a:gd name="T40" fmla="*/ 0 w 573"/>
                <a:gd name="T41" fmla="*/ 0 h 350"/>
                <a:gd name="T42" fmla="*/ 0 w 573"/>
                <a:gd name="T43" fmla="*/ 0 h 350"/>
                <a:gd name="T44" fmla="*/ 0 w 573"/>
                <a:gd name="T45" fmla="*/ 0 h 350"/>
                <a:gd name="T46" fmla="*/ 0 w 573"/>
                <a:gd name="T47" fmla="*/ 0 h 350"/>
                <a:gd name="T48" fmla="*/ 0 w 573"/>
                <a:gd name="T49" fmla="*/ 0 h 350"/>
                <a:gd name="T50" fmla="*/ 0 w 573"/>
                <a:gd name="T51" fmla="*/ 0 h 350"/>
                <a:gd name="T52" fmla="*/ 0 w 573"/>
                <a:gd name="T53" fmla="*/ 0 h 350"/>
                <a:gd name="T54" fmla="*/ 0 w 573"/>
                <a:gd name="T55" fmla="*/ 0 h 350"/>
                <a:gd name="T56" fmla="*/ 0 w 573"/>
                <a:gd name="T57" fmla="*/ 0 h 350"/>
                <a:gd name="T58" fmla="*/ 0 w 573"/>
                <a:gd name="T59" fmla="*/ 0 h 350"/>
                <a:gd name="T60" fmla="*/ 0 w 573"/>
                <a:gd name="T61" fmla="*/ 0 h 350"/>
                <a:gd name="T62" fmla="*/ 0 w 573"/>
                <a:gd name="T63" fmla="*/ 0 h 350"/>
                <a:gd name="T64" fmla="*/ 0 w 573"/>
                <a:gd name="T65" fmla="*/ 0 h 350"/>
                <a:gd name="T66" fmla="*/ 0 w 573"/>
                <a:gd name="T67" fmla="*/ 0 h 350"/>
                <a:gd name="T68" fmla="*/ 0 w 573"/>
                <a:gd name="T69" fmla="*/ 0 h 350"/>
                <a:gd name="T70" fmla="*/ 0 w 573"/>
                <a:gd name="T71" fmla="*/ 0 h 350"/>
                <a:gd name="T72" fmla="*/ 0 w 573"/>
                <a:gd name="T73" fmla="*/ 0 h 350"/>
                <a:gd name="T74" fmla="*/ 0 w 573"/>
                <a:gd name="T75" fmla="*/ 0 h 350"/>
                <a:gd name="T76" fmla="*/ 0 w 573"/>
                <a:gd name="T77" fmla="*/ 0 h 350"/>
                <a:gd name="T78" fmla="*/ 0 w 573"/>
                <a:gd name="T79" fmla="*/ 0 h 3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73" h="350">
                  <a:moveTo>
                    <a:pt x="11" y="71"/>
                  </a:moveTo>
                  <a:lnTo>
                    <a:pt x="34" y="100"/>
                  </a:lnTo>
                  <a:lnTo>
                    <a:pt x="62" y="131"/>
                  </a:lnTo>
                  <a:lnTo>
                    <a:pt x="106" y="167"/>
                  </a:lnTo>
                  <a:lnTo>
                    <a:pt x="165" y="207"/>
                  </a:lnTo>
                  <a:lnTo>
                    <a:pt x="201" y="227"/>
                  </a:lnTo>
                  <a:lnTo>
                    <a:pt x="241" y="246"/>
                  </a:lnTo>
                  <a:lnTo>
                    <a:pt x="284" y="267"/>
                  </a:lnTo>
                  <a:lnTo>
                    <a:pt x="387" y="298"/>
                  </a:lnTo>
                  <a:lnTo>
                    <a:pt x="446" y="310"/>
                  </a:lnTo>
                  <a:lnTo>
                    <a:pt x="458" y="322"/>
                  </a:lnTo>
                  <a:lnTo>
                    <a:pt x="478" y="334"/>
                  </a:lnTo>
                  <a:lnTo>
                    <a:pt x="498" y="346"/>
                  </a:lnTo>
                  <a:lnTo>
                    <a:pt x="518" y="354"/>
                  </a:lnTo>
                  <a:lnTo>
                    <a:pt x="549" y="354"/>
                  </a:lnTo>
                  <a:lnTo>
                    <a:pt x="556" y="346"/>
                  </a:lnTo>
                  <a:lnTo>
                    <a:pt x="565" y="338"/>
                  </a:lnTo>
                  <a:lnTo>
                    <a:pt x="573" y="326"/>
                  </a:lnTo>
                  <a:lnTo>
                    <a:pt x="573" y="314"/>
                  </a:lnTo>
                  <a:lnTo>
                    <a:pt x="568" y="291"/>
                  </a:lnTo>
                  <a:lnTo>
                    <a:pt x="565" y="279"/>
                  </a:lnTo>
                  <a:lnTo>
                    <a:pt x="556" y="267"/>
                  </a:lnTo>
                  <a:lnTo>
                    <a:pt x="541" y="255"/>
                  </a:lnTo>
                  <a:lnTo>
                    <a:pt x="522" y="250"/>
                  </a:lnTo>
                  <a:lnTo>
                    <a:pt x="494" y="246"/>
                  </a:lnTo>
                  <a:lnTo>
                    <a:pt x="494" y="231"/>
                  </a:lnTo>
                  <a:lnTo>
                    <a:pt x="489" y="227"/>
                  </a:lnTo>
                  <a:lnTo>
                    <a:pt x="473" y="227"/>
                  </a:lnTo>
                  <a:lnTo>
                    <a:pt x="442" y="246"/>
                  </a:lnTo>
                  <a:lnTo>
                    <a:pt x="399" y="243"/>
                  </a:lnTo>
                  <a:cubicBezTo>
                    <a:pt x="249" y="210"/>
                    <a:pt x="188" y="168"/>
                    <a:pt x="90" y="52"/>
                  </a:cubicBezTo>
                  <a:lnTo>
                    <a:pt x="67" y="8"/>
                  </a:lnTo>
                  <a:lnTo>
                    <a:pt x="50" y="4"/>
                  </a:lnTo>
                  <a:lnTo>
                    <a:pt x="22" y="4"/>
                  </a:lnTo>
                  <a:lnTo>
                    <a:pt x="11" y="8"/>
                  </a:lnTo>
                  <a:lnTo>
                    <a:pt x="3" y="12"/>
                  </a:lnTo>
                  <a:lnTo>
                    <a:pt x="3" y="20"/>
                  </a:lnTo>
                  <a:lnTo>
                    <a:pt x="0" y="28"/>
                  </a:lnTo>
                  <a:lnTo>
                    <a:pt x="0" y="40"/>
                  </a:lnTo>
                  <a:lnTo>
                    <a:pt x="11" y="71"/>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73" name="Freeform 180"/>
            <p:cNvSpPr>
              <a:spLocks noChangeArrowheads="1"/>
            </p:cNvSpPr>
            <p:nvPr/>
          </p:nvSpPr>
          <p:spPr bwMode="auto">
            <a:xfrm>
              <a:off x="1106" y="1855"/>
              <a:ext cx="42" cy="50"/>
            </a:xfrm>
            <a:custGeom>
              <a:avLst/>
              <a:gdLst>
                <a:gd name="T0" fmla="*/ 0 w 103"/>
                <a:gd name="T1" fmla="*/ 0 h 122"/>
                <a:gd name="T2" fmla="*/ 0 w 103"/>
                <a:gd name="T3" fmla="*/ 0 h 122"/>
                <a:gd name="T4" fmla="*/ 0 w 103"/>
                <a:gd name="T5" fmla="*/ 0 h 122"/>
                <a:gd name="T6" fmla="*/ 0 w 103"/>
                <a:gd name="T7" fmla="*/ 0 h 122"/>
                <a:gd name="T8" fmla="*/ 0 w 103"/>
                <a:gd name="T9" fmla="*/ 0 h 122"/>
                <a:gd name="T10" fmla="*/ 0 w 103"/>
                <a:gd name="T11" fmla="*/ 0 h 122"/>
                <a:gd name="T12" fmla="*/ 0 w 103"/>
                <a:gd name="T13" fmla="*/ 0 h 122"/>
                <a:gd name="T14" fmla="*/ 0 w 103"/>
                <a:gd name="T15" fmla="*/ 0 h 122"/>
                <a:gd name="T16" fmla="*/ 0 w 103"/>
                <a:gd name="T17" fmla="*/ 0 h 122"/>
                <a:gd name="T18" fmla="*/ 0 w 103"/>
                <a:gd name="T19" fmla="*/ 0 h 122"/>
                <a:gd name="T20" fmla="*/ 0 w 103"/>
                <a:gd name="T21" fmla="*/ 0 h 122"/>
                <a:gd name="T22" fmla="*/ 0 w 103"/>
                <a:gd name="T23" fmla="*/ 0 h 122"/>
                <a:gd name="T24" fmla="*/ 0 w 103"/>
                <a:gd name="T25" fmla="*/ 0 h 1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3" h="122">
                  <a:moveTo>
                    <a:pt x="103" y="59"/>
                  </a:moveTo>
                  <a:lnTo>
                    <a:pt x="99" y="80"/>
                  </a:lnTo>
                  <a:lnTo>
                    <a:pt x="91" y="99"/>
                  </a:lnTo>
                  <a:cubicBezTo>
                    <a:pt x="57" y="127"/>
                    <a:pt x="22" y="119"/>
                    <a:pt x="4" y="80"/>
                  </a:cubicBezTo>
                  <a:lnTo>
                    <a:pt x="0" y="59"/>
                  </a:lnTo>
                  <a:lnTo>
                    <a:pt x="4" y="40"/>
                  </a:lnTo>
                  <a:lnTo>
                    <a:pt x="16" y="20"/>
                  </a:lnTo>
                  <a:lnTo>
                    <a:pt x="32" y="8"/>
                  </a:lnTo>
                  <a:lnTo>
                    <a:pt x="51" y="4"/>
                  </a:lnTo>
                  <a:lnTo>
                    <a:pt x="71" y="8"/>
                  </a:lnTo>
                  <a:lnTo>
                    <a:pt x="91" y="20"/>
                  </a:lnTo>
                  <a:lnTo>
                    <a:pt x="99" y="40"/>
                  </a:lnTo>
                  <a:lnTo>
                    <a:pt x="103" y="59"/>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74" name="Freeform 181"/>
            <p:cNvSpPr>
              <a:spLocks noChangeArrowheads="1"/>
            </p:cNvSpPr>
            <p:nvPr/>
          </p:nvSpPr>
          <p:spPr bwMode="auto">
            <a:xfrm>
              <a:off x="1116" y="1565"/>
              <a:ext cx="49" cy="216"/>
            </a:xfrm>
            <a:custGeom>
              <a:avLst/>
              <a:gdLst>
                <a:gd name="T0" fmla="*/ 0 w 122"/>
                <a:gd name="T1" fmla="*/ 0 h 540"/>
                <a:gd name="T2" fmla="*/ 0 w 122"/>
                <a:gd name="T3" fmla="*/ 0 h 540"/>
                <a:gd name="T4" fmla="*/ 0 w 122"/>
                <a:gd name="T5" fmla="*/ 0 h 540"/>
                <a:gd name="T6" fmla="*/ 0 w 122"/>
                <a:gd name="T7" fmla="*/ 0 h 540"/>
                <a:gd name="T8" fmla="*/ 0 w 122"/>
                <a:gd name="T9" fmla="*/ 0 h 540"/>
                <a:gd name="T10" fmla="*/ 0 w 122"/>
                <a:gd name="T11" fmla="*/ 0 h 540"/>
                <a:gd name="T12" fmla="*/ 0 w 122"/>
                <a:gd name="T13" fmla="*/ 0 h 540"/>
                <a:gd name="T14" fmla="*/ 0 w 122"/>
                <a:gd name="T15" fmla="*/ 0 h 540"/>
                <a:gd name="T16" fmla="*/ 0 w 122"/>
                <a:gd name="T17" fmla="*/ 0 h 540"/>
                <a:gd name="T18" fmla="*/ 0 w 122"/>
                <a:gd name="T19" fmla="*/ 0 h 540"/>
                <a:gd name="T20" fmla="*/ 0 w 122"/>
                <a:gd name="T21" fmla="*/ 0 h 540"/>
                <a:gd name="T22" fmla="*/ 0 w 122"/>
                <a:gd name="T23" fmla="*/ 0 h 540"/>
                <a:gd name="T24" fmla="*/ 0 w 122"/>
                <a:gd name="T25" fmla="*/ 0 h 540"/>
                <a:gd name="T26" fmla="*/ 0 w 122"/>
                <a:gd name="T27" fmla="*/ 0 h 540"/>
                <a:gd name="T28" fmla="*/ 0 w 122"/>
                <a:gd name="T29" fmla="*/ 0 h 540"/>
                <a:gd name="T30" fmla="*/ 0 w 122"/>
                <a:gd name="T31" fmla="*/ 0 h 540"/>
                <a:gd name="T32" fmla="*/ 0 w 122"/>
                <a:gd name="T33" fmla="*/ 0 h 540"/>
                <a:gd name="T34" fmla="*/ 0 w 122"/>
                <a:gd name="T35" fmla="*/ 0 h 540"/>
                <a:gd name="T36" fmla="*/ 0 w 122"/>
                <a:gd name="T37" fmla="*/ 0 h 540"/>
                <a:gd name="T38" fmla="*/ 0 w 122"/>
                <a:gd name="T39" fmla="*/ 0 h 540"/>
                <a:gd name="T40" fmla="*/ 0 w 122"/>
                <a:gd name="T41" fmla="*/ 0 h 5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2" h="540">
                  <a:moveTo>
                    <a:pt x="122" y="4"/>
                  </a:moveTo>
                  <a:lnTo>
                    <a:pt x="115" y="16"/>
                  </a:lnTo>
                  <a:lnTo>
                    <a:pt x="87" y="51"/>
                  </a:lnTo>
                  <a:lnTo>
                    <a:pt x="55" y="107"/>
                  </a:lnTo>
                  <a:lnTo>
                    <a:pt x="44" y="138"/>
                  </a:lnTo>
                  <a:lnTo>
                    <a:pt x="27" y="178"/>
                  </a:lnTo>
                  <a:lnTo>
                    <a:pt x="15" y="219"/>
                  </a:lnTo>
                  <a:lnTo>
                    <a:pt x="4" y="258"/>
                  </a:lnTo>
                  <a:lnTo>
                    <a:pt x="0" y="305"/>
                  </a:lnTo>
                  <a:lnTo>
                    <a:pt x="0" y="350"/>
                  </a:lnTo>
                  <a:lnTo>
                    <a:pt x="8" y="398"/>
                  </a:lnTo>
                  <a:lnTo>
                    <a:pt x="20" y="444"/>
                  </a:lnTo>
                  <a:lnTo>
                    <a:pt x="39" y="496"/>
                  </a:lnTo>
                  <a:lnTo>
                    <a:pt x="72" y="544"/>
                  </a:lnTo>
                  <a:lnTo>
                    <a:pt x="67" y="477"/>
                  </a:lnTo>
                  <a:lnTo>
                    <a:pt x="67" y="317"/>
                  </a:lnTo>
                  <a:lnTo>
                    <a:pt x="75" y="226"/>
                  </a:lnTo>
                  <a:lnTo>
                    <a:pt x="82" y="138"/>
                  </a:lnTo>
                  <a:lnTo>
                    <a:pt x="99" y="59"/>
                  </a:lnTo>
                  <a:lnTo>
                    <a:pt x="111" y="28"/>
                  </a:lnTo>
                  <a:lnTo>
                    <a:pt x="122" y="4"/>
                  </a:lnTo>
                  <a:close/>
                </a:path>
              </a:pathLst>
            </a:custGeom>
            <a:solidFill>
              <a:srgbClr val="FFFFFF"/>
            </a:solidFill>
            <a:ln w="12700" cmpd="sng">
              <a:solidFill>
                <a:srgbClr val="FFFFFF"/>
              </a:solidFill>
              <a:prstDash val="solid"/>
              <a:round/>
              <a:headEnd/>
              <a:tailEnd/>
            </a:ln>
          </p:spPr>
          <p:txBody>
            <a:bodyPr/>
            <a:lstStyle/>
            <a:p>
              <a:endParaRPr lang="en-US"/>
            </a:p>
          </p:txBody>
        </p:sp>
        <p:sp>
          <p:nvSpPr>
            <p:cNvPr id="136375" name="Freeform 182"/>
            <p:cNvSpPr>
              <a:spLocks noChangeArrowheads="1"/>
            </p:cNvSpPr>
            <p:nvPr/>
          </p:nvSpPr>
          <p:spPr bwMode="auto">
            <a:xfrm>
              <a:off x="784" y="1625"/>
              <a:ext cx="41" cy="55"/>
            </a:xfrm>
            <a:custGeom>
              <a:avLst/>
              <a:gdLst>
                <a:gd name="T0" fmla="*/ 0 w 103"/>
                <a:gd name="T1" fmla="*/ 0 h 138"/>
                <a:gd name="T2" fmla="*/ 0 w 103"/>
                <a:gd name="T3" fmla="*/ 0 h 138"/>
                <a:gd name="T4" fmla="*/ 0 w 103"/>
                <a:gd name="T5" fmla="*/ 0 h 138"/>
                <a:gd name="T6" fmla="*/ 0 w 103"/>
                <a:gd name="T7" fmla="*/ 0 h 138"/>
                <a:gd name="T8" fmla="*/ 0 w 103"/>
                <a:gd name="T9" fmla="*/ 0 h 138"/>
                <a:gd name="T10" fmla="*/ 0 w 103"/>
                <a:gd name="T11" fmla="*/ 0 h 138"/>
                <a:gd name="T12" fmla="*/ 0 w 103"/>
                <a:gd name="T13" fmla="*/ 0 h 138"/>
                <a:gd name="T14" fmla="*/ 0 w 103"/>
                <a:gd name="T15" fmla="*/ 0 h 138"/>
                <a:gd name="T16" fmla="*/ 0 w 103"/>
                <a:gd name="T17" fmla="*/ 0 h 138"/>
                <a:gd name="T18" fmla="*/ 0 w 103"/>
                <a:gd name="T19" fmla="*/ 0 h 138"/>
                <a:gd name="T20" fmla="*/ 0 w 103"/>
                <a:gd name="T21" fmla="*/ 0 h 138"/>
                <a:gd name="T22" fmla="*/ 0 w 103"/>
                <a:gd name="T23" fmla="*/ 0 h 138"/>
                <a:gd name="T24" fmla="*/ 0 w 103"/>
                <a:gd name="T25" fmla="*/ 0 h 138"/>
                <a:gd name="T26" fmla="*/ 0 w 103"/>
                <a:gd name="T27" fmla="*/ 0 h 138"/>
                <a:gd name="T28" fmla="*/ 0 w 103"/>
                <a:gd name="T29" fmla="*/ 0 h 138"/>
                <a:gd name="T30" fmla="*/ 0 w 103"/>
                <a:gd name="T31" fmla="*/ 0 h 138"/>
                <a:gd name="T32" fmla="*/ 0 w 103"/>
                <a:gd name="T33" fmla="*/ 0 h 138"/>
                <a:gd name="T34" fmla="*/ 0 w 103"/>
                <a:gd name="T35" fmla="*/ 0 h 138"/>
                <a:gd name="T36" fmla="*/ 0 w 103"/>
                <a:gd name="T37" fmla="*/ 0 h 1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3" h="138">
                  <a:moveTo>
                    <a:pt x="103" y="71"/>
                  </a:moveTo>
                  <a:lnTo>
                    <a:pt x="98" y="99"/>
                  </a:lnTo>
                  <a:lnTo>
                    <a:pt x="86" y="123"/>
                  </a:lnTo>
                  <a:lnTo>
                    <a:pt x="70" y="138"/>
                  </a:lnTo>
                  <a:lnTo>
                    <a:pt x="63" y="142"/>
                  </a:lnTo>
                  <a:lnTo>
                    <a:pt x="43" y="142"/>
                  </a:lnTo>
                  <a:lnTo>
                    <a:pt x="31" y="138"/>
                  </a:lnTo>
                  <a:lnTo>
                    <a:pt x="15" y="123"/>
                  </a:lnTo>
                  <a:lnTo>
                    <a:pt x="3" y="99"/>
                  </a:lnTo>
                  <a:lnTo>
                    <a:pt x="0" y="71"/>
                  </a:lnTo>
                  <a:lnTo>
                    <a:pt x="3" y="47"/>
                  </a:lnTo>
                  <a:lnTo>
                    <a:pt x="15" y="23"/>
                  </a:lnTo>
                  <a:lnTo>
                    <a:pt x="31" y="8"/>
                  </a:lnTo>
                  <a:lnTo>
                    <a:pt x="43" y="4"/>
                  </a:lnTo>
                  <a:lnTo>
                    <a:pt x="63" y="4"/>
                  </a:lnTo>
                  <a:lnTo>
                    <a:pt x="70" y="8"/>
                  </a:lnTo>
                  <a:lnTo>
                    <a:pt x="86" y="23"/>
                  </a:lnTo>
                  <a:lnTo>
                    <a:pt x="98" y="47"/>
                  </a:lnTo>
                  <a:lnTo>
                    <a:pt x="103" y="71"/>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76" name="Freeform 183"/>
            <p:cNvSpPr>
              <a:spLocks noChangeArrowheads="1"/>
            </p:cNvSpPr>
            <p:nvPr/>
          </p:nvSpPr>
          <p:spPr bwMode="auto">
            <a:xfrm>
              <a:off x="939" y="1604"/>
              <a:ext cx="27" cy="35"/>
            </a:xfrm>
            <a:custGeom>
              <a:avLst/>
              <a:gdLst>
                <a:gd name="T0" fmla="*/ 0 w 67"/>
                <a:gd name="T1" fmla="*/ 0 h 87"/>
                <a:gd name="T2" fmla="*/ 0 w 67"/>
                <a:gd name="T3" fmla="*/ 0 h 87"/>
                <a:gd name="T4" fmla="*/ 0 w 67"/>
                <a:gd name="T5" fmla="*/ 0 h 87"/>
                <a:gd name="T6" fmla="*/ 0 w 67"/>
                <a:gd name="T7" fmla="*/ 0 h 87"/>
                <a:gd name="T8" fmla="*/ 0 w 67"/>
                <a:gd name="T9" fmla="*/ 0 h 87"/>
                <a:gd name="T10" fmla="*/ 0 w 67"/>
                <a:gd name="T11" fmla="*/ 0 h 87"/>
                <a:gd name="T12" fmla="*/ 0 w 67"/>
                <a:gd name="T13" fmla="*/ 0 h 87"/>
                <a:gd name="T14" fmla="*/ 0 w 67"/>
                <a:gd name="T15" fmla="*/ 0 h 87"/>
                <a:gd name="T16" fmla="*/ 0 w 67"/>
                <a:gd name="T17" fmla="*/ 0 h 87"/>
                <a:gd name="T18" fmla="*/ 0 w 67"/>
                <a:gd name="T19" fmla="*/ 0 h 87"/>
                <a:gd name="T20" fmla="*/ 0 w 67"/>
                <a:gd name="T21" fmla="*/ 0 h 87"/>
                <a:gd name="T22" fmla="*/ 0 w 67"/>
                <a:gd name="T23" fmla="*/ 0 h 87"/>
                <a:gd name="T24" fmla="*/ 0 w 67"/>
                <a:gd name="T25" fmla="*/ 0 h 87"/>
                <a:gd name="T26" fmla="*/ 0 w 67"/>
                <a:gd name="T27" fmla="*/ 0 h 87"/>
                <a:gd name="T28" fmla="*/ 0 w 67"/>
                <a:gd name="T29" fmla="*/ 0 h 87"/>
                <a:gd name="T30" fmla="*/ 0 w 67"/>
                <a:gd name="T31" fmla="*/ 0 h 87"/>
                <a:gd name="T32" fmla="*/ 0 w 67"/>
                <a:gd name="T33" fmla="*/ 0 h 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7" h="87">
                  <a:moveTo>
                    <a:pt x="67" y="48"/>
                  </a:moveTo>
                  <a:lnTo>
                    <a:pt x="63" y="64"/>
                  </a:lnTo>
                  <a:lnTo>
                    <a:pt x="58" y="80"/>
                  </a:lnTo>
                  <a:lnTo>
                    <a:pt x="48" y="88"/>
                  </a:lnTo>
                  <a:lnTo>
                    <a:pt x="35" y="92"/>
                  </a:lnTo>
                  <a:lnTo>
                    <a:pt x="19" y="88"/>
                  </a:lnTo>
                  <a:lnTo>
                    <a:pt x="8" y="80"/>
                  </a:lnTo>
                  <a:lnTo>
                    <a:pt x="3" y="64"/>
                  </a:lnTo>
                  <a:lnTo>
                    <a:pt x="0" y="48"/>
                  </a:lnTo>
                  <a:lnTo>
                    <a:pt x="3" y="33"/>
                  </a:lnTo>
                  <a:lnTo>
                    <a:pt x="8" y="16"/>
                  </a:lnTo>
                  <a:lnTo>
                    <a:pt x="19" y="9"/>
                  </a:lnTo>
                  <a:lnTo>
                    <a:pt x="35" y="4"/>
                  </a:lnTo>
                  <a:lnTo>
                    <a:pt x="48" y="9"/>
                  </a:lnTo>
                  <a:lnTo>
                    <a:pt x="58" y="16"/>
                  </a:lnTo>
                  <a:lnTo>
                    <a:pt x="63" y="33"/>
                  </a:lnTo>
                  <a:lnTo>
                    <a:pt x="67" y="48"/>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77" name="Freeform 184"/>
            <p:cNvSpPr>
              <a:spLocks noChangeArrowheads="1"/>
            </p:cNvSpPr>
            <p:nvPr/>
          </p:nvSpPr>
          <p:spPr bwMode="auto">
            <a:xfrm>
              <a:off x="2127" y="2213"/>
              <a:ext cx="202" cy="146"/>
            </a:xfrm>
            <a:custGeom>
              <a:avLst/>
              <a:gdLst>
                <a:gd name="T0" fmla="*/ 0 w 505"/>
                <a:gd name="T1" fmla="*/ 0 h 366"/>
                <a:gd name="T2" fmla="*/ 0 w 505"/>
                <a:gd name="T3" fmla="*/ 0 h 366"/>
                <a:gd name="T4" fmla="*/ 0 w 505"/>
                <a:gd name="T5" fmla="*/ 0 h 366"/>
                <a:gd name="T6" fmla="*/ 0 w 505"/>
                <a:gd name="T7" fmla="*/ 0 h 3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5" h="366">
                  <a:moveTo>
                    <a:pt x="77" y="4"/>
                  </a:moveTo>
                  <a:lnTo>
                    <a:pt x="505" y="186"/>
                  </a:lnTo>
                  <a:lnTo>
                    <a:pt x="427" y="370"/>
                  </a:lnTo>
                  <a:lnTo>
                    <a:pt x="0" y="188"/>
                  </a:lnTo>
                  <a:lnTo>
                    <a:pt x="77"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78" name="Freeform 185"/>
            <p:cNvSpPr>
              <a:spLocks noChangeArrowheads="1"/>
            </p:cNvSpPr>
            <p:nvPr/>
          </p:nvSpPr>
          <p:spPr bwMode="auto">
            <a:xfrm>
              <a:off x="2230" y="2197"/>
              <a:ext cx="268" cy="221"/>
            </a:xfrm>
            <a:custGeom>
              <a:avLst/>
              <a:gdLst>
                <a:gd name="T0" fmla="*/ 0 w 669"/>
                <a:gd name="T1" fmla="*/ 0 h 551"/>
                <a:gd name="T2" fmla="*/ 0 w 669"/>
                <a:gd name="T3" fmla="*/ 0 h 551"/>
                <a:gd name="T4" fmla="*/ 0 w 669"/>
                <a:gd name="T5" fmla="*/ 0 h 551"/>
                <a:gd name="T6" fmla="*/ 0 60000 65536"/>
                <a:gd name="T7" fmla="*/ 0 60000 65536"/>
                <a:gd name="T8" fmla="*/ 0 60000 65536"/>
              </a:gdLst>
              <a:ahLst/>
              <a:cxnLst>
                <a:cxn ang="T6">
                  <a:pos x="T0" y="T1"/>
                </a:cxn>
                <a:cxn ang="T7">
                  <a:pos x="T2" y="T3"/>
                </a:cxn>
                <a:cxn ang="T8">
                  <a:pos x="T4" y="T5"/>
                </a:cxn>
              </a:cxnLst>
              <a:rect l="0" t="0" r="r" b="b"/>
              <a:pathLst>
                <a:path w="669" h="551">
                  <a:moveTo>
                    <a:pt x="235" y="4"/>
                  </a:moveTo>
                  <a:lnTo>
                    <a:pt x="669" y="514"/>
                  </a:lnTo>
                  <a:lnTo>
                    <a:pt x="0" y="556"/>
                  </a:lnTo>
                  <a:lnTo>
                    <a:pt x="235"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79" name="Freeform 186"/>
            <p:cNvSpPr>
              <a:spLocks noChangeArrowheads="1"/>
            </p:cNvSpPr>
            <p:nvPr/>
          </p:nvSpPr>
          <p:spPr bwMode="auto">
            <a:xfrm>
              <a:off x="3176" y="1941"/>
              <a:ext cx="201" cy="223"/>
            </a:xfrm>
            <a:custGeom>
              <a:avLst/>
              <a:gdLst>
                <a:gd name="T0" fmla="*/ 0 w 500"/>
                <a:gd name="T1" fmla="*/ 0 h 555"/>
                <a:gd name="T2" fmla="*/ 0 w 500"/>
                <a:gd name="T3" fmla="*/ 0 h 555"/>
                <a:gd name="T4" fmla="*/ 0 w 500"/>
                <a:gd name="T5" fmla="*/ 0 h 555"/>
                <a:gd name="T6" fmla="*/ 0 w 500"/>
                <a:gd name="T7" fmla="*/ 0 h 5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0" h="555">
                  <a:moveTo>
                    <a:pt x="156" y="560"/>
                  </a:moveTo>
                  <a:lnTo>
                    <a:pt x="500" y="129"/>
                  </a:lnTo>
                  <a:lnTo>
                    <a:pt x="343" y="4"/>
                  </a:lnTo>
                  <a:lnTo>
                    <a:pt x="0" y="436"/>
                  </a:lnTo>
                  <a:lnTo>
                    <a:pt x="156" y="560"/>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80" name="Freeform 187"/>
            <p:cNvSpPr>
              <a:spLocks noChangeArrowheads="1"/>
            </p:cNvSpPr>
            <p:nvPr/>
          </p:nvSpPr>
          <p:spPr bwMode="auto">
            <a:xfrm>
              <a:off x="3226" y="1810"/>
              <a:ext cx="244" cy="262"/>
            </a:xfrm>
            <a:custGeom>
              <a:avLst/>
              <a:gdLst>
                <a:gd name="T0" fmla="*/ 0 w 608"/>
                <a:gd name="T1" fmla="*/ 0 h 656"/>
                <a:gd name="T2" fmla="*/ 0 w 608"/>
                <a:gd name="T3" fmla="*/ 0 h 656"/>
                <a:gd name="T4" fmla="*/ 0 w 608"/>
                <a:gd name="T5" fmla="*/ 0 h 656"/>
                <a:gd name="T6" fmla="*/ 0 60000 65536"/>
                <a:gd name="T7" fmla="*/ 0 60000 65536"/>
                <a:gd name="T8" fmla="*/ 0 60000 65536"/>
              </a:gdLst>
              <a:ahLst/>
              <a:cxnLst>
                <a:cxn ang="T6">
                  <a:pos x="T0" y="T1"/>
                </a:cxn>
                <a:cxn ang="T7">
                  <a:pos x="T2" y="T3"/>
                </a:cxn>
                <a:cxn ang="T8">
                  <a:pos x="T4" y="T5"/>
                </a:cxn>
              </a:cxnLst>
              <a:rect l="0" t="0" r="r" b="b"/>
              <a:pathLst>
                <a:path w="608" h="656">
                  <a:moveTo>
                    <a:pt x="469" y="660"/>
                  </a:moveTo>
                  <a:lnTo>
                    <a:pt x="608" y="4"/>
                  </a:lnTo>
                  <a:lnTo>
                    <a:pt x="0" y="287"/>
                  </a:lnTo>
                  <a:lnTo>
                    <a:pt x="469" y="660"/>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81" name="Freeform 188"/>
            <p:cNvSpPr>
              <a:spLocks noChangeArrowheads="1"/>
            </p:cNvSpPr>
            <p:nvPr/>
          </p:nvSpPr>
          <p:spPr bwMode="auto">
            <a:xfrm>
              <a:off x="3380" y="2359"/>
              <a:ext cx="1317" cy="188"/>
            </a:xfrm>
            <a:custGeom>
              <a:avLst/>
              <a:gdLst>
                <a:gd name="T0" fmla="*/ 0 w 3290"/>
                <a:gd name="T1" fmla="*/ 0 h 470"/>
                <a:gd name="T2" fmla="*/ 0 w 3290"/>
                <a:gd name="T3" fmla="*/ 0 h 470"/>
                <a:gd name="T4" fmla="*/ 0 w 3290"/>
                <a:gd name="T5" fmla="*/ 0 h 470"/>
                <a:gd name="T6" fmla="*/ 0 w 3290"/>
                <a:gd name="T7" fmla="*/ 0 h 4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90" h="470">
                  <a:moveTo>
                    <a:pt x="16" y="4"/>
                  </a:moveTo>
                  <a:lnTo>
                    <a:pt x="3290" y="275"/>
                  </a:lnTo>
                  <a:lnTo>
                    <a:pt x="3273" y="474"/>
                  </a:lnTo>
                  <a:lnTo>
                    <a:pt x="0" y="203"/>
                  </a:lnTo>
                  <a:lnTo>
                    <a:pt x="16"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82" name="Freeform 189"/>
            <p:cNvSpPr>
              <a:spLocks noChangeArrowheads="1"/>
            </p:cNvSpPr>
            <p:nvPr/>
          </p:nvSpPr>
          <p:spPr bwMode="auto">
            <a:xfrm>
              <a:off x="4644" y="2384"/>
              <a:ext cx="249" cy="240"/>
            </a:xfrm>
            <a:custGeom>
              <a:avLst/>
              <a:gdLst>
                <a:gd name="T0" fmla="*/ 0 w 622"/>
                <a:gd name="T1" fmla="*/ 0 h 598"/>
                <a:gd name="T2" fmla="*/ 0 w 622"/>
                <a:gd name="T3" fmla="*/ 0 h 598"/>
                <a:gd name="T4" fmla="*/ 0 w 622"/>
                <a:gd name="T5" fmla="*/ 0 h 598"/>
                <a:gd name="T6" fmla="*/ 0 60000 65536"/>
                <a:gd name="T7" fmla="*/ 0 60000 65536"/>
                <a:gd name="T8" fmla="*/ 0 60000 65536"/>
              </a:gdLst>
              <a:ahLst/>
              <a:cxnLst>
                <a:cxn ang="T6">
                  <a:pos x="T0" y="T1"/>
                </a:cxn>
                <a:cxn ang="T7">
                  <a:pos x="T2" y="T3"/>
                </a:cxn>
                <a:cxn ang="T8">
                  <a:pos x="T4" y="T5"/>
                </a:cxn>
              </a:cxnLst>
              <a:rect l="0" t="0" r="r" b="b"/>
              <a:pathLst>
                <a:path w="622" h="598">
                  <a:moveTo>
                    <a:pt x="49" y="4"/>
                  </a:moveTo>
                  <a:lnTo>
                    <a:pt x="622" y="353"/>
                  </a:lnTo>
                  <a:lnTo>
                    <a:pt x="0" y="603"/>
                  </a:lnTo>
                  <a:lnTo>
                    <a:pt x="49"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83" name="Freeform 190"/>
            <p:cNvSpPr>
              <a:spLocks noChangeArrowheads="1"/>
            </p:cNvSpPr>
            <p:nvPr/>
          </p:nvSpPr>
          <p:spPr bwMode="auto">
            <a:xfrm>
              <a:off x="3275" y="2496"/>
              <a:ext cx="199" cy="173"/>
            </a:xfrm>
            <a:custGeom>
              <a:avLst/>
              <a:gdLst>
                <a:gd name="T0" fmla="*/ 0 w 498"/>
                <a:gd name="T1" fmla="*/ 0 h 431"/>
                <a:gd name="T2" fmla="*/ 0 w 498"/>
                <a:gd name="T3" fmla="*/ 0 h 431"/>
                <a:gd name="T4" fmla="*/ 0 w 498"/>
                <a:gd name="T5" fmla="*/ 0 h 431"/>
                <a:gd name="T6" fmla="*/ 0 w 498"/>
                <a:gd name="T7" fmla="*/ 0 h 4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8" h="431">
                  <a:moveTo>
                    <a:pt x="113" y="4"/>
                  </a:moveTo>
                  <a:lnTo>
                    <a:pt x="498" y="272"/>
                  </a:lnTo>
                  <a:lnTo>
                    <a:pt x="382" y="436"/>
                  </a:lnTo>
                  <a:lnTo>
                    <a:pt x="0" y="167"/>
                  </a:lnTo>
                  <a:lnTo>
                    <a:pt x="113"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84" name="Freeform 191"/>
            <p:cNvSpPr>
              <a:spLocks noChangeArrowheads="1"/>
            </p:cNvSpPr>
            <p:nvPr/>
          </p:nvSpPr>
          <p:spPr bwMode="auto">
            <a:xfrm>
              <a:off x="3349" y="2515"/>
              <a:ext cx="266" cy="236"/>
            </a:xfrm>
            <a:custGeom>
              <a:avLst/>
              <a:gdLst>
                <a:gd name="T0" fmla="*/ 0 w 663"/>
                <a:gd name="T1" fmla="*/ 0 h 590"/>
                <a:gd name="T2" fmla="*/ 0 w 663"/>
                <a:gd name="T3" fmla="*/ 0 h 590"/>
                <a:gd name="T4" fmla="*/ 0 w 663"/>
                <a:gd name="T5" fmla="*/ 0 h 590"/>
                <a:gd name="T6" fmla="*/ 0 60000 65536"/>
                <a:gd name="T7" fmla="*/ 0 60000 65536"/>
                <a:gd name="T8" fmla="*/ 0 60000 65536"/>
              </a:gdLst>
              <a:ahLst/>
              <a:cxnLst>
                <a:cxn ang="T6">
                  <a:pos x="T0" y="T1"/>
                </a:cxn>
                <a:cxn ang="T7">
                  <a:pos x="T2" y="T3"/>
                </a:cxn>
                <a:cxn ang="T8">
                  <a:pos x="T4" y="T5"/>
                </a:cxn>
              </a:cxnLst>
              <a:rect l="0" t="0" r="r" b="b"/>
              <a:pathLst>
                <a:path w="663" h="590">
                  <a:moveTo>
                    <a:pt x="344" y="4"/>
                  </a:moveTo>
                  <a:lnTo>
                    <a:pt x="663" y="594"/>
                  </a:lnTo>
                  <a:lnTo>
                    <a:pt x="0" y="496"/>
                  </a:lnTo>
                  <a:lnTo>
                    <a:pt x="344"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85" name="Freeform 192"/>
            <p:cNvSpPr>
              <a:spLocks noChangeArrowheads="1"/>
            </p:cNvSpPr>
            <p:nvPr/>
          </p:nvSpPr>
          <p:spPr bwMode="auto">
            <a:xfrm>
              <a:off x="2920" y="2615"/>
              <a:ext cx="215" cy="667"/>
            </a:xfrm>
            <a:custGeom>
              <a:avLst/>
              <a:gdLst>
                <a:gd name="T0" fmla="*/ 0 w 537"/>
                <a:gd name="T1" fmla="*/ 0 h 1666"/>
                <a:gd name="T2" fmla="*/ 0 w 537"/>
                <a:gd name="T3" fmla="*/ 0 h 1666"/>
                <a:gd name="T4" fmla="*/ 0 w 537"/>
                <a:gd name="T5" fmla="*/ 0 h 1666"/>
                <a:gd name="T6" fmla="*/ 0 w 537"/>
                <a:gd name="T7" fmla="*/ 0 h 16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7" h="1666">
                  <a:moveTo>
                    <a:pt x="195" y="4"/>
                  </a:moveTo>
                  <a:lnTo>
                    <a:pt x="537" y="1629"/>
                  </a:lnTo>
                  <a:lnTo>
                    <a:pt x="341" y="1671"/>
                  </a:lnTo>
                  <a:lnTo>
                    <a:pt x="0" y="45"/>
                  </a:lnTo>
                  <a:lnTo>
                    <a:pt x="195"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86" name="Freeform 193"/>
            <p:cNvSpPr>
              <a:spLocks noChangeArrowheads="1"/>
            </p:cNvSpPr>
            <p:nvPr/>
          </p:nvSpPr>
          <p:spPr bwMode="auto">
            <a:xfrm>
              <a:off x="2970" y="3210"/>
              <a:ext cx="235" cy="259"/>
            </a:xfrm>
            <a:custGeom>
              <a:avLst/>
              <a:gdLst>
                <a:gd name="T0" fmla="*/ 0 w 586"/>
                <a:gd name="T1" fmla="*/ 0 h 647"/>
                <a:gd name="T2" fmla="*/ 0 w 586"/>
                <a:gd name="T3" fmla="*/ 0 h 647"/>
                <a:gd name="T4" fmla="*/ 0 w 586"/>
                <a:gd name="T5" fmla="*/ 0 h 647"/>
                <a:gd name="T6" fmla="*/ 0 60000 65536"/>
                <a:gd name="T7" fmla="*/ 0 60000 65536"/>
                <a:gd name="T8" fmla="*/ 0 60000 65536"/>
              </a:gdLst>
              <a:ahLst/>
              <a:cxnLst>
                <a:cxn ang="T6">
                  <a:pos x="T0" y="T1"/>
                </a:cxn>
                <a:cxn ang="T7">
                  <a:pos x="T2" y="T3"/>
                </a:cxn>
                <a:cxn ang="T8">
                  <a:pos x="T4" y="T5"/>
                </a:cxn>
              </a:cxnLst>
              <a:rect l="0" t="0" r="r" b="b"/>
              <a:pathLst>
                <a:path w="586" h="647">
                  <a:moveTo>
                    <a:pt x="586" y="4"/>
                  </a:moveTo>
                  <a:lnTo>
                    <a:pt x="416" y="652"/>
                  </a:lnTo>
                  <a:lnTo>
                    <a:pt x="0" y="127"/>
                  </a:lnTo>
                  <a:lnTo>
                    <a:pt x="586"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87" name="Freeform 194"/>
            <p:cNvSpPr>
              <a:spLocks noChangeArrowheads="1"/>
            </p:cNvSpPr>
            <p:nvPr/>
          </p:nvSpPr>
          <p:spPr bwMode="auto">
            <a:xfrm>
              <a:off x="1150" y="1875"/>
              <a:ext cx="202" cy="147"/>
            </a:xfrm>
            <a:custGeom>
              <a:avLst/>
              <a:gdLst>
                <a:gd name="T0" fmla="*/ 0 w 506"/>
                <a:gd name="T1" fmla="*/ 0 h 365"/>
                <a:gd name="T2" fmla="*/ 0 w 506"/>
                <a:gd name="T3" fmla="*/ 0 h 365"/>
                <a:gd name="T4" fmla="*/ 0 w 506"/>
                <a:gd name="T5" fmla="*/ 0 h 365"/>
                <a:gd name="T6" fmla="*/ 0 w 506"/>
                <a:gd name="T7" fmla="*/ 0 h 3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6" h="365">
                  <a:moveTo>
                    <a:pt x="79" y="4"/>
                  </a:moveTo>
                  <a:lnTo>
                    <a:pt x="506" y="185"/>
                  </a:lnTo>
                  <a:lnTo>
                    <a:pt x="428" y="370"/>
                  </a:lnTo>
                  <a:lnTo>
                    <a:pt x="0" y="187"/>
                  </a:lnTo>
                  <a:lnTo>
                    <a:pt x="79"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6388" name="Freeform 195"/>
            <p:cNvSpPr>
              <a:spLocks noChangeArrowheads="1"/>
            </p:cNvSpPr>
            <p:nvPr/>
          </p:nvSpPr>
          <p:spPr bwMode="auto">
            <a:xfrm>
              <a:off x="1253" y="1858"/>
              <a:ext cx="268" cy="222"/>
            </a:xfrm>
            <a:custGeom>
              <a:avLst/>
              <a:gdLst>
                <a:gd name="T0" fmla="*/ 0 w 669"/>
                <a:gd name="T1" fmla="*/ 0 h 553"/>
                <a:gd name="T2" fmla="*/ 0 w 669"/>
                <a:gd name="T3" fmla="*/ 0 h 553"/>
                <a:gd name="T4" fmla="*/ 0 w 669"/>
                <a:gd name="T5" fmla="*/ 0 h 553"/>
                <a:gd name="T6" fmla="*/ 0 60000 65536"/>
                <a:gd name="T7" fmla="*/ 0 60000 65536"/>
                <a:gd name="T8" fmla="*/ 0 60000 65536"/>
              </a:gdLst>
              <a:ahLst/>
              <a:cxnLst>
                <a:cxn ang="T6">
                  <a:pos x="T0" y="T1"/>
                </a:cxn>
                <a:cxn ang="T7">
                  <a:pos x="T2" y="T3"/>
                </a:cxn>
                <a:cxn ang="T8">
                  <a:pos x="T4" y="T5"/>
                </a:cxn>
              </a:cxnLst>
              <a:rect l="0" t="0" r="r" b="b"/>
              <a:pathLst>
                <a:path w="669" h="553">
                  <a:moveTo>
                    <a:pt x="233" y="4"/>
                  </a:moveTo>
                  <a:lnTo>
                    <a:pt x="669" y="515"/>
                  </a:lnTo>
                  <a:lnTo>
                    <a:pt x="0" y="557"/>
                  </a:lnTo>
                  <a:lnTo>
                    <a:pt x="233"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508" name="Text Box 196"/>
            <p:cNvSpPr txBox="1">
              <a:spLocks noChangeArrowheads="1"/>
            </p:cNvSpPr>
            <p:nvPr/>
          </p:nvSpPr>
          <p:spPr bwMode="auto">
            <a:xfrm>
              <a:off x="3020" y="1349"/>
              <a:ext cx="1091" cy="3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defRPr/>
              </a:pPr>
              <a:r>
                <a:rPr lang="en-US" altLang="ja-JP" sz="2800" dirty="0">
                  <a:solidFill>
                    <a:srgbClr val="000098"/>
                  </a:solidFill>
                  <a:latin typeface="Calibri"/>
                  <a:cs typeface="Calibri"/>
                </a:rPr>
                <a:t>catalogue  </a:t>
              </a:r>
            </a:p>
          </p:txBody>
        </p:sp>
        <p:sp>
          <p:nvSpPr>
            <p:cNvPr id="13509" name="Text Box 197"/>
            <p:cNvSpPr txBox="1">
              <a:spLocks noChangeArrowheads="1"/>
            </p:cNvSpPr>
            <p:nvPr/>
          </p:nvSpPr>
          <p:spPr bwMode="auto">
            <a:xfrm>
              <a:off x="1431" y="1975"/>
              <a:ext cx="843" cy="5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defRPr/>
              </a:pPr>
              <a:r>
                <a:rPr lang="en-US" altLang="ja-JP" sz="2800" dirty="0">
                  <a:solidFill>
                    <a:srgbClr val="000098"/>
                  </a:solidFill>
                  <a:latin typeface="Calibri"/>
                  <a:cs typeface="Calibri"/>
                </a:rPr>
                <a:t>GEOSS  </a:t>
              </a:r>
            </a:p>
            <a:p>
              <a:pPr>
                <a:defRPr/>
              </a:pPr>
              <a:endParaRPr lang="en-US" altLang="ja-JP" sz="2800" dirty="0">
                <a:solidFill>
                  <a:srgbClr val="000098"/>
                </a:solidFill>
                <a:latin typeface="Calibri"/>
                <a:cs typeface="Calibri"/>
              </a:endParaRPr>
            </a:p>
          </p:txBody>
        </p:sp>
        <p:sp>
          <p:nvSpPr>
            <p:cNvPr id="13510" name="Text Box 198"/>
            <p:cNvSpPr txBox="1">
              <a:spLocks noChangeArrowheads="1"/>
            </p:cNvSpPr>
            <p:nvPr/>
          </p:nvSpPr>
          <p:spPr bwMode="auto">
            <a:xfrm>
              <a:off x="2604" y="2253"/>
              <a:ext cx="878" cy="5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defRPr/>
              </a:pPr>
              <a:r>
                <a:rPr lang="en-US" altLang="ja-JP" sz="2800" dirty="0">
                  <a:solidFill>
                    <a:srgbClr val="800000"/>
                  </a:solidFill>
                  <a:latin typeface="Calibri"/>
                  <a:cs typeface="Calibri"/>
                </a:rPr>
                <a:t>Broker   </a:t>
              </a:r>
            </a:p>
            <a:p>
              <a:pPr>
                <a:defRPr/>
              </a:pPr>
              <a:endParaRPr lang="en-US" altLang="ja-JP" sz="2800" dirty="0">
                <a:solidFill>
                  <a:srgbClr val="800000"/>
                </a:solidFill>
                <a:latin typeface="Calibri"/>
                <a:cs typeface="Calibri"/>
              </a:endParaRPr>
            </a:p>
          </p:txBody>
        </p:sp>
        <p:sp>
          <p:nvSpPr>
            <p:cNvPr id="13511" name="Text Box 199"/>
            <p:cNvSpPr txBox="1">
              <a:spLocks noChangeArrowheads="1"/>
            </p:cNvSpPr>
            <p:nvPr/>
          </p:nvSpPr>
          <p:spPr bwMode="auto">
            <a:xfrm>
              <a:off x="4535" y="2130"/>
              <a:ext cx="1237" cy="3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defRPr/>
              </a:pPr>
              <a:r>
                <a:rPr lang="en-US" altLang="ja-JP" sz="2800" dirty="0">
                  <a:solidFill>
                    <a:srgbClr val="000098"/>
                  </a:solidFill>
                  <a:latin typeface="Calibri"/>
                  <a:cs typeface="Calibri"/>
                </a:rPr>
                <a:t>catalogue </a:t>
              </a:r>
            </a:p>
          </p:txBody>
        </p:sp>
        <p:sp>
          <p:nvSpPr>
            <p:cNvPr id="13512" name="Text Box 200"/>
            <p:cNvSpPr txBox="1">
              <a:spLocks noChangeArrowheads="1"/>
            </p:cNvSpPr>
            <p:nvPr/>
          </p:nvSpPr>
          <p:spPr bwMode="auto">
            <a:xfrm>
              <a:off x="3207" y="2777"/>
              <a:ext cx="1328" cy="3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defRPr/>
              </a:pPr>
              <a:r>
                <a:rPr lang="en-US" altLang="ja-JP" sz="2800" dirty="0">
                  <a:solidFill>
                    <a:srgbClr val="000098"/>
                  </a:solidFill>
                  <a:latin typeface="Calibri"/>
                  <a:cs typeface="Calibri"/>
                </a:rPr>
                <a:t>catalogue  </a:t>
              </a:r>
            </a:p>
          </p:txBody>
        </p:sp>
        <p:sp>
          <p:nvSpPr>
            <p:cNvPr id="13513" name="Text Box 201"/>
            <p:cNvSpPr txBox="1">
              <a:spLocks noChangeArrowheads="1"/>
            </p:cNvSpPr>
            <p:nvPr/>
          </p:nvSpPr>
          <p:spPr bwMode="auto">
            <a:xfrm>
              <a:off x="2210" y="3728"/>
              <a:ext cx="1127" cy="5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defRPr/>
              </a:pPr>
              <a:r>
                <a:rPr lang="en-US" altLang="ja-JP" sz="2800" dirty="0">
                  <a:solidFill>
                    <a:srgbClr val="000098"/>
                  </a:solidFill>
                  <a:latin typeface="Calibri"/>
                  <a:cs typeface="Calibri"/>
                </a:rPr>
                <a:t>catalogue  </a:t>
              </a:r>
            </a:p>
            <a:p>
              <a:pPr>
                <a:defRPr/>
              </a:pPr>
              <a:endParaRPr lang="en-US" altLang="ja-JP" sz="2800" dirty="0">
                <a:solidFill>
                  <a:srgbClr val="000098"/>
                </a:solidFill>
                <a:latin typeface="Calibri"/>
                <a:cs typeface="Calibri"/>
              </a:endParaRPr>
            </a:p>
          </p:txBody>
        </p:sp>
      </p:grpSp>
      <p:sp>
        <p:nvSpPr>
          <p:cNvPr id="136194" name="Title 1"/>
          <p:cNvSpPr>
            <a:spLocks noGrp="1"/>
          </p:cNvSpPr>
          <p:nvPr>
            <p:ph type="title"/>
          </p:nvPr>
        </p:nvSpPr>
        <p:spPr>
          <a:xfrm>
            <a:off x="12700" y="836613"/>
            <a:ext cx="9131300" cy="611187"/>
          </a:xfrm>
        </p:spPr>
        <p:txBody>
          <a:bodyPr/>
          <a:lstStyle/>
          <a:p>
            <a:r>
              <a:rPr lang="en-US" sz="3600">
                <a:latin typeface="Calibri" charset="0"/>
                <a:cs typeface="Calibri" charset="0"/>
              </a:rPr>
              <a:t>Improving GEOSS with brokers</a:t>
            </a:r>
          </a:p>
        </p:txBody>
      </p:sp>
      <p:sp>
        <p:nvSpPr>
          <p:cNvPr id="136195" name="Rectangle 202"/>
          <p:cNvSpPr>
            <a:spLocks noChangeArrowheads="1"/>
          </p:cNvSpPr>
          <p:nvPr/>
        </p:nvSpPr>
        <p:spPr bwMode="auto">
          <a:xfrm>
            <a:off x="6929438" y="6472238"/>
            <a:ext cx="2179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000098"/>
                </a:solidFill>
                <a:latin typeface="Calibri" charset="0"/>
                <a:cs typeface="Calibri" charset="0"/>
              </a:rPr>
              <a:t>source: R.Shibasaki </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Freeform 106"/>
          <p:cNvSpPr>
            <a:spLocks noChangeArrowheads="1"/>
          </p:cNvSpPr>
          <p:nvPr/>
        </p:nvSpPr>
        <p:spPr bwMode="auto">
          <a:xfrm>
            <a:off x="5657850" y="4254500"/>
            <a:ext cx="331788" cy="338138"/>
          </a:xfrm>
          <a:custGeom>
            <a:avLst/>
            <a:gdLst>
              <a:gd name="T0" fmla="*/ 0 w 610"/>
              <a:gd name="T1" fmla="*/ 2147483647 h 587"/>
              <a:gd name="T2" fmla="*/ 2147483647 w 610"/>
              <a:gd name="T3" fmla="*/ 2147483647 h 587"/>
              <a:gd name="T4" fmla="*/ 2147483647 w 610"/>
              <a:gd name="T5" fmla="*/ 2147483647 h 587"/>
              <a:gd name="T6" fmla="*/ 2147483647 w 610"/>
              <a:gd name="T7" fmla="*/ 2147483647 h 587"/>
              <a:gd name="T8" fmla="*/ 0 w 610"/>
              <a:gd name="T9" fmla="*/ 2147483647 h 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587">
                <a:moveTo>
                  <a:pt x="0" y="298"/>
                </a:moveTo>
                <a:cubicBezTo>
                  <a:pt x="0" y="136"/>
                  <a:pt x="136" y="4"/>
                  <a:pt x="305" y="4"/>
                </a:cubicBezTo>
                <a:cubicBezTo>
                  <a:pt x="473" y="4"/>
                  <a:pt x="610" y="136"/>
                  <a:pt x="610" y="298"/>
                </a:cubicBezTo>
                <a:cubicBezTo>
                  <a:pt x="610" y="460"/>
                  <a:pt x="473" y="592"/>
                  <a:pt x="305" y="592"/>
                </a:cubicBezTo>
                <a:cubicBezTo>
                  <a:pt x="136" y="592"/>
                  <a:pt x="0" y="460"/>
                  <a:pt x="0" y="298"/>
                </a:cubicBezTo>
                <a:close/>
              </a:path>
            </a:pathLst>
          </a:custGeom>
          <a:solidFill>
            <a:srgbClr val="0070BF"/>
          </a:solidFill>
          <a:ln w="12700" cmpd="sng">
            <a:solidFill>
              <a:srgbClr val="0070BF"/>
            </a:solidFill>
            <a:prstDash val="solid"/>
            <a:round/>
            <a:headEnd/>
            <a:tailEnd/>
          </a:ln>
        </p:spPr>
        <p:txBody>
          <a:bodyPr/>
          <a:lstStyle/>
          <a:p>
            <a:endParaRPr lang="en-US"/>
          </a:p>
        </p:txBody>
      </p:sp>
      <p:sp>
        <p:nvSpPr>
          <p:cNvPr id="137218" name="Freeform 109"/>
          <p:cNvSpPr>
            <a:spLocks noChangeArrowheads="1"/>
          </p:cNvSpPr>
          <p:nvPr/>
        </p:nvSpPr>
        <p:spPr bwMode="auto">
          <a:xfrm>
            <a:off x="6596063" y="3868738"/>
            <a:ext cx="331787" cy="339725"/>
          </a:xfrm>
          <a:custGeom>
            <a:avLst/>
            <a:gdLst>
              <a:gd name="T0" fmla="*/ 0 w 609"/>
              <a:gd name="T1" fmla="*/ 2147483647 h 590"/>
              <a:gd name="T2" fmla="*/ 2147483647 w 609"/>
              <a:gd name="T3" fmla="*/ 2147483647 h 590"/>
              <a:gd name="T4" fmla="*/ 2147483647 w 609"/>
              <a:gd name="T5" fmla="*/ 2147483647 h 590"/>
              <a:gd name="T6" fmla="*/ 2147483647 w 609"/>
              <a:gd name="T7" fmla="*/ 2147483647 h 590"/>
              <a:gd name="T8" fmla="*/ 0 w 609"/>
              <a:gd name="T9" fmla="*/ 2147483647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9" h="590">
                <a:moveTo>
                  <a:pt x="0" y="299"/>
                </a:moveTo>
                <a:cubicBezTo>
                  <a:pt x="0" y="136"/>
                  <a:pt x="136" y="4"/>
                  <a:pt x="304" y="4"/>
                </a:cubicBezTo>
                <a:cubicBezTo>
                  <a:pt x="474" y="4"/>
                  <a:pt x="609" y="136"/>
                  <a:pt x="609" y="299"/>
                </a:cubicBezTo>
                <a:cubicBezTo>
                  <a:pt x="609" y="462"/>
                  <a:pt x="474" y="594"/>
                  <a:pt x="304" y="594"/>
                </a:cubicBezTo>
                <a:cubicBezTo>
                  <a:pt x="136" y="594"/>
                  <a:pt x="0" y="462"/>
                  <a:pt x="0" y="299"/>
                </a:cubicBezTo>
                <a:close/>
              </a:path>
            </a:pathLst>
          </a:custGeom>
          <a:solidFill>
            <a:srgbClr val="009999"/>
          </a:solidFill>
          <a:ln w="12700" cmpd="sng">
            <a:solidFill>
              <a:srgbClr val="009999"/>
            </a:solidFill>
            <a:prstDash val="solid"/>
            <a:round/>
            <a:headEnd/>
            <a:tailEnd/>
          </a:ln>
        </p:spPr>
        <p:txBody>
          <a:bodyPr/>
          <a:lstStyle/>
          <a:p>
            <a:endParaRPr lang="en-US"/>
          </a:p>
        </p:txBody>
      </p:sp>
      <p:sp>
        <p:nvSpPr>
          <p:cNvPr id="137219" name="Freeform 110"/>
          <p:cNvSpPr>
            <a:spLocks noChangeArrowheads="1"/>
          </p:cNvSpPr>
          <p:nvPr/>
        </p:nvSpPr>
        <p:spPr bwMode="auto">
          <a:xfrm>
            <a:off x="6596063" y="3868738"/>
            <a:ext cx="331787" cy="339725"/>
          </a:xfrm>
          <a:custGeom>
            <a:avLst/>
            <a:gdLst>
              <a:gd name="T0" fmla="*/ 0 w 609"/>
              <a:gd name="T1" fmla="*/ 2147483647 h 590"/>
              <a:gd name="T2" fmla="*/ 2147483647 w 609"/>
              <a:gd name="T3" fmla="*/ 2147483647 h 590"/>
              <a:gd name="T4" fmla="*/ 2147483647 w 609"/>
              <a:gd name="T5" fmla="*/ 2147483647 h 590"/>
              <a:gd name="T6" fmla="*/ 2147483647 w 609"/>
              <a:gd name="T7" fmla="*/ 2147483647 h 590"/>
              <a:gd name="T8" fmla="*/ 0 w 609"/>
              <a:gd name="T9" fmla="*/ 2147483647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9" h="590">
                <a:moveTo>
                  <a:pt x="0" y="299"/>
                </a:moveTo>
                <a:cubicBezTo>
                  <a:pt x="0" y="136"/>
                  <a:pt x="136" y="4"/>
                  <a:pt x="304" y="4"/>
                </a:cubicBezTo>
                <a:cubicBezTo>
                  <a:pt x="474" y="4"/>
                  <a:pt x="609" y="136"/>
                  <a:pt x="609" y="299"/>
                </a:cubicBezTo>
                <a:cubicBezTo>
                  <a:pt x="609" y="462"/>
                  <a:pt x="474" y="594"/>
                  <a:pt x="304" y="594"/>
                </a:cubicBezTo>
                <a:cubicBezTo>
                  <a:pt x="136" y="594"/>
                  <a:pt x="0" y="462"/>
                  <a:pt x="0" y="299"/>
                </a:cubicBezTo>
                <a:close/>
              </a:path>
            </a:pathLst>
          </a:custGeom>
          <a:solidFill>
            <a:srgbClr val="009999"/>
          </a:solidFill>
          <a:ln w="12700" cmpd="sng">
            <a:solidFill>
              <a:srgbClr val="009999"/>
            </a:solidFill>
            <a:prstDash val="solid"/>
            <a:round/>
            <a:headEnd/>
            <a:tailEnd/>
          </a:ln>
        </p:spPr>
        <p:txBody>
          <a:bodyPr/>
          <a:lstStyle/>
          <a:p>
            <a:endParaRPr lang="en-US"/>
          </a:p>
        </p:txBody>
      </p:sp>
      <p:sp>
        <p:nvSpPr>
          <p:cNvPr id="137220" name="Freeform 111"/>
          <p:cNvSpPr>
            <a:spLocks noChangeArrowheads="1"/>
          </p:cNvSpPr>
          <p:nvPr/>
        </p:nvSpPr>
        <p:spPr bwMode="auto">
          <a:xfrm>
            <a:off x="6354763" y="4235450"/>
            <a:ext cx="330200" cy="339725"/>
          </a:xfrm>
          <a:custGeom>
            <a:avLst/>
            <a:gdLst>
              <a:gd name="T0" fmla="*/ 0 w 610"/>
              <a:gd name="T1" fmla="*/ 2147483647 h 590"/>
              <a:gd name="T2" fmla="*/ 2147483647 w 610"/>
              <a:gd name="T3" fmla="*/ 2147483647 h 590"/>
              <a:gd name="T4" fmla="*/ 2147483647 w 610"/>
              <a:gd name="T5" fmla="*/ 2147483647 h 590"/>
              <a:gd name="T6" fmla="*/ 2147483647 w 610"/>
              <a:gd name="T7" fmla="*/ 2147483647 h 590"/>
              <a:gd name="T8" fmla="*/ 0 w 610"/>
              <a:gd name="T9" fmla="*/ 2147483647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590">
                <a:moveTo>
                  <a:pt x="0" y="299"/>
                </a:moveTo>
                <a:cubicBezTo>
                  <a:pt x="0" y="137"/>
                  <a:pt x="136" y="4"/>
                  <a:pt x="304" y="4"/>
                </a:cubicBezTo>
                <a:cubicBezTo>
                  <a:pt x="474" y="4"/>
                  <a:pt x="610" y="137"/>
                  <a:pt x="610" y="299"/>
                </a:cubicBezTo>
                <a:cubicBezTo>
                  <a:pt x="610" y="462"/>
                  <a:pt x="474" y="594"/>
                  <a:pt x="304" y="594"/>
                </a:cubicBezTo>
                <a:cubicBezTo>
                  <a:pt x="136" y="594"/>
                  <a:pt x="0" y="462"/>
                  <a:pt x="0" y="299"/>
                </a:cubicBezTo>
                <a:close/>
              </a:path>
            </a:pathLst>
          </a:custGeom>
          <a:solidFill>
            <a:srgbClr val="009999"/>
          </a:solidFill>
          <a:ln w="12700" cmpd="sng">
            <a:solidFill>
              <a:srgbClr val="009999"/>
            </a:solidFill>
            <a:prstDash val="solid"/>
            <a:round/>
            <a:headEnd/>
            <a:tailEnd/>
          </a:ln>
        </p:spPr>
        <p:txBody>
          <a:bodyPr/>
          <a:lstStyle/>
          <a:p>
            <a:endParaRPr lang="en-US"/>
          </a:p>
        </p:txBody>
      </p:sp>
      <p:sp>
        <p:nvSpPr>
          <p:cNvPr id="137221" name="Freeform 112"/>
          <p:cNvSpPr>
            <a:spLocks noChangeArrowheads="1"/>
          </p:cNvSpPr>
          <p:nvPr/>
        </p:nvSpPr>
        <p:spPr bwMode="auto">
          <a:xfrm>
            <a:off x="6354763" y="4235450"/>
            <a:ext cx="330200" cy="339725"/>
          </a:xfrm>
          <a:custGeom>
            <a:avLst/>
            <a:gdLst>
              <a:gd name="T0" fmla="*/ 0 w 610"/>
              <a:gd name="T1" fmla="*/ 2147483647 h 590"/>
              <a:gd name="T2" fmla="*/ 2147483647 w 610"/>
              <a:gd name="T3" fmla="*/ 2147483647 h 590"/>
              <a:gd name="T4" fmla="*/ 2147483647 w 610"/>
              <a:gd name="T5" fmla="*/ 2147483647 h 590"/>
              <a:gd name="T6" fmla="*/ 2147483647 w 610"/>
              <a:gd name="T7" fmla="*/ 2147483647 h 590"/>
              <a:gd name="T8" fmla="*/ 0 w 610"/>
              <a:gd name="T9" fmla="*/ 2147483647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590">
                <a:moveTo>
                  <a:pt x="0" y="299"/>
                </a:moveTo>
                <a:cubicBezTo>
                  <a:pt x="0" y="137"/>
                  <a:pt x="136" y="4"/>
                  <a:pt x="304" y="4"/>
                </a:cubicBezTo>
                <a:cubicBezTo>
                  <a:pt x="474" y="4"/>
                  <a:pt x="610" y="137"/>
                  <a:pt x="610" y="299"/>
                </a:cubicBezTo>
                <a:cubicBezTo>
                  <a:pt x="610" y="462"/>
                  <a:pt x="474" y="594"/>
                  <a:pt x="304" y="594"/>
                </a:cubicBezTo>
                <a:cubicBezTo>
                  <a:pt x="136" y="594"/>
                  <a:pt x="0" y="462"/>
                  <a:pt x="0" y="299"/>
                </a:cubicBezTo>
                <a:close/>
              </a:path>
            </a:pathLst>
          </a:custGeom>
          <a:solidFill>
            <a:srgbClr val="009999"/>
          </a:solidFill>
          <a:ln w="12700" cmpd="sng">
            <a:solidFill>
              <a:srgbClr val="009999"/>
            </a:solidFill>
            <a:prstDash val="solid"/>
            <a:round/>
            <a:headEnd/>
            <a:tailEnd/>
          </a:ln>
        </p:spPr>
        <p:txBody>
          <a:bodyPr/>
          <a:lstStyle/>
          <a:p>
            <a:endParaRPr lang="en-US"/>
          </a:p>
        </p:txBody>
      </p:sp>
      <p:sp>
        <p:nvSpPr>
          <p:cNvPr id="137222" name="Freeform 115"/>
          <p:cNvSpPr>
            <a:spLocks noChangeArrowheads="1"/>
          </p:cNvSpPr>
          <p:nvPr/>
        </p:nvSpPr>
        <p:spPr bwMode="auto">
          <a:xfrm>
            <a:off x="6223000" y="2876550"/>
            <a:ext cx="331788" cy="339725"/>
          </a:xfrm>
          <a:custGeom>
            <a:avLst/>
            <a:gdLst>
              <a:gd name="T0" fmla="*/ 0 w 610"/>
              <a:gd name="T1" fmla="*/ 2147483647 h 590"/>
              <a:gd name="T2" fmla="*/ 2147483647 w 610"/>
              <a:gd name="T3" fmla="*/ 2147483647 h 590"/>
              <a:gd name="T4" fmla="*/ 2147483647 w 610"/>
              <a:gd name="T5" fmla="*/ 2147483647 h 590"/>
              <a:gd name="T6" fmla="*/ 2147483647 w 610"/>
              <a:gd name="T7" fmla="*/ 2147483647 h 590"/>
              <a:gd name="T8" fmla="*/ 0 w 610"/>
              <a:gd name="T9" fmla="*/ 2147483647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590">
                <a:moveTo>
                  <a:pt x="0" y="299"/>
                </a:moveTo>
                <a:cubicBezTo>
                  <a:pt x="0" y="136"/>
                  <a:pt x="136" y="4"/>
                  <a:pt x="304" y="4"/>
                </a:cubicBezTo>
                <a:cubicBezTo>
                  <a:pt x="474" y="4"/>
                  <a:pt x="610" y="136"/>
                  <a:pt x="610" y="299"/>
                </a:cubicBezTo>
                <a:cubicBezTo>
                  <a:pt x="610" y="461"/>
                  <a:pt x="474" y="594"/>
                  <a:pt x="304" y="594"/>
                </a:cubicBezTo>
                <a:cubicBezTo>
                  <a:pt x="136" y="594"/>
                  <a:pt x="0" y="461"/>
                  <a:pt x="0" y="299"/>
                </a:cubicBezTo>
                <a:close/>
              </a:path>
            </a:pathLst>
          </a:custGeom>
          <a:solidFill>
            <a:srgbClr val="009999"/>
          </a:solidFill>
          <a:ln w="12700" cmpd="sng">
            <a:solidFill>
              <a:srgbClr val="009999"/>
            </a:solidFill>
            <a:prstDash val="solid"/>
            <a:round/>
            <a:headEnd/>
            <a:tailEnd/>
          </a:ln>
        </p:spPr>
        <p:txBody>
          <a:bodyPr/>
          <a:lstStyle/>
          <a:p>
            <a:endParaRPr lang="en-US"/>
          </a:p>
        </p:txBody>
      </p:sp>
      <p:sp>
        <p:nvSpPr>
          <p:cNvPr id="137223" name="Freeform 116"/>
          <p:cNvSpPr>
            <a:spLocks noChangeArrowheads="1"/>
          </p:cNvSpPr>
          <p:nvPr/>
        </p:nvSpPr>
        <p:spPr bwMode="auto">
          <a:xfrm>
            <a:off x="6223000" y="2876550"/>
            <a:ext cx="331788" cy="339725"/>
          </a:xfrm>
          <a:custGeom>
            <a:avLst/>
            <a:gdLst>
              <a:gd name="T0" fmla="*/ 0 w 610"/>
              <a:gd name="T1" fmla="*/ 2147483647 h 590"/>
              <a:gd name="T2" fmla="*/ 2147483647 w 610"/>
              <a:gd name="T3" fmla="*/ 2147483647 h 590"/>
              <a:gd name="T4" fmla="*/ 2147483647 w 610"/>
              <a:gd name="T5" fmla="*/ 2147483647 h 590"/>
              <a:gd name="T6" fmla="*/ 2147483647 w 610"/>
              <a:gd name="T7" fmla="*/ 2147483647 h 590"/>
              <a:gd name="T8" fmla="*/ 0 w 610"/>
              <a:gd name="T9" fmla="*/ 2147483647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590">
                <a:moveTo>
                  <a:pt x="0" y="299"/>
                </a:moveTo>
                <a:cubicBezTo>
                  <a:pt x="0" y="136"/>
                  <a:pt x="136" y="4"/>
                  <a:pt x="304" y="4"/>
                </a:cubicBezTo>
                <a:cubicBezTo>
                  <a:pt x="474" y="4"/>
                  <a:pt x="610" y="136"/>
                  <a:pt x="610" y="299"/>
                </a:cubicBezTo>
                <a:cubicBezTo>
                  <a:pt x="610" y="461"/>
                  <a:pt x="474" y="594"/>
                  <a:pt x="304" y="594"/>
                </a:cubicBezTo>
                <a:cubicBezTo>
                  <a:pt x="136" y="594"/>
                  <a:pt x="0" y="461"/>
                  <a:pt x="0" y="299"/>
                </a:cubicBezTo>
                <a:close/>
              </a:path>
            </a:pathLst>
          </a:custGeom>
          <a:solidFill>
            <a:srgbClr val="009999"/>
          </a:solidFill>
          <a:ln w="12700" cmpd="sng">
            <a:solidFill>
              <a:srgbClr val="009999"/>
            </a:solidFill>
            <a:prstDash val="solid"/>
            <a:round/>
            <a:headEnd/>
            <a:tailEnd/>
          </a:ln>
        </p:spPr>
        <p:txBody>
          <a:bodyPr/>
          <a:lstStyle/>
          <a:p>
            <a:endParaRPr lang="en-US"/>
          </a:p>
        </p:txBody>
      </p:sp>
      <p:sp>
        <p:nvSpPr>
          <p:cNvPr id="137224" name="Freeform 138"/>
          <p:cNvSpPr>
            <a:spLocks noChangeArrowheads="1"/>
          </p:cNvSpPr>
          <p:nvPr/>
        </p:nvSpPr>
        <p:spPr bwMode="auto">
          <a:xfrm>
            <a:off x="5548313" y="3854450"/>
            <a:ext cx="254000" cy="481013"/>
          </a:xfrm>
          <a:custGeom>
            <a:avLst/>
            <a:gdLst>
              <a:gd name="T0" fmla="*/ 2147483647 w 467"/>
              <a:gd name="T1" fmla="*/ 2147483647 h 836"/>
              <a:gd name="T2" fmla="*/ 2147483647 w 467"/>
              <a:gd name="T3" fmla="*/ 2147483647 h 836"/>
              <a:gd name="T4" fmla="*/ 2147483647 w 467"/>
              <a:gd name="T5" fmla="*/ 2147483647 h 836"/>
              <a:gd name="T6" fmla="*/ 0 w 467"/>
              <a:gd name="T7" fmla="*/ 2147483647 h 8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7" h="836">
                <a:moveTo>
                  <a:pt x="13" y="4"/>
                </a:moveTo>
                <a:lnTo>
                  <a:pt x="467" y="833"/>
                </a:lnTo>
                <a:lnTo>
                  <a:pt x="454" y="840"/>
                </a:lnTo>
                <a:lnTo>
                  <a:pt x="0" y="11"/>
                </a:lnTo>
                <a:lnTo>
                  <a:pt x="13"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7225" name="Freeform 139"/>
          <p:cNvSpPr>
            <a:spLocks noChangeArrowheads="1"/>
          </p:cNvSpPr>
          <p:nvPr/>
        </p:nvSpPr>
        <p:spPr bwMode="auto">
          <a:xfrm>
            <a:off x="5708650" y="3702050"/>
            <a:ext cx="696913" cy="585788"/>
          </a:xfrm>
          <a:custGeom>
            <a:avLst/>
            <a:gdLst>
              <a:gd name="T0" fmla="*/ 2147483647 w 1281"/>
              <a:gd name="T1" fmla="*/ 2147483647 h 1018"/>
              <a:gd name="T2" fmla="*/ 2147483647 w 1281"/>
              <a:gd name="T3" fmla="*/ 2147483647 h 1018"/>
              <a:gd name="T4" fmla="*/ 2147483647 w 1281"/>
              <a:gd name="T5" fmla="*/ 2147483647 h 1018"/>
              <a:gd name="T6" fmla="*/ 0 w 1281"/>
              <a:gd name="T7" fmla="*/ 2147483647 h 10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1" h="1018">
                <a:moveTo>
                  <a:pt x="9" y="4"/>
                </a:moveTo>
                <a:lnTo>
                  <a:pt x="1281" y="1011"/>
                </a:lnTo>
                <a:lnTo>
                  <a:pt x="1271" y="1023"/>
                </a:lnTo>
                <a:lnTo>
                  <a:pt x="0" y="16"/>
                </a:lnTo>
                <a:lnTo>
                  <a:pt x="9"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7226" name="Freeform 140"/>
          <p:cNvSpPr>
            <a:spLocks noChangeArrowheads="1"/>
          </p:cNvSpPr>
          <p:nvPr/>
        </p:nvSpPr>
        <p:spPr bwMode="auto">
          <a:xfrm>
            <a:off x="5845175" y="3570288"/>
            <a:ext cx="800100" cy="354012"/>
          </a:xfrm>
          <a:custGeom>
            <a:avLst/>
            <a:gdLst>
              <a:gd name="T0" fmla="*/ 2147483647 w 1474"/>
              <a:gd name="T1" fmla="*/ 2147483647 h 610"/>
              <a:gd name="T2" fmla="*/ 2147483647 w 1474"/>
              <a:gd name="T3" fmla="*/ 2147483647 h 610"/>
              <a:gd name="T4" fmla="*/ 2147483647 w 1474"/>
              <a:gd name="T5" fmla="*/ 2147483647 h 610"/>
              <a:gd name="T6" fmla="*/ 0 w 1474"/>
              <a:gd name="T7" fmla="*/ 2147483647 h 6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74" h="610">
                <a:moveTo>
                  <a:pt x="4" y="4"/>
                </a:moveTo>
                <a:lnTo>
                  <a:pt x="1474" y="600"/>
                </a:lnTo>
                <a:lnTo>
                  <a:pt x="1470" y="615"/>
                </a:lnTo>
                <a:lnTo>
                  <a:pt x="0" y="17"/>
                </a:lnTo>
                <a:lnTo>
                  <a:pt x="4"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7227" name="Freeform 141"/>
          <p:cNvSpPr>
            <a:spLocks noChangeArrowheads="1"/>
          </p:cNvSpPr>
          <p:nvPr/>
        </p:nvSpPr>
        <p:spPr bwMode="auto">
          <a:xfrm>
            <a:off x="5867400" y="3332163"/>
            <a:ext cx="674688" cy="158750"/>
          </a:xfrm>
          <a:custGeom>
            <a:avLst/>
            <a:gdLst>
              <a:gd name="T0" fmla="*/ 0 w 1245"/>
              <a:gd name="T1" fmla="*/ 2147483647 h 277"/>
              <a:gd name="T2" fmla="*/ 2147483647 w 1245"/>
              <a:gd name="T3" fmla="*/ 2147483647 h 277"/>
              <a:gd name="T4" fmla="*/ 2147483647 w 1245"/>
              <a:gd name="T5" fmla="*/ 2147483647 h 277"/>
              <a:gd name="T6" fmla="*/ 0 w 1245"/>
              <a:gd name="T7" fmla="*/ 2147483647 h 2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5" h="277">
                <a:moveTo>
                  <a:pt x="3" y="4"/>
                </a:moveTo>
                <a:lnTo>
                  <a:pt x="1245" y="267"/>
                </a:lnTo>
                <a:lnTo>
                  <a:pt x="1243" y="281"/>
                </a:lnTo>
                <a:lnTo>
                  <a:pt x="0" y="20"/>
                </a:lnTo>
                <a:lnTo>
                  <a:pt x="3" y="4"/>
                </a:lnTo>
                <a:close/>
              </a:path>
            </a:pathLst>
          </a:custGeom>
          <a:solidFill>
            <a:srgbClr val="000000"/>
          </a:solidFill>
          <a:ln w="12700" cmpd="sng">
            <a:solidFill>
              <a:srgbClr val="000000"/>
            </a:solidFill>
            <a:prstDash val="solid"/>
            <a:round/>
            <a:headEnd/>
            <a:tailEnd/>
          </a:ln>
        </p:spPr>
        <p:txBody>
          <a:bodyPr/>
          <a:lstStyle/>
          <a:p>
            <a:endParaRPr lang="en-US"/>
          </a:p>
        </p:txBody>
      </p:sp>
      <p:sp>
        <p:nvSpPr>
          <p:cNvPr id="137228" name="Freeform 142"/>
          <p:cNvSpPr>
            <a:spLocks noChangeArrowheads="1"/>
          </p:cNvSpPr>
          <p:nvPr/>
        </p:nvSpPr>
        <p:spPr bwMode="auto">
          <a:xfrm>
            <a:off x="5845175" y="3041650"/>
            <a:ext cx="377825" cy="63500"/>
          </a:xfrm>
          <a:custGeom>
            <a:avLst/>
            <a:gdLst>
              <a:gd name="T0" fmla="*/ 0 w 697"/>
              <a:gd name="T1" fmla="*/ 2147483647 h 109"/>
              <a:gd name="T2" fmla="*/ 2147483647 w 697"/>
              <a:gd name="T3" fmla="*/ 2147483647 h 109"/>
              <a:gd name="T4" fmla="*/ 2147483647 w 697"/>
              <a:gd name="T5" fmla="*/ 2147483647 h 109"/>
              <a:gd name="T6" fmla="*/ 0 w 697"/>
              <a:gd name="T7" fmla="*/ 2147483647 h 10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7" h="109">
                <a:moveTo>
                  <a:pt x="2" y="113"/>
                </a:moveTo>
                <a:lnTo>
                  <a:pt x="697" y="18"/>
                </a:lnTo>
                <a:lnTo>
                  <a:pt x="694" y="4"/>
                </a:lnTo>
                <a:lnTo>
                  <a:pt x="0" y="99"/>
                </a:lnTo>
                <a:lnTo>
                  <a:pt x="2" y="113"/>
                </a:lnTo>
                <a:close/>
              </a:path>
            </a:pathLst>
          </a:custGeom>
          <a:solidFill>
            <a:srgbClr val="000000"/>
          </a:solidFill>
          <a:ln w="12700" cmpd="sng">
            <a:solidFill>
              <a:srgbClr val="000000"/>
            </a:solidFill>
            <a:prstDash val="solid"/>
            <a:round/>
            <a:headEnd/>
            <a:tailEnd/>
          </a:ln>
        </p:spPr>
        <p:txBody>
          <a:bodyPr/>
          <a:lstStyle/>
          <a:p>
            <a:endParaRPr lang="en-US"/>
          </a:p>
        </p:txBody>
      </p:sp>
      <p:pic>
        <p:nvPicPr>
          <p:cNvPr id="13722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18125" y="1484313"/>
            <a:ext cx="38100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30" name="AutoShape 13"/>
          <p:cNvSpPr>
            <a:spLocks noChangeArrowheads="1"/>
          </p:cNvSpPr>
          <p:nvPr/>
        </p:nvSpPr>
        <p:spPr bwMode="auto">
          <a:xfrm>
            <a:off x="3276600" y="2924175"/>
            <a:ext cx="1871663" cy="722313"/>
          </a:xfrm>
          <a:prstGeom prst="rightArrow">
            <a:avLst>
              <a:gd name="adj1" fmla="val 50000"/>
              <a:gd name="adj2" fmla="val 66508"/>
            </a:avLst>
          </a:prstGeom>
          <a:solidFill>
            <a:srgbClr val="E1E6F1"/>
          </a:solidFill>
          <a:ln w="9525">
            <a:solidFill>
              <a:schemeClr val="tx1"/>
            </a:solidFill>
            <a:miter lim="800000"/>
            <a:headEnd/>
            <a:tailEnd/>
          </a:ln>
        </p:spPr>
        <p:txBody>
          <a:bodyPr wrap="none" anchor="ctr"/>
          <a:lstStyle/>
          <a:p>
            <a:pPr algn="ctr"/>
            <a:r>
              <a:rPr lang="en-US" sz="2800">
                <a:solidFill>
                  <a:srgbClr val="00005E"/>
                </a:solidFill>
                <a:latin typeface="Calibri" charset="0"/>
                <a:cs typeface="Calibri" charset="0"/>
              </a:rPr>
              <a:t>questions</a:t>
            </a:r>
          </a:p>
        </p:txBody>
      </p:sp>
      <p:sp>
        <p:nvSpPr>
          <p:cNvPr id="207" name="AutoShape 14"/>
          <p:cNvSpPr>
            <a:spLocks noChangeArrowheads="1"/>
          </p:cNvSpPr>
          <p:nvPr/>
        </p:nvSpPr>
        <p:spPr bwMode="auto">
          <a:xfrm flipH="1">
            <a:off x="3276600" y="2133600"/>
            <a:ext cx="1871663" cy="719138"/>
          </a:xfrm>
          <a:prstGeom prst="rightArrow">
            <a:avLst>
              <a:gd name="adj1" fmla="val 50000"/>
              <a:gd name="adj2" fmla="val 64286"/>
            </a:avLst>
          </a:prstGeom>
          <a:solidFill>
            <a:srgbClr val="E1E6F1"/>
          </a:solidFill>
          <a:ln w="9525">
            <a:solidFill>
              <a:schemeClr val="tx1"/>
            </a:solidFill>
            <a:miter lim="800000"/>
            <a:headEnd/>
            <a:tailEnd/>
          </a:ln>
          <a:effectLst/>
          <a:extLst/>
        </p:spPr>
        <p:txBody>
          <a:bodyPr wrap="none" anchor="ctr"/>
          <a:lstStyle/>
          <a:p>
            <a:pPr algn="ctr">
              <a:defRPr/>
            </a:pPr>
            <a:r>
              <a:rPr lang="en-US" sz="2800" dirty="0">
                <a:solidFill>
                  <a:schemeClr val="bg2">
                    <a:lumMod val="75000"/>
                  </a:schemeClr>
                </a:solidFill>
                <a:latin typeface="Calibri"/>
                <a:cs typeface="Calibri"/>
              </a:rPr>
              <a:t>answers</a:t>
            </a:r>
          </a:p>
        </p:txBody>
      </p:sp>
      <p:pic>
        <p:nvPicPr>
          <p:cNvPr id="137232" name="Picture 16" descr="j01953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628775"/>
            <a:ext cx="2160587"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 name="Text Box 21"/>
          <p:cNvSpPr txBox="1">
            <a:spLocks noChangeArrowheads="1"/>
          </p:cNvSpPr>
          <p:nvPr/>
        </p:nvSpPr>
        <p:spPr bwMode="auto">
          <a:xfrm>
            <a:off x="3851275" y="1412875"/>
            <a:ext cx="49847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4000" b="1" dirty="0">
                <a:solidFill>
                  <a:srgbClr val="000000"/>
                </a:solidFill>
              </a:rPr>
              <a:t>?</a:t>
            </a:r>
          </a:p>
        </p:txBody>
      </p:sp>
      <p:sp>
        <p:nvSpPr>
          <p:cNvPr id="137234" name="Title 3"/>
          <p:cNvSpPr>
            <a:spLocks noGrp="1"/>
          </p:cNvSpPr>
          <p:nvPr>
            <p:ph type="title"/>
          </p:nvPr>
        </p:nvSpPr>
        <p:spPr/>
        <p:txBody>
          <a:bodyPr/>
          <a:lstStyle/>
          <a:p>
            <a:r>
              <a:rPr lang="en-US">
                <a:solidFill>
                  <a:srgbClr val="000090"/>
                </a:solidFill>
                <a:latin typeface="Calibri" charset="0"/>
              </a:rPr>
              <a:t>Data discovery: the whole earth catalogue</a:t>
            </a:r>
          </a:p>
        </p:txBody>
      </p:sp>
      <p:sp>
        <p:nvSpPr>
          <p:cNvPr id="211" name="CaixaDeTexto 13"/>
          <p:cNvSpPr txBox="1"/>
          <p:nvPr/>
        </p:nvSpPr>
        <p:spPr>
          <a:xfrm>
            <a:off x="611188" y="3789363"/>
            <a:ext cx="4608512" cy="2862262"/>
          </a:xfrm>
          <a:prstGeom prst="rect">
            <a:avLst/>
          </a:prstGeom>
          <a:solidFill>
            <a:srgbClr val="E1E6F1">
              <a:alpha val="83000"/>
            </a:srgbClr>
          </a:solidFill>
        </p:spPr>
        <p:txBody>
          <a:bodyPr lIns="91412" tIns="45705" rIns="91412" bIns="45705">
            <a:spAutoFit/>
          </a:bodyPr>
          <a:lstStyle/>
          <a:p>
            <a:pPr algn="ctr">
              <a:spcBef>
                <a:spcPts val="1200"/>
              </a:spcBef>
              <a:spcAft>
                <a:spcPts val="1200"/>
              </a:spcAft>
              <a:defRPr/>
            </a:pPr>
            <a:r>
              <a:rPr lang="x-none" sz="2800" dirty="0">
                <a:solidFill>
                  <a:srgbClr val="00007D"/>
                </a:solidFill>
                <a:latin typeface="Calibri"/>
                <a:ea typeface="+mn-ea"/>
                <a:cs typeface="Calibri"/>
              </a:rPr>
              <a:t>What data exists about Quixeramobim?</a:t>
            </a:r>
          </a:p>
          <a:p>
            <a:pPr algn="ctr">
              <a:spcBef>
                <a:spcPts val="1200"/>
              </a:spcBef>
              <a:spcAft>
                <a:spcPts val="1200"/>
              </a:spcAft>
              <a:defRPr/>
            </a:pPr>
            <a:r>
              <a:rPr lang="x-none" sz="2800" dirty="0">
                <a:solidFill>
                  <a:srgbClr val="00007D"/>
                </a:solidFill>
                <a:latin typeface="Calibri"/>
                <a:ea typeface="+mn-ea"/>
                <a:cs typeface="Calibri"/>
              </a:rPr>
              <a:t>When did this flood happen?</a:t>
            </a:r>
          </a:p>
          <a:p>
            <a:pPr algn="ctr">
              <a:spcBef>
                <a:spcPts val="1200"/>
              </a:spcBef>
              <a:spcAft>
                <a:spcPts val="1200"/>
              </a:spcAft>
              <a:defRPr/>
            </a:pPr>
            <a:r>
              <a:rPr lang="x-none" sz="2800" dirty="0">
                <a:solidFill>
                  <a:srgbClr val="00007D"/>
                </a:solidFill>
                <a:latin typeface="Calibri"/>
                <a:ea typeface="+mn-ea"/>
                <a:cs typeface="Calibri"/>
              </a:rPr>
              <a:t>Where do I find data on forest degradation? </a:t>
            </a:r>
            <a:endParaRPr lang="en-US" sz="2800" dirty="0">
              <a:solidFill>
                <a:srgbClr val="00007D"/>
              </a:solidFill>
              <a:latin typeface="Calibri"/>
              <a:ea typeface="+mn-ea"/>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4"/>
          <p:cNvSpPr>
            <a:spLocks noGrp="1"/>
          </p:cNvSpPr>
          <p:nvPr>
            <p:ph type="title"/>
          </p:nvPr>
        </p:nvSpPr>
        <p:spPr>
          <a:xfrm>
            <a:off x="684213" y="333375"/>
            <a:ext cx="8153400" cy="762000"/>
          </a:xfrm>
        </p:spPr>
        <p:txBody>
          <a:bodyPr/>
          <a:lstStyle/>
          <a:p>
            <a:r>
              <a:rPr lang="en-US">
                <a:latin typeface="Calibri" charset="0"/>
              </a:rPr>
              <a:t>Semantic data discovery in Terralib 5+?</a:t>
            </a:r>
          </a:p>
        </p:txBody>
      </p:sp>
      <p:pic>
        <p:nvPicPr>
          <p:cNvPr id="138242" name="Picture 16" descr="j01953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196975"/>
            <a:ext cx="1584325"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AutoShape 10"/>
          <p:cNvSpPr>
            <a:spLocks noChangeArrowheads="1"/>
          </p:cNvSpPr>
          <p:nvPr/>
        </p:nvSpPr>
        <p:spPr bwMode="auto">
          <a:xfrm>
            <a:off x="1547813" y="5084763"/>
            <a:ext cx="1223962" cy="1008062"/>
          </a:xfrm>
          <a:prstGeom prst="can">
            <a:avLst>
              <a:gd name="adj" fmla="val 27204"/>
            </a:avLst>
          </a:prstGeom>
          <a:solidFill>
            <a:srgbClr val="E3E3B5"/>
          </a:solidFill>
          <a:ln w="9525">
            <a:solidFill>
              <a:schemeClr val="tx1"/>
            </a:solidFill>
            <a:round/>
            <a:headEnd/>
            <a:tailEnd/>
          </a:ln>
        </p:spPr>
        <p:txBody>
          <a:bodyPr wrap="none" anchor="ctr"/>
          <a:lstStyle/>
          <a:p>
            <a:pPr algn="ctr"/>
            <a:r>
              <a:rPr lang="en-US" sz="2000">
                <a:solidFill>
                  <a:srgbClr val="000000"/>
                </a:solidFill>
                <a:latin typeface="Calibri" charset="0"/>
                <a:cs typeface="Calibri" charset="0"/>
              </a:rPr>
              <a:t>Data </a:t>
            </a:r>
          </a:p>
          <a:p>
            <a:pPr algn="ctr"/>
            <a:r>
              <a:rPr lang="en-US" sz="2000">
                <a:solidFill>
                  <a:srgbClr val="000000"/>
                </a:solidFill>
                <a:latin typeface="Calibri" charset="0"/>
                <a:cs typeface="Calibri" charset="0"/>
              </a:rPr>
              <a:t>source</a:t>
            </a:r>
          </a:p>
        </p:txBody>
      </p:sp>
      <p:sp>
        <p:nvSpPr>
          <p:cNvPr id="138244" name="AutoShape 10"/>
          <p:cNvSpPr>
            <a:spLocks noChangeArrowheads="1"/>
          </p:cNvSpPr>
          <p:nvPr/>
        </p:nvSpPr>
        <p:spPr bwMode="auto">
          <a:xfrm>
            <a:off x="4067175" y="5084763"/>
            <a:ext cx="1225550" cy="1008062"/>
          </a:xfrm>
          <a:prstGeom prst="can">
            <a:avLst>
              <a:gd name="adj" fmla="val 27204"/>
            </a:avLst>
          </a:prstGeom>
          <a:solidFill>
            <a:srgbClr val="E3E3B5"/>
          </a:solidFill>
          <a:ln w="9525">
            <a:solidFill>
              <a:schemeClr val="tx1"/>
            </a:solidFill>
            <a:round/>
            <a:headEnd/>
            <a:tailEnd/>
          </a:ln>
        </p:spPr>
        <p:txBody>
          <a:bodyPr wrap="none" anchor="ctr"/>
          <a:lstStyle/>
          <a:p>
            <a:pPr algn="ctr"/>
            <a:r>
              <a:rPr lang="en-US" sz="2000">
                <a:solidFill>
                  <a:srgbClr val="000000"/>
                </a:solidFill>
                <a:latin typeface="Calibri" charset="0"/>
                <a:cs typeface="Calibri" charset="0"/>
              </a:rPr>
              <a:t>Data </a:t>
            </a:r>
          </a:p>
          <a:p>
            <a:pPr algn="ctr"/>
            <a:r>
              <a:rPr lang="en-US" sz="2000">
                <a:solidFill>
                  <a:srgbClr val="000000"/>
                </a:solidFill>
                <a:latin typeface="Calibri" charset="0"/>
                <a:cs typeface="Calibri" charset="0"/>
              </a:rPr>
              <a:t>source</a:t>
            </a:r>
          </a:p>
        </p:txBody>
      </p:sp>
      <p:sp>
        <p:nvSpPr>
          <p:cNvPr id="138245" name="AutoShape 10"/>
          <p:cNvSpPr>
            <a:spLocks noChangeArrowheads="1"/>
          </p:cNvSpPr>
          <p:nvPr/>
        </p:nvSpPr>
        <p:spPr bwMode="auto">
          <a:xfrm>
            <a:off x="6516688" y="5084763"/>
            <a:ext cx="1223962" cy="1008062"/>
          </a:xfrm>
          <a:prstGeom prst="can">
            <a:avLst>
              <a:gd name="adj" fmla="val 27204"/>
            </a:avLst>
          </a:prstGeom>
          <a:solidFill>
            <a:srgbClr val="E3E3B5"/>
          </a:solidFill>
          <a:ln w="9525">
            <a:solidFill>
              <a:schemeClr val="tx1"/>
            </a:solidFill>
            <a:round/>
            <a:headEnd/>
            <a:tailEnd/>
          </a:ln>
        </p:spPr>
        <p:txBody>
          <a:bodyPr wrap="none" anchor="ctr"/>
          <a:lstStyle/>
          <a:p>
            <a:pPr algn="ctr"/>
            <a:r>
              <a:rPr lang="en-US" sz="2000">
                <a:solidFill>
                  <a:srgbClr val="000000"/>
                </a:solidFill>
                <a:latin typeface="Calibri" charset="0"/>
                <a:cs typeface="Calibri" charset="0"/>
              </a:rPr>
              <a:t>Data </a:t>
            </a:r>
          </a:p>
          <a:p>
            <a:pPr algn="ctr"/>
            <a:r>
              <a:rPr lang="en-US" sz="2000">
                <a:solidFill>
                  <a:srgbClr val="000000"/>
                </a:solidFill>
                <a:latin typeface="Calibri" charset="0"/>
                <a:cs typeface="Calibri" charset="0"/>
              </a:rPr>
              <a:t>source</a:t>
            </a:r>
          </a:p>
        </p:txBody>
      </p:sp>
      <p:sp>
        <p:nvSpPr>
          <p:cNvPr id="14" name="TextBox 13"/>
          <p:cNvSpPr txBox="1"/>
          <p:nvPr/>
        </p:nvSpPr>
        <p:spPr>
          <a:xfrm>
            <a:off x="4067175" y="1844675"/>
            <a:ext cx="1800225" cy="685800"/>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err="1">
                <a:latin typeface="Calibri"/>
                <a:cs typeface="Calibri"/>
              </a:rPr>
              <a:t>Modelling</a:t>
            </a:r>
            <a:r>
              <a:rPr lang="en-US" sz="2000" dirty="0">
                <a:latin typeface="Calibri"/>
                <a:cs typeface="Calibri"/>
              </a:rPr>
              <a:t> </a:t>
            </a:r>
          </a:p>
        </p:txBody>
      </p:sp>
      <p:sp>
        <p:nvSpPr>
          <p:cNvPr id="15" name="TextBox 14"/>
          <p:cNvSpPr txBox="1"/>
          <p:nvPr/>
        </p:nvSpPr>
        <p:spPr>
          <a:xfrm>
            <a:off x="1639888" y="3068638"/>
            <a:ext cx="1724025" cy="685800"/>
          </a:xfrm>
          <a:prstGeom prst="rect">
            <a:avLst/>
          </a:prstGeom>
          <a:solidFill>
            <a:srgbClr val="CCFFCC"/>
          </a:solidFill>
          <a:ln>
            <a:solidFill>
              <a:schemeClr val="tx1">
                <a:lumMod val="95000"/>
                <a:lumOff val="5000"/>
              </a:schemeClr>
            </a:solidFill>
          </a:ln>
        </p:spPr>
        <p:txBody>
          <a:bodyPr wrap="none" tIns="187200" bIns="187200">
            <a:spAutoFit/>
          </a:bodyPr>
          <a:lstStyle/>
          <a:p>
            <a:pPr algn="ctr">
              <a:spcBef>
                <a:spcPts val="1800"/>
              </a:spcBef>
              <a:spcAft>
                <a:spcPts val="1800"/>
              </a:spcAft>
              <a:defRPr/>
            </a:pPr>
            <a:r>
              <a:rPr lang="en-US" sz="2000" dirty="0">
                <a:latin typeface="Calibri"/>
                <a:cs typeface="Calibri"/>
              </a:rPr>
              <a:t>Data discovery </a:t>
            </a:r>
          </a:p>
        </p:txBody>
      </p:sp>
      <p:sp>
        <p:nvSpPr>
          <p:cNvPr id="16" name="TextBox 15"/>
          <p:cNvSpPr txBox="1"/>
          <p:nvPr/>
        </p:nvSpPr>
        <p:spPr>
          <a:xfrm>
            <a:off x="4067175" y="3068638"/>
            <a:ext cx="1800225" cy="685800"/>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a:latin typeface="Calibri"/>
                <a:cs typeface="Calibri"/>
              </a:rPr>
              <a:t>Data access </a:t>
            </a:r>
          </a:p>
        </p:txBody>
      </p:sp>
      <p:sp>
        <p:nvSpPr>
          <p:cNvPr id="17" name="TextBox 16"/>
          <p:cNvSpPr txBox="1"/>
          <p:nvPr/>
        </p:nvSpPr>
        <p:spPr>
          <a:xfrm>
            <a:off x="6731000" y="3068638"/>
            <a:ext cx="1800225" cy="685800"/>
          </a:xfrm>
          <a:prstGeom prst="rect">
            <a:avLst/>
          </a:prstGeom>
          <a:solidFill>
            <a:srgbClr val="CCFFCC"/>
          </a:solidFill>
          <a:ln>
            <a:solidFill>
              <a:schemeClr val="tx1">
                <a:lumMod val="95000"/>
                <a:lumOff val="5000"/>
              </a:schemeClr>
            </a:solidFill>
          </a:ln>
        </p:spPr>
        <p:txBody>
          <a:bodyPr tIns="187200" bIns="187200">
            <a:spAutoFit/>
          </a:bodyPr>
          <a:lstStyle/>
          <a:p>
            <a:pPr algn="ctr">
              <a:spcBef>
                <a:spcPts val="1800"/>
              </a:spcBef>
              <a:spcAft>
                <a:spcPts val="1800"/>
              </a:spcAft>
              <a:defRPr/>
            </a:pPr>
            <a:r>
              <a:rPr lang="en-US" sz="2000" dirty="0">
                <a:latin typeface="Calibri"/>
                <a:cs typeface="Calibri"/>
              </a:rPr>
              <a:t>Analysis</a:t>
            </a:r>
          </a:p>
        </p:txBody>
      </p:sp>
      <p:sp>
        <p:nvSpPr>
          <p:cNvPr id="37" name="TextBox 36"/>
          <p:cNvSpPr txBox="1"/>
          <p:nvPr/>
        </p:nvSpPr>
        <p:spPr>
          <a:xfrm>
            <a:off x="7596188" y="5815013"/>
            <a:ext cx="1223962" cy="742950"/>
          </a:xfrm>
          <a:prstGeom prst="rect">
            <a:avLst/>
          </a:prstGeom>
          <a:solidFill>
            <a:srgbClr val="CCFFCC"/>
          </a:solidFill>
          <a:ln>
            <a:solidFill>
              <a:schemeClr val="tx1">
                <a:lumMod val="95000"/>
                <a:lumOff val="5000"/>
              </a:schemeClr>
            </a:solidFill>
            <a:prstDash val="dash"/>
          </a:ln>
        </p:spPr>
        <p:txBody>
          <a:bodyPr tIns="93600" bIns="93600">
            <a:spAutoFit/>
          </a:bodyPr>
          <a:lstStyle/>
          <a:p>
            <a:pPr algn="ctr">
              <a:spcBef>
                <a:spcPts val="1800"/>
              </a:spcBef>
              <a:spcAft>
                <a:spcPts val="1800"/>
              </a:spcAft>
              <a:defRPr/>
            </a:pPr>
            <a:r>
              <a:rPr lang="en-US" sz="1800" dirty="0">
                <a:latin typeface="Calibri"/>
                <a:cs typeface="Calibri"/>
              </a:rPr>
              <a:t>Remote Analysis</a:t>
            </a:r>
          </a:p>
        </p:txBody>
      </p:sp>
      <p:sp>
        <p:nvSpPr>
          <p:cNvPr id="38" name="TextBox 37"/>
          <p:cNvSpPr txBox="1"/>
          <p:nvPr/>
        </p:nvSpPr>
        <p:spPr>
          <a:xfrm>
            <a:off x="5075238" y="5822950"/>
            <a:ext cx="1225550" cy="742950"/>
          </a:xfrm>
          <a:prstGeom prst="rect">
            <a:avLst/>
          </a:prstGeom>
          <a:solidFill>
            <a:srgbClr val="CCFFCC"/>
          </a:solidFill>
          <a:ln>
            <a:solidFill>
              <a:schemeClr val="tx1">
                <a:lumMod val="95000"/>
                <a:lumOff val="5000"/>
              </a:schemeClr>
            </a:solidFill>
            <a:prstDash val="dash"/>
          </a:ln>
        </p:spPr>
        <p:txBody>
          <a:bodyPr tIns="93600" bIns="93600">
            <a:spAutoFit/>
          </a:bodyPr>
          <a:lstStyle/>
          <a:p>
            <a:pPr algn="ctr">
              <a:spcBef>
                <a:spcPts val="1800"/>
              </a:spcBef>
              <a:spcAft>
                <a:spcPts val="1800"/>
              </a:spcAft>
              <a:defRPr/>
            </a:pPr>
            <a:r>
              <a:rPr lang="en-US" sz="1800" dirty="0">
                <a:latin typeface="Calibri"/>
                <a:cs typeface="Calibri"/>
              </a:rPr>
              <a:t>Remote Analysis</a:t>
            </a:r>
          </a:p>
        </p:txBody>
      </p:sp>
      <p:sp>
        <p:nvSpPr>
          <p:cNvPr id="39" name="TextBox 38"/>
          <p:cNvSpPr txBox="1"/>
          <p:nvPr/>
        </p:nvSpPr>
        <p:spPr>
          <a:xfrm>
            <a:off x="2700338" y="5826125"/>
            <a:ext cx="1223962" cy="742950"/>
          </a:xfrm>
          <a:prstGeom prst="rect">
            <a:avLst/>
          </a:prstGeom>
          <a:solidFill>
            <a:srgbClr val="CCFFCC"/>
          </a:solidFill>
          <a:ln>
            <a:solidFill>
              <a:schemeClr val="tx1">
                <a:lumMod val="95000"/>
                <a:lumOff val="5000"/>
              </a:schemeClr>
            </a:solidFill>
            <a:prstDash val="dash"/>
          </a:ln>
        </p:spPr>
        <p:txBody>
          <a:bodyPr tIns="93600" bIns="93600">
            <a:spAutoFit/>
          </a:bodyPr>
          <a:lstStyle/>
          <a:p>
            <a:pPr algn="ctr">
              <a:spcBef>
                <a:spcPts val="1800"/>
              </a:spcBef>
              <a:spcAft>
                <a:spcPts val="1800"/>
              </a:spcAft>
              <a:defRPr/>
            </a:pPr>
            <a:r>
              <a:rPr lang="en-US" sz="1800" dirty="0">
                <a:latin typeface="Calibri"/>
                <a:cs typeface="Calibri"/>
              </a:rPr>
              <a:t>Remote Analysis</a:t>
            </a:r>
          </a:p>
        </p:txBody>
      </p:sp>
      <p:cxnSp>
        <p:nvCxnSpPr>
          <p:cNvPr id="138253" name="Straight Arrow Connector 47"/>
          <p:cNvCxnSpPr>
            <a:cxnSpLocks noChangeShapeType="1"/>
            <a:stCxn id="14" idx="2"/>
            <a:endCxn id="16" idx="0"/>
          </p:cNvCxnSpPr>
          <p:nvPr/>
        </p:nvCxnSpPr>
        <p:spPr bwMode="auto">
          <a:xfrm>
            <a:off x="4967288" y="2530475"/>
            <a:ext cx="0" cy="538163"/>
          </a:xfrm>
          <a:prstGeom prst="straightConnector1">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38254" name="Elbow Connector 49"/>
          <p:cNvCxnSpPr>
            <a:cxnSpLocks noChangeShapeType="1"/>
            <a:stCxn id="14" idx="3"/>
            <a:endCxn id="17" idx="0"/>
          </p:cNvCxnSpPr>
          <p:nvPr/>
        </p:nvCxnSpPr>
        <p:spPr bwMode="auto">
          <a:xfrm>
            <a:off x="5867400" y="2187575"/>
            <a:ext cx="1763713" cy="881063"/>
          </a:xfrm>
          <a:prstGeom prst="bentConnector2">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38255" name="Elbow Connector 52"/>
          <p:cNvCxnSpPr>
            <a:cxnSpLocks noChangeShapeType="1"/>
            <a:stCxn id="14" idx="1"/>
            <a:endCxn id="15" idx="0"/>
          </p:cNvCxnSpPr>
          <p:nvPr/>
        </p:nvCxnSpPr>
        <p:spPr bwMode="auto">
          <a:xfrm rot="10800000" flipV="1">
            <a:off x="2501900" y="2187575"/>
            <a:ext cx="1565275" cy="881063"/>
          </a:xfrm>
          <a:prstGeom prst="bentConnector2">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38256" name="Straight Arrow Connector 61"/>
          <p:cNvCxnSpPr>
            <a:cxnSpLocks noChangeShapeType="1"/>
            <a:stCxn id="15" idx="2"/>
          </p:cNvCxnSpPr>
          <p:nvPr/>
        </p:nvCxnSpPr>
        <p:spPr bwMode="auto">
          <a:xfrm flipH="1">
            <a:off x="2484438" y="3754438"/>
            <a:ext cx="17462" cy="898525"/>
          </a:xfrm>
          <a:prstGeom prst="straightConnector1">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38257" name="Straight Arrow Connector 62"/>
          <p:cNvCxnSpPr>
            <a:cxnSpLocks noChangeShapeType="1"/>
          </p:cNvCxnSpPr>
          <p:nvPr/>
        </p:nvCxnSpPr>
        <p:spPr bwMode="auto">
          <a:xfrm flipH="1">
            <a:off x="5003800" y="3789363"/>
            <a:ext cx="0" cy="792162"/>
          </a:xfrm>
          <a:prstGeom prst="straightConnector1">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38258" name="Straight Arrow Connector 68"/>
          <p:cNvCxnSpPr>
            <a:cxnSpLocks noChangeShapeType="1"/>
            <a:stCxn id="15" idx="3"/>
            <a:endCxn id="16" idx="1"/>
          </p:cNvCxnSpPr>
          <p:nvPr/>
        </p:nvCxnSpPr>
        <p:spPr bwMode="auto">
          <a:xfrm>
            <a:off x="3363913" y="3411538"/>
            <a:ext cx="703262" cy="0"/>
          </a:xfrm>
          <a:prstGeom prst="straightConnector1">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cxnSp>
        <p:nvCxnSpPr>
          <p:cNvPr id="138259" name="Straight Arrow Connector 75"/>
          <p:cNvCxnSpPr>
            <a:cxnSpLocks noChangeShapeType="1"/>
          </p:cNvCxnSpPr>
          <p:nvPr/>
        </p:nvCxnSpPr>
        <p:spPr bwMode="auto">
          <a:xfrm>
            <a:off x="5938838" y="3429000"/>
            <a:ext cx="703262" cy="0"/>
          </a:xfrm>
          <a:prstGeom prst="straightConnector1">
            <a:avLst/>
          </a:prstGeom>
          <a:noFill/>
          <a:ln w="57150">
            <a:solidFill>
              <a:srgbClr val="6A9469"/>
            </a:solidFill>
            <a:miter lim="800000"/>
            <a:headEnd/>
            <a:tailEnd type="arrow" w="med" len="med"/>
          </a:ln>
          <a:extLst>
            <a:ext uri="{909E8E84-426E-40dd-AFC4-6F175D3DCCD1}">
              <a14:hiddenFill xmlns:a14="http://schemas.microsoft.com/office/drawing/2010/main">
                <a:noFill/>
              </a14:hiddenFill>
            </a:ext>
          </a:extLst>
        </p:spPr>
      </p:cxnSp>
      <p:sp>
        <p:nvSpPr>
          <p:cNvPr id="138260" name="Rectangle 1"/>
          <p:cNvSpPr>
            <a:spLocks noChangeArrowheads="1"/>
          </p:cNvSpPr>
          <p:nvPr/>
        </p:nvSpPr>
        <p:spPr bwMode="auto">
          <a:xfrm>
            <a:off x="684213" y="4652963"/>
            <a:ext cx="8459787" cy="2089150"/>
          </a:xfrm>
          <a:prstGeom prst="rect">
            <a:avLst/>
          </a:prstGeom>
          <a:solidFill>
            <a:srgbClr val="E3FFD5">
              <a:alpha val="39999"/>
            </a:srgbClr>
          </a:solidFill>
          <a:ln w="9525">
            <a:solidFill>
              <a:schemeClr val="tx1"/>
            </a:solidFill>
            <a:miter lim="800000"/>
            <a:headEnd/>
            <a:tailEnd/>
          </a:ln>
        </p:spPr>
        <p:txBody>
          <a:bodyPr wrap="none"/>
          <a:lstStyle/>
          <a:p>
            <a:endParaRPr lang="en-US"/>
          </a:p>
        </p:txBody>
      </p:sp>
      <p:sp>
        <p:nvSpPr>
          <p:cNvPr id="30" name="TextBox 29"/>
          <p:cNvSpPr txBox="1"/>
          <p:nvPr/>
        </p:nvSpPr>
        <p:spPr>
          <a:xfrm>
            <a:off x="755650" y="4149725"/>
            <a:ext cx="1223963" cy="465138"/>
          </a:xfrm>
          <a:prstGeom prst="rect">
            <a:avLst/>
          </a:prstGeom>
          <a:solidFill>
            <a:srgbClr val="CCFFCC"/>
          </a:solidFill>
          <a:ln>
            <a:solidFill>
              <a:schemeClr val="tx1">
                <a:lumMod val="95000"/>
                <a:lumOff val="5000"/>
              </a:schemeClr>
            </a:solidFill>
            <a:prstDash val="dash"/>
          </a:ln>
        </p:spPr>
        <p:txBody>
          <a:bodyPr tIns="93600" bIns="93600">
            <a:spAutoFit/>
          </a:bodyPr>
          <a:lstStyle/>
          <a:p>
            <a:pPr algn="ctr">
              <a:spcBef>
                <a:spcPts val="1800"/>
              </a:spcBef>
              <a:spcAft>
                <a:spcPts val="1800"/>
              </a:spcAft>
              <a:defRPr/>
            </a:pPr>
            <a:r>
              <a:rPr lang="en-US" sz="1800" dirty="0">
                <a:latin typeface="Calibri"/>
                <a:cs typeface="Calibri"/>
              </a:rPr>
              <a:t>internet</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p:cNvSpPr>
            <a:spLocks noGrp="1"/>
          </p:cNvSpPr>
          <p:nvPr>
            <p:ph type="title"/>
          </p:nvPr>
        </p:nvSpPr>
        <p:spPr>
          <a:xfrm>
            <a:off x="685800" y="381000"/>
            <a:ext cx="8458200" cy="762000"/>
          </a:xfrm>
        </p:spPr>
        <p:txBody>
          <a:bodyPr/>
          <a:lstStyle/>
          <a:p>
            <a:r>
              <a:rPr lang="en-US">
                <a:latin typeface="Calibri" charset="0"/>
              </a:rPr>
              <a:t>Linking INPE’s data to a semantic search engine</a:t>
            </a:r>
            <a:endParaRPr lang="pt-BR">
              <a:latin typeface="Calibri" charset="0"/>
            </a:endParaRPr>
          </a:p>
        </p:txBody>
      </p:sp>
      <p:sp>
        <p:nvSpPr>
          <p:cNvPr id="3" name="Content Placeholder 2"/>
          <p:cNvSpPr>
            <a:spLocks noGrp="1"/>
          </p:cNvSpPr>
          <p:nvPr>
            <p:ph idx="1"/>
          </p:nvPr>
        </p:nvSpPr>
        <p:spPr>
          <a:xfrm>
            <a:off x="971550" y="5876925"/>
            <a:ext cx="7777163" cy="817563"/>
          </a:xfrm>
          <a:solidFill>
            <a:schemeClr val="accent6">
              <a:lumMod val="20000"/>
              <a:lumOff val="80000"/>
            </a:schemeClr>
          </a:solidFill>
          <a:ln>
            <a:solidFill>
              <a:schemeClr val="tx1"/>
            </a:solidFill>
          </a:ln>
        </p:spPr>
        <p:txBody>
          <a:bodyPr>
            <a:noAutofit/>
          </a:bodyPr>
          <a:lstStyle/>
          <a:p>
            <a:pPr marL="0" indent="0">
              <a:buFont typeface="Wingdings" charset="0"/>
              <a:buNone/>
              <a:defRPr/>
            </a:pPr>
            <a:r>
              <a:rPr lang="en-US" sz="2000" dirty="0" smtClean="0">
                <a:solidFill>
                  <a:srgbClr val="000090"/>
                </a:solidFill>
              </a:rPr>
              <a:t>Some experiments linking </a:t>
            </a:r>
            <a:r>
              <a:rPr lang="en-US" sz="2000" dirty="0" err="1" smtClean="0">
                <a:solidFill>
                  <a:srgbClr val="000090"/>
                </a:solidFill>
              </a:rPr>
              <a:t>EuroGEOSS</a:t>
            </a:r>
            <a:r>
              <a:rPr lang="en-US" sz="2000" dirty="0" smtClean="0">
                <a:solidFill>
                  <a:srgbClr val="000090"/>
                </a:solidFill>
              </a:rPr>
              <a:t> broker with INPE’s data base show potential (credits to </a:t>
            </a:r>
            <a:r>
              <a:rPr lang="en-US" sz="2000" dirty="0" err="1" smtClean="0">
                <a:solidFill>
                  <a:srgbClr val="000090"/>
                </a:solidFill>
              </a:rPr>
              <a:t>Lubia</a:t>
            </a:r>
            <a:r>
              <a:rPr lang="en-US" sz="2000" dirty="0" smtClean="0">
                <a:solidFill>
                  <a:srgbClr val="000090"/>
                </a:solidFill>
              </a:rPr>
              <a:t> </a:t>
            </a:r>
            <a:r>
              <a:rPr lang="en-US" sz="2000" dirty="0" err="1" smtClean="0">
                <a:solidFill>
                  <a:srgbClr val="000090"/>
                </a:solidFill>
              </a:rPr>
              <a:t>Vinhas</a:t>
            </a:r>
            <a:r>
              <a:rPr lang="en-US" sz="2000" dirty="0" smtClean="0">
                <a:solidFill>
                  <a:srgbClr val="000090"/>
                </a:solidFill>
              </a:rPr>
              <a:t>)… but there’s much to be done…</a:t>
            </a:r>
            <a:endParaRPr lang="pt-BR" sz="2000" dirty="0">
              <a:solidFill>
                <a:srgbClr val="000090"/>
              </a:solidFill>
            </a:endParaRPr>
          </a:p>
        </p:txBody>
      </p:sp>
      <p:pic>
        <p:nvPicPr>
          <p:cNvPr id="1392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484313"/>
            <a:ext cx="6773863"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029325" y="1125538"/>
            <a:ext cx="3095625" cy="619125"/>
          </a:xfrm>
          <a:prstGeom prst="rect">
            <a:avLst/>
          </a:prstGeom>
          <a:solidFill>
            <a:srgbClr val="CCFFCC"/>
          </a:solidFill>
          <a:ln>
            <a:solidFill>
              <a:schemeClr val="tx1">
                <a:lumMod val="95000"/>
                <a:lumOff val="5000"/>
              </a:schemeClr>
            </a:solidFill>
            <a:prstDash val="dash"/>
          </a:ln>
        </p:spPr>
        <p:txBody>
          <a:bodyPr tIns="93600" bIns="93600">
            <a:spAutoFit/>
          </a:bodyPr>
          <a:lstStyle/>
          <a:p>
            <a:pPr algn="ctr">
              <a:spcBef>
                <a:spcPts val="1800"/>
              </a:spcBef>
              <a:spcAft>
                <a:spcPts val="1800"/>
              </a:spcAft>
              <a:defRPr/>
            </a:pPr>
            <a:r>
              <a:rPr lang="en-US" sz="2800" dirty="0" err="1">
                <a:latin typeface="Calibri"/>
                <a:cs typeface="Calibri"/>
              </a:rPr>
              <a:t>EuroGEOSS</a:t>
            </a:r>
            <a:r>
              <a:rPr lang="en-US" sz="2800" dirty="0">
                <a:latin typeface="Calibri"/>
                <a:cs typeface="Calibri"/>
              </a:rPr>
              <a:t> broker</a:t>
            </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6" descr="landsat_lena_del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03800" cy="35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0" name="Picture 7" descr="landsat_namib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0"/>
            <a:ext cx="4284662"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Picture 2" descr="npo0000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0438"/>
            <a:ext cx="4859338"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2" descr="npo0000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3500438"/>
            <a:ext cx="4716462"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0"/>
          <p:cNvSpPr>
            <a:spLocks noChangeArrowheads="1"/>
          </p:cNvSpPr>
          <p:nvPr/>
        </p:nvSpPr>
        <p:spPr bwMode="auto">
          <a:xfrm>
            <a:off x="755650" y="2349500"/>
            <a:ext cx="8001000" cy="2246313"/>
          </a:xfrm>
          <a:prstGeom prst="rect">
            <a:avLst/>
          </a:prstGeom>
          <a:solidFill>
            <a:schemeClr val="accent2">
              <a:lumMod val="20000"/>
              <a:lumOff val="80000"/>
              <a:alpha val="88000"/>
            </a:schemeClr>
          </a:solidFill>
          <a:ln>
            <a:noFill/>
          </a:ln>
        </p:spPr>
        <p:txBody>
          <a:bodyPr>
            <a:spAutoFit/>
          </a:bodyPr>
          <a:lstStyle/>
          <a:p>
            <a:pPr indent="-457200" algn="ctr" eaLnBrk="0" hangingPunct="0">
              <a:defRPr/>
            </a:pPr>
            <a:r>
              <a:rPr kumimoji="1" lang="en-US" sz="2800" dirty="0">
                <a:solidFill>
                  <a:srgbClr val="000090"/>
                </a:solidFill>
                <a:latin typeface="Calibri" charset="0"/>
              </a:rPr>
              <a:t>New technologies for large-scale data handling</a:t>
            </a:r>
          </a:p>
          <a:p>
            <a:pPr indent="-457200" algn="ctr" eaLnBrk="0" hangingPunct="0">
              <a:defRPr/>
            </a:pPr>
            <a:r>
              <a:rPr kumimoji="1" lang="en-US" sz="2800" dirty="0">
                <a:solidFill>
                  <a:srgbClr val="000090"/>
                </a:solidFill>
                <a:latin typeface="Calibri" charset="0"/>
              </a:rPr>
              <a:t>New ideas for semantic data description </a:t>
            </a:r>
          </a:p>
          <a:p>
            <a:pPr indent="-457200" algn="ctr" eaLnBrk="0" hangingPunct="0">
              <a:defRPr/>
            </a:pPr>
            <a:r>
              <a:rPr kumimoji="1" lang="en-US" sz="2800" b="1" dirty="0">
                <a:solidFill>
                  <a:srgbClr val="800000"/>
                </a:solidFill>
                <a:latin typeface="Calibri" charset="0"/>
              </a:rPr>
              <a:t>New ways of representing spatiotemporal data</a:t>
            </a:r>
          </a:p>
          <a:p>
            <a:pPr indent="-385200" algn="ctr" eaLnBrk="0" hangingPunct="0">
              <a:defRPr/>
            </a:pPr>
            <a:r>
              <a:rPr kumimoji="1" lang="en-US" sz="2800" dirty="0">
                <a:solidFill>
                  <a:srgbClr val="000090"/>
                </a:solidFill>
                <a:latin typeface="Calibri" charset="0"/>
              </a:rPr>
              <a:t>New techniques for extracting information</a:t>
            </a:r>
          </a:p>
          <a:p>
            <a:pPr indent="-385200" algn="ctr" eaLnBrk="0" hangingPunct="0">
              <a:defRPr/>
            </a:pPr>
            <a:r>
              <a:rPr kumimoji="1" lang="en-US" sz="2800" dirty="0">
                <a:solidFill>
                  <a:srgbClr val="000090"/>
                </a:solidFill>
                <a:latin typeface="Calibri" charset="0"/>
              </a:rPr>
              <a:t>New methods for environmental </a:t>
            </a:r>
            <a:r>
              <a:rPr kumimoji="1" lang="en-US" sz="2800" dirty="0" err="1">
                <a:solidFill>
                  <a:srgbClr val="000090"/>
                </a:solidFill>
                <a:latin typeface="Calibri" charset="0"/>
              </a:rPr>
              <a:t>modelling</a:t>
            </a:r>
            <a:r>
              <a:rPr kumimoji="1" lang="en-US" sz="2800" dirty="0">
                <a:solidFill>
                  <a:srgbClr val="000090"/>
                </a:solidFill>
                <a:latin typeface="Calibri" charset="0"/>
              </a:rPr>
              <a:t> </a:t>
            </a:r>
          </a:p>
        </p:txBody>
      </p:sp>
      <p:sp>
        <p:nvSpPr>
          <p:cNvPr id="9" name="CaixaDeTexto 9"/>
          <p:cNvSpPr txBox="1"/>
          <p:nvPr/>
        </p:nvSpPr>
        <p:spPr>
          <a:xfrm>
            <a:off x="1476375" y="6350"/>
            <a:ext cx="6572250" cy="584200"/>
          </a:xfrm>
          <a:prstGeom prst="rect">
            <a:avLst/>
          </a:prstGeom>
          <a:solidFill>
            <a:schemeClr val="accent2">
              <a:lumMod val="40000"/>
              <a:lumOff val="60000"/>
              <a:alpha val="80000"/>
            </a:schemeClr>
          </a:solidFill>
        </p:spPr>
        <p:txBody>
          <a:bodyPr>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defRPr/>
            </a:pPr>
            <a:r>
              <a:rPr lang="en-US" sz="3200" b="1" dirty="0" smtClean="0">
                <a:solidFill>
                  <a:srgbClr val="000066"/>
                </a:solidFill>
                <a:latin typeface="Calibri" charset="0"/>
                <a:cs typeface="+mn-cs"/>
              </a:rPr>
              <a:t>What do we need to bring about? </a:t>
            </a:r>
            <a:endParaRPr lang="pt-BR" sz="3200" b="1" dirty="0" smtClean="0">
              <a:solidFill>
                <a:srgbClr val="000066"/>
              </a:solidFill>
              <a:latin typeface="Calibri" charset="0"/>
              <a:cs typeface="+mn-cs"/>
            </a:endParaRPr>
          </a:p>
        </p:txBody>
      </p:sp>
      <p:sp>
        <p:nvSpPr>
          <p:cNvPr id="10" name="Text Box 13"/>
          <p:cNvSpPr txBox="1">
            <a:spLocks noChangeArrowheads="1"/>
          </p:cNvSpPr>
          <p:nvPr/>
        </p:nvSpPr>
        <p:spPr bwMode="auto">
          <a:xfrm>
            <a:off x="0" y="6550025"/>
            <a:ext cx="1647825" cy="307975"/>
          </a:xfrm>
          <a:prstGeom prst="rect">
            <a:avLst/>
          </a:prstGeom>
          <a:solidFill>
            <a:schemeClr val="accent6">
              <a:lumMod val="20000"/>
              <a:lumOff val="80000"/>
              <a:alpha val="64000"/>
            </a:schemeClr>
          </a:solidFill>
          <a:ln>
            <a:noFill/>
          </a:ln>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spcBef>
                <a:spcPct val="50000"/>
              </a:spcBef>
              <a:defRPr/>
            </a:pPr>
            <a:r>
              <a:rPr lang="en-US" dirty="0" smtClean="0">
                <a:solidFill>
                  <a:srgbClr val="000000"/>
                </a:solidFill>
                <a:latin typeface="Calibri" charset="0"/>
              </a:rPr>
              <a:t>images: USGS, INPE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8" name="Retângulo 4"/>
          <p:cNvSpPr>
            <a:spLocks noChangeArrowheads="1"/>
          </p:cNvSpPr>
          <p:nvPr/>
        </p:nvSpPr>
        <p:spPr bwMode="auto">
          <a:xfrm>
            <a:off x="0" y="15875"/>
            <a:ext cx="9144000" cy="584200"/>
          </a:xfrm>
          <a:prstGeom prst="rect">
            <a:avLst/>
          </a:prstGeom>
          <a:solidFill>
            <a:srgbClr val="EBEBF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p>
            <a:pPr algn="ctr" eaLnBrk="0" hangingPunct="0"/>
            <a:r>
              <a:rPr lang="pt-BR" sz="3200">
                <a:solidFill>
                  <a:srgbClr val="000090"/>
                </a:solidFill>
                <a:latin typeface="Calibri" charset="0"/>
                <a:cs typeface="Calibri" charset="0"/>
              </a:rPr>
              <a:t>From observations to events</a:t>
            </a:r>
          </a:p>
        </p:txBody>
      </p:sp>
      <p:sp>
        <p:nvSpPr>
          <p:cNvPr id="142339" name="Retângulo 4"/>
          <p:cNvSpPr>
            <a:spLocks noChangeArrowheads="1"/>
          </p:cNvSpPr>
          <p:nvPr/>
        </p:nvSpPr>
        <p:spPr bwMode="auto">
          <a:xfrm>
            <a:off x="0" y="2565400"/>
            <a:ext cx="9144000" cy="1076325"/>
          </a:xfrm>
          <a:prstGeom prst="rect">
            <a:avLst/>
          </a:prstGeom>
          <a:solidFill>
            <a:srgbClr val="EBEBF5">
              <a:alpha val="8392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p>
            <a:pPr algn="ctr" eaLnBrk="0" hangingPunct="0"/>
            <a:r>
              <a:rPr lang="pt-BR" sz="3200" b="1">
                <a:solidFill>
                  <a:srgbClr val="000090"/>
                </a:solidFill>
                <a:latin typeface="Calibri" charset="0"/>
                <a:cs typeface="Calibri" charset="0"/>
              </a:rPr>
              <a:t>An observation is a measure of a value in a location in space and a position in time</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2" name="Retângulo 4"/>
          <p:cNvSpPr>
            <a:spLocks noChangeArrowheads="1"/>
          </p:cNvSpPr>
          <p:nvPr/>
        </p:nvSpPr>
        <p:spPr bwMode="auto">
          <a:xfrm>
            <a:off x="0" y="15875"/>
            <a:ext cx="9144000" cy="584200"/>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p>
            <a:pPr algn="ctr" eaLnBrk="0" hangingPunct="0"/>
            <a:r>
              <a:rPr lang="en-US" sz="3200">
                <a:solidFill>
                  <a:srgbClr val="000090"/>
                </a:solidFill>
                <a:latin typeface="Calibri" charset="0"/>
                <a:cs typeface="Calibri" charset="0"/>
              </a:rPr>
              <a:t>Inherent structure of geoinformation (Sinton, 1978) </a:t>
            </a:r>
            <a:endParaRPr lang="pt-BR" sz="3200">
              <a:solidFill>
                <a:srgbClr val="000090"/>
              </a:solidFill>
              <a:latin typeface="Calibri" charset="0"/>
              <a:cs typeface="Calibri" charset="0"/>
            </a:endParaRPr>
          </a:p>
        </p:txBody>
      </p:sp>
      <p:sp>
        <p:nvSpPr>
          <p:cNvPr id="143363" name="Retângulo 4"/>
          <p:cNvSpPr>
            <a:spLocks noChangeArrowheads="1"/>
          </p:cNvSpPr>
          <p:nvPr/>
        </p:nvSpPr>
        <p:spPr bwMode="auto">
          <a:xfrm>
            <a:off x="0" y="1557338"/>
            <a:ext cx="9144000" cy="4030662"/>
          </a:xfrm>
          <a:prstGeom prst="rect">
            <a:avLst/>
          </a:prstGeom>
          <a:solidFill>
            <a:srgbClr val="E1E6F1">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p>
            <a:r>
              <a:rPr lang="en-GB" sz="3200">
                <a:solidFill>
                  <a:srgbClr val="000090"/>
                </a:solidFill>
                <a:latin typeface="Calibri" charset="0"/>
                <a:cs typeface="Calibri" charset="0"/>
              </a:rPr>
              <a:t>Fixing space, controlling time, and measuring value: </a:t>
            </a:r>
          </a:p>
          <a:p>
            <a:r>
              <a:rPr lang="en-GB" sz="3200">
                <a:solidFill>
                  <a:srgbClr val="000090"/>
                </a:solidFill>
                <a:latin typeface="Calibri" charset="0"/>
                <a:cs typeface="Calibri" charset="0"/>
              </a:rPr>
              <a:t>	a </a:t>
            </a:r>
            <a:r>
              <a:rPr lang="en-GB" sz="3200" i="1">
                <a:solidFill>
                  <a:srgbClr val="800000"/>
                </a:solidFill>
                <a:latin typeface="Calibri" charset="0"/>
                <a:cs typeface="Calibri" charset="0"/>
              </a:rPr>
              <a:t>time series</a:t>
            </a:r>
            <a:r>
              <a:rPr lang="en-GB" sz="3200">
                <a:solidFill>
                  <a:srgbClr val="000090"/>
                </a:solidFill>
                <a:latin typeface="Calibri" charset="0"/>
                <a:cs typeface="Calibri" charset="0"/>
              </a:rPr>
              <a:t>.</a:t>
            </a:r>
          </a:p>
          <a:p>
            <a:endParaRPr lang="en-US" sz="3200" b="1">
              <a:solidFill>
                <a:srgbClr val="000090"/>
              </a:solidFill>
              <a:latin typeface="Calibri" charset="0"/>
              <a:cs typeface="Calibri" charset="0"/>
            </a:endParaRPr>
          </a:p>
          <a:p>
            <a:r>
              <a:rPr lang="en-GB" sz="3200">
                <a:solidFill>
                  <a:srgbClr val="000090"/>
                </a:solidFill>
                <a:latin typeface="Calibri" charset="0"/>
                <a:cs typeface="Calibri" charset="0"/>
              </a:rPr>
              <a:t>Fixing value, controlling time, and measuring space: 	a </a:t>
            </a:r>
            <a:r>
              <a:rPr lang="en-GB" sz="3200" i="1">
                <a:solidFill>
                  <a:srgbClr val="800000"/>
                </a:solidFill>
                <a:latin typeface="Calibri" charset="0"/>
                <a:cs typeface="Calibri" charset="0"/>
              </a:rPr>
              <a:t>trajectory</a:t>
            </a:r>
            <a:r>
              <a:rPr lang="en-GB" sz="3200">
                <a:solidFill>
                  <a:srgbClr val="000090"/>
                </a:solidFill>
                <a:latin typeface="Calibri" charset="0"/>
                <a:cs typeface="Calibri" charset="0"/>
              </a:rPr>
              <a:t>.</a:t>
            </a:r>
          </a:p>
          <a:p>
            <a:endParaRPr lang="en-US" sz="3200" b="1">
              <a:solidFill>
                <a:srgbClr val="000090"/>
              </a:solidFill>
              <a:latin typeface="Calibri" charset="0"/>
              <a:cs typeface="Calibri" charset="0"/>
            </a:endParaRPr>
          </a:p>
          <a:p>
            <a:r>
              <a:rPr lang="en-GB" sz="3200">
                <a:solidFill>
                  <a:srgbClr val="000090"/>
                </a:solidFill>
                <a:latin typeface="Calibri" charset="0"/>
                <a:cs typeface="Calibri" charset="0"/>
              </a:rPr>
              <a:t>Fixing time, controlling space, and measuring value: 	a </a:t>
            </a:r>
            <a:r>
              <a:rPr lang="en-GB" sz="3200" i="1">
                <a:solidFill>
                  <a:srgbClr val="800000"/>
                </a:solidFill>
                <a:latin typeface="Calibri" charset="0"/>
                <a:cs typeface="Calibri" charset="0"/>
              </a:rPr>
              <a:t>coverage</a:t>
            </a:r>
            <a:r>
              <a:rPr lang="en-GB" sz="3200">
                <a:solidFill>
                  <a:srgbClr val="000090"/>
                </a:solidFill>
                <a:latin typeface="Calibri" charset="0"/>
                <a:cs typeface="Calibri" charset="0"/>
              </a:rPr>
              <a:t>.</a:t>
            </a:r>
            <a:endParaRPr lang="en-US" sz="3200" b="1">
              <a:solidFill>
                <a:srgbClr val="000090"/>
              </a:solidFill>
              <a:latin typeface="Calibri" charset="0"/>
              <a:cs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125538"/>
            <a:ext cx="7705725" cy="4914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4386" name="Title 1"/>
          <p:cNvSpPr>
            <a:spLocks noGrp="1"/>
          </p:cNvSpPr>
          <p:nvPr>
            <p:ph type="title"/>
          </p:nvPr>
        </p:nvSpPr>
        <p:spPr/>
        <p:txBody>
          <a:bodyPr/>
          <a:lstStyle/>
          <a:p>
            <a:r>
              <a:rPr lang="pt-BR">
                <a:solidFill>
                  <a:srgbClr val="000090"/>
                </a:solidFill>
                <a:latin typeface="Calibri" charset="0"/>
                <a:cs typeface="Calibri" charset="0"/>
              </a:rPr>
              <a:t>From observations to events</a:t>
            </a:r>
            <a:endParaRPr lang="en-US">
              <a:latin typeface="Calibri" charset="0"/>
            </a:endParaRPr>
          </a:p>
        </p:txBody>
      </p:sp>
      <p:sp>
        <p:nvSpPr>
          <p:cNvPr id="5" name="Rectangle 3"/>
          <p:cNvSpPr txBox="1">
            <a:spLocks noChangeArrowheads="1"/>
          </p:cNvSpPr>
          <p:nvPr/>
        </p:nvSpPr>
        <p:spPr bwMode="auto">
          <a:xfrm>
            <a:off x="827088" y="6149975"/>
            <a:ext cx="7848600" cy="708025"/>
          </a:xfrm>
          <a:prstGeom prst="rect">
            <a:avLst/>
          </a:prstGeom>
          <a:solidFill>
            <a:srgbClr val="E1E6F1"/>
          </a:solidFill>
          <a:ln w="9525">
            <a:noFill/>
            <a:miter lim="800000"/>
            <a:headEnd/>
            <a:tailEnd/>
          </a:ln>
        </p:spPr>
        <p:txBody>
          <a:bodyPr/>
          <a:lstStyle>
            <a:lvl1pPr marL="342900" indent="-342900"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marL="54000" indent="0" eaLnBrk="1" hangingPunct="1">
              <a:spcBef>
                <a:spcPct val="20000"/>
              </a:spcBef>
              <a:buClr>
                <a:schemeClr val="bg2"/>
              </a:buClr>
              <a:buSzPct val="75000"/>
              <a:defRPr/>
            </a:pPr>
            <a:r>
              <a:rPr lang="en-US" sz="1800" dirty="0" smtClean="0">
                <a:solidFill>
                  <a:srgbClr val="000066"/>
                </a:solidFill>
                <a:latin typeface="Calibri"/>
                <a:cs typeface="Calibri"/>
              </a:rPr>
              <a:t>K. Ferreira, G. </a:t>
            </a:r>
            <a:r>
              <a:rPr lang="en-US" sz="1800" dirty="0" err="1" smtClean="0">
                <a:solidFill>
                  <a:srgbClr val="000066"/>
                </a:solidFill>
                <a:latin typeface="Calibri"/>
                <a:cs typeface="Calibri"/>
              </a:rPr>
              <a:t>Câmara</a:t>
            </a:r>
            <a:r>
              <a:rPr lang="en-US" sz="1800" dirty="0" smtClean="0">
                <a:solidFill>
                  <a:srgbClr val="000066"/>
                </a:solidFill>
                <a:latin typeface="Calibri"/>
                <a:cs typeface="Calibri"/>
              </a:rPr>
              <a:t>, A. </a:t>
            </a:r>
            <a:r>
              <a:rPr lang="en-US" sz="1800" dirty="0" err="1" smtClean="0">
                <a:solidFill>
                  <a:srgbClr val="000066"/>
                </a:solidFill>
                <a:latin typeface="Calibri"/>
                <a:cs typeface="Calibri"/>
              </a:rPr>
              <a:t>Monteiro</a:t>
            </a:r>
            <a:r>
              <a:rPr lang="en-US" sz="1800" dirty="0" smtClean="0">
                <a:solidFill>
                  <a:srgbClr val="000066"/>
                </a:solidFill>
                <a:latin typeface="Calibri"/>
                <a:cs typeface="Calibri"/>
              </a:rPr>
              <a:t>, R. Pereira, </a:t>
            </a:r>
            <a:r>
              <a:rPr lang="ja-JP" altLang="en-US" sz="1800" dirty="0" smtClean="0">
                <a:solidFill>
                  <a:srgbClr val="000066"/>
                </a:solidFill>
                <a:latin typeface="Calibri"/>
                <a:cs typeface="Calibri"/>
              </a:rPr>
              <a:t>“</a:t>
            </a:r>
            <a:r>
              <a:rPr lang="en-US" altLang="ja-JP" sz="1800" dirty="0" smtClean="0">
                <a:solidFill>
                  <a:srgbClr val="000066"/>
                </a:solidFill>
                <a:latin typeface="Calibri"/>
                <a:cs typeface="Calibri"/>
              </a:rPr>
              <a:t>An algebra for spatiotemporal data</a:t>
            </a:r>
            <a:r>
              <a:rPr lang="en-US" sz="1800" dirty="0" smtClean="0">
                <a:solidFill>
                  <a:srgbClr val="000066"/>
                </a:solidFill>
                <a:latin typeface="Calibri"/>
                <a:cs typeface="Calibri"/>
              </a:rPr>
              <a:t>: from observations to events” (under review). </a:t>
            </a:r>
            <a:endParaRPr lang="pt-BR" sz="1800" dirty="0" smtClean="0">
              <a:solidFill>
                <a:srgbClr val="000066"/>
              </a:solidFill>
              <a:latin typeface="Calibri"/>
              <a:cs typeface="Calibri"/>
            </a:endParaRPr>
          </a:p>
          <a:p>
            <a:pPr eaLnBrk="1" hangingPunct="1">
              <a:spcBef>
                <a:spcPct val="20000"/>
              </a:spcBef>
              <a:buClr>
                <a:schemeClr val="bg2"/>
              </a:buClr>
              <a:buSzPct val="75000"/>
              <a:defRPr/>
            </a:pPr>
            <a:endParaRPr lang="pt-BR" sz="1800" dirty="0" smtClean="0">
              <a:solidFill>
                <a:srgbClr val="000066"/>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ítulo 1"/>
          <p:cNvSpPr>
            <a:spLocks noGrp="1"/>
          </p:cNvSpPr>
          <p:nvPr>
            <p:ph type="title"/>
          </p:nvPr>
        </p:nvSpPr>
        <p:spPr/>
        <p:txBody>
          <a:bodyPr/>
          <a:lstStyle/>
          <a:p>
            <a:pPr eaLnBrk="1" hangingPunct="1"/>
            <a:r>
              <a:rPr lang="pt-BR">
                <a:latin typeface="Calibri" charset="0"/>
              </a:rPr>
              <a:t>Land change is crucial for the world</a:t>
            </a:r>
          </a:p>
        </p:txBody>
      </p:sp>
      <p:pic>
        <p:nvPicPr>
          <p:cNvPr id="55298" name="Picture 5" descr="Tomorrow&amp;#8217;s cover today: The world&amp;#8217;s lungs. There is hope for forests, but mankind needs to move faster if they are to be sav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484313"/>
            <a:ext cx="381000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1" descr="amazonia_desmatamento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3600" y="1074738"/>
            <a:ext cx="4338638"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Imagem 4" descr="embrapa_agronegocio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3995738"/>
            <a:ext cx="4176713"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p:txBody>
          <a:bodyPr/>
          <a:lstStyle/>
          <a:p>
            <a:pPr eaLnBrk="1" hangingPunct="1">
              <a:tabLst>
                <a:tab pos="855663" algn="l"/>
              </a:tabLst>
            </a:pPr>
            <a:r>
              <a:rPr lang="en-US">
                <a:solidFill>
                  <a:srgbClr val="160082"/>
                </a:solidFill>
                <a:latin typeface="Calibri" charset="0"/>
                <a:cs typeface="Optima" charset="0"/>
                <a:sym typeface="Optima" charset="0"/>
              </a:rPr>
              <a:t>Time Series</a:t>
            </a:r>
          </a:p>
        </p:txBody>
      </p:sp>
      <p:pic>
        <p:nvPicPr>
          <p:cNvPr id="1454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41438"/>
            <a:ext cx="850106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CaixaDeTexto 5"/>
          <p:cNvSpPr txBox="1">
            <a:spLocks noChangeArrowheads="1"/>
          </p:cNvSpPr>
          <p:nvPr/>
        </p:nvSpPr>
        <p:spPr bwMode="auto">
          <a:xfrm>
            <a:off x="611188" y="4652963"/>
            <a:ext cx="8532812" cy="954087"/>
          </a:xfrm>
          <a:prstGeom prst="rect">
            <a:avLst/>
          </a:prstGeom>
          <a:solidFill>
            <a:srgbClr val="E1E6F1">
              <a:alpha val="7097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en-US" sz="2800">
                <a:solidFill>
                  <a:srgbClr val="000090"/>
                </a:solidFill>
                <a:latin typeface="Calibri" charset="0"/>
                <a:cs typeface="Calibri" charset="0"/>
              </a:rPr>
              <a:t>Continuous variation of a property value over time</a:t>
            </a:r>
          </a:p>
          <a:p>
            <a:r>
              <a:rPr lang="en-US" sz="2800">
                <a:solidFill>
                  <a:srgbClr val="000090"/>
                </a:solidFill>
                <a:latin typeface="Calibri" charset="0"/>
                <a:cs typeface="Calibri" charset="0"/>
              </a:rPr>
              <a:t>(water table depth sensors) in a fixed location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4" descr="http://www.argos-system.org/images/common/espaceu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500"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00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Retângulo 13"/>
          <p:cNvSpPr>
            <a:spLocks noChangeArrowheads="1"/>
          </p:cNvSpPr>
          <p:nvPr/>
        </p:nvSpPr>
        <p:spPr bwMode="auto">
          <a:xfrm>
            <a:off x="0" y="0"/>
            <a:ext cx="4953000" cy="1200150"/>
          </a:xfrm>
          <a:prstGeom prst="rect">
            <a:avLst/>
          </a:prstGeom>
          <a:solidFill>
            <a:srgbClr val="FFFFCC">
              <a:alpha val="4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600" b="1">
                <a:solidFill>
                  <a:srgbClr val="00003F"/>
                </a:solidFill>
                <a:latin typeface="Calibri" charset="0"/>
              </a:rPr>
              <a:t>Moving objects have trajectories</a:t>
            </a:r>
          </a:p>
        </p:txBody>
      </p:sp>
      <p:pic>
        <p:nvPicPr>
          <p:cNvPr id="14643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1025" y="0"/>
            <a:ext cx="4752975"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7" name="CaixaDeTexto 10"/>
          <p:cNvSpPr txBox="1">
            <a:spLocks noChangeArrowheads="1"/>
          </p:cNvSpPr>
          <p:nvPr/>
        </p:nvSpPr>
        <p:spPr bwMode="auto">
          <a:xfrm>
            <a:off x="928688" y="5429250"/>
            <a:ext cx="7820025" cy="954088"/>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pt-BR" sz="2800">
                <a:solidFill>
                  <a:srgbClr val="000066"/>
                </a:solidFill>
                <a:latin typeface="Calibri" charset="0"/>
                <a:cs typeface="Calibri" charset="0"/>
              </a:rPr>
              <a:t>trajectory : </a:t>
            </a:r>
            <a:r>
              <a:rPr lang="en-US" sz="2800">
                <a:solidFill>
                  <a:srgbClr val="000066"/>
                </a:solidFill>
                <a:latin typeface="Calibri" charset="0"/>
                <a:cs typeface="Calibri" charset="0"/>
              </a:rPr>
              <a:t>represents how locations or boundaries of an object evolve over time. </a:t>
            </a: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3" descr="Landsat_Gallery_378_1_fu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Text Box 13"/>
          <p:cNvSpPr txBox="1">
            <a:spLocks noChangeArrowheads="1"/>
          </p:cNvSpPr>
          <p:nvPr/>
        </p:nvSpPr>
        <p:spPr bwMode="auto">
          <a:xfrm>
            <a:off x="7812088" y="0"/>
            <a:ext cx="1331912" cy="347663"/>
          </a:xfrm>
          <a:prstGeom prst="rect">
            <a:avLst/>
          </a:prstGeom>
          <a:solidFill>
            <a:srgbClr val="E1E6F1">
              <a:alpha val="7294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2" tIns="45705" rIns="91412" bIns="45705">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r" eaLnBrk="1" hangingPunct="1">
              <a:spcBef>
                <a:spcPct val="50000"/>
              </a:spcBef>
            </a:pPr>
            <a:r>
              <a:rPr lang="en-US" sz="1600">
                <a:solidFill>
                  <a:srgbClr val="000000"/>
                </a:solidFill>
                <a:latin typeface="Calibri" charset="0"/>
                <a:cs typeface="Calibri" charset="0"/>
              </a:rPr>
              <a:t>images: USGS</a:t>
            </a:r>
          </a:p>
        </p:txBody>
      </p:sp>
      <p:sp>
        <p:nvSpPr>
          <p:cNvPr id="147459" name="CaixaDeTexto 13"/>
          <p:cNvSpPr txBox="1">
            <a:spLocks noChangeArrowheads="1"/>
          </p:cNvSpPr>
          <p:nvPr/>
        </p:nvSpPr>
        <p:spPr bwMode="auto">
          <a:xfrm>
            <a:off x="395288" y="3860800"/>
            <a:ext cx="8396287" cy="2432050"/>
          </a:xfrm>
          <a:prstGeom prst="rect">
            <a:avLst/>
          </a:prstGeom>
          <a:solidFill>
            <a:srgbClr val="E1E6F1">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2" tIns="45705" rIns="91412" bIns="45705">
            <a:spAutoFit/>
          </a:bodyPr>
          <a:lstStyle>
            <a:lvl1pPr eaLnBrk="0" hangingPunct="0">
              <a:defRPr sz="1400">
                <a:solidFill>
                  <a:schemeClr val="tx1"/>
                </a:solidFill>
                <a:latin typeface="Arial" charset="0"/>
                <a:ea typeface="ＭＳ Ｐゴシック" charset="0"/>
                <a:cs typeface="ＭＳ Ｐゴシック" charset="0"/>
              </a:defRPr>
            </a:lvl1pPr>
            <a:lvl2pPr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ts val="1200"/>
              </a:spcBef>
              <a:spcAft>
                <a:spcPts val="1200"/>
              </a:spcAft>
            </a:pPr>
            <a:r>
              <a:rPr lang="en-US" sz="2800" b="1">
                <a:solidFill>
                  <a:srgbClr val="000090"/>
                </a:solidFill>
                <a:latin typeface="Calibri" charset="0"/>
                <a:cs typeface="Calibri" charset="0"/>
              </a:rPr>
              <a:t>Coverage:  </a:t>
            </a:r>
            <a:r>
              <a:rPr lang="en-US" sz="2800">
                <a:solidFill>
                  <a:srgbClr val="000090"/>
                </a:solidFill>
                <a:latin typeface="Calibri" charset="0"/>
                <a:cs typeface="Calibri" charset="0"/>
              </a:rPr>
              <a:t>variation of a property within a spatial extent at a time. </a:t>
            </a:r>
          </a:p>
          <a:p>
            <a:pPr lvl="1" eaLnBrk="1" hangingPunct="1">
              <a:spcBef>
                <a:spcPts val="1200"/>
              </a:spcBef>
              <a:spcAft>
                <a:spcPts val="1200"/>
              </a:spcAft>
            </a:pPr>
            <a:r>
              <a:rPr lang="en-GB" sz="2800">
                <a:solidFill>
                  <a:srgbClr val="000090"/>
                </a:solidFill>
                <a:latin typeface="Calibri" charset="0"/>
                <a:cs typeface="Calibri" charset="0"/>
              </a:rPr>
              <a:t>Two-dimensional grids whose values change. </a:t>
            </a:r>
          </a:p>
          <a:p>
            <a:pPr lvl="1" eaLnBrk="1" hangingPunct="1">
              <a:spcBef>
                <a:spcPts val="1200"/>
              </a:spcBef>
              <a:spcAft>
                <a:spcPts val="1200"/>
              </a:spcAft>
            </a:pPr>
            <a:r>
              <a:rPr lang="en-GB" sz="2800">
                <a:solidFill>
                  <a:srgbClr val="000090"/>
                </a:solidFill>
                <a:latin typeface="Calibri" charset="0"/>
                <a:cs typeface="Calibri" charset="0"/>
              </a:rPr>
              <a:t>Samples from fixed or moving geosensors. </a:t>
            </a:r>
            <a:endParaRPr lang="en-US" sz="2800" b="1">
              <a:solidFill>
                <a:srgbClr val="000090"/>
              </a:solidFill>
              <a:latin typeface="Calibri" charset="0"/>
              <a:cs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le 1"/>
          <p:cNvSpPr>
            <a:spLocks noGrp="1"/>
          </p:cNvSpPr>
          <p:nvPr>
            <p:ph type="title"/>
          </p:nvPr>
        </p:nvSpPr>
        <p:spPr/>
        <p:txBody>
          <a:bodyPr/>
          <a:lstStyle/>
          <a:p>
            <a:r>
              <a:rPr lang="en-US">
                <a:latin typeface="Calibri" charset="0"/>
              </a:rPr>
              <a:t>Objects and events</a:t>
            </a:r>
          </a:p>
        </p:txBody>
      </p:sp>
      <p:pic>
        <p:nvPicPr>
          <p:cNvPr id="14950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196975"/>
            <a:ext cx="774700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CaixaDeTexto 13"/>
          <p:cNvSpPr txBox="1">
            <a:spLocks noChangeArrowheads="1"/>
          </p:cNvSpPr>
          <p:nvPr/>
        </p:nvSpPr>
        <p:spPr bwMode="auto">
          <a:xfrm>
            <a:off x="1116013" y="5473700"/>
            <a:ext cx="7704137" cy="1230313"/>
          </a:xfrm>
          <a:prstGeom prst="rect">
            <a:avLst/>
          </a:prstGeom>
          <a:solidFill>
            <a:srgbClr val="E1E6F1">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2" tIns="45705" rIns="91412" bIns="45705">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ts val="600"/>
              </a:spcBef>
              <a:spcAft>
                <a:spcPts val="600"/>
              </a:spcAft>
            </a:pPr>
            <a:r>
              <a:rPr lang="en-US" sz="3200">
                <a:solidFill>
                  <a:srgbClr val="000090"/>
                </a:solidFill>
                <a:latin typeface="Calibri" charset="0"/>
                <a:cs typeface="Calibri" charset="0"/>
              </a:rPr>
              <a:t>The coast of Japan is an object</a:t>
            </a:r>
          </a:p>
          <a:p>
            <a:pPr algn="ctr" eaLnBrk="1" hangingPunct="1">
              <a:spcBef>
                <a:spcPts val="600"/>
              </a:spcBef>
              <a:spcAft>
                <a:spcPts val="600"/>
              </a:spcAft>
            </a:pPr>
            <a:r>
              <a:rPr lang="en-US" sz="3200">
                <a:solidFill>
                  <a:srgbClr val="000090"/>
                </a:solidFill>
                <a:latin typeface="Calibri" charset="0"/>
                <a:cs typeface="Calibri" charset="0"/>
              </a:rPr>
              <a:t>The 2011 Tohoku tsunami was an event </a:t>
            </a:r>
          </a:p>
        </p:txBody>
      </p:sp>
      <p:sp>
        <p:nvSpPr>
          <p:cNvPr id="5" name="Text Box 13"/>
          <p:cNvSpPr txBox="1">
            <a:spLocks noChangeArrowheads="1"/>
          </p:cNvSpPr>
          <p:nvPr/>
        </p:nvSpPr>
        <p:spPr bwMode="auto">
          <a:xfrm>
            <a:off x="7092950" y="908050"/>
            <a:ext cx="1647825" cy="307975"/>
          </a:xfrm>
          <a:prstGeom prst="rect">
            <a:avLst/>
          </a:prstGeom>
          <a:solidFill>
            <a:schemeClr val="accent6">
              <a:lumMod val="20000"/>
              <a:lumOff val="80000"/>
              <a:alpha val="64000"/>
            </a:schemeClr>
          </a:solidFill>
          <a:ln>
            <a:noFill/>
          </a:ln>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r" eaLnBrk="1" hangingPunct="1">
              <a:spcBef>
                <a:spcPct val="50000"/>
              </a:spcBef>
              <a:defRPr/>
            </a:pPr>
            <a:r>
              <a:rPr lang="en-US" dirty="0" smtClean="0">
                <a:solidFill>
                  <a:srgbClr val="000000"/>
                </a:solidFill>
                <a:latin typeface="Calibri" charset="0"/>
              </a:rPr>
              <a:t>images: Reuters</a:t>
            </a: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31325" cy="68580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ângulo 4"/>
          <p:cNvSpPr/>
          <p:nvPr/>
        </p:nvSpPr>
        <p:spPr>
          <a:xfrm>
            <a:off x="1403350" y="1588"/>
            <a:ext cx="6769100" cy="646112"/>
          </a:xfrm>
          <a:prstGeom prst="rect">
            <a:avLst/>
          </a:prstGeom>
          <a:solidFill>
            <a:schemeClr val="accent3">
              <a:lumMod val="95000"/>
              <a:alpha val="77000"/>
            </a:schemeClr>
          </a:solidFill>
        </p:spPr>
        <p:txBody>
          <a:bodyPr lIns="91420" tIns="45711" rIns="91420" bIns="45711">
            <a:spAutoFit/>
          </a:bodyPr>
          <a:lstStyle/>
          <a:p>
            <a:pPr algn="ctr">
              <a:defRPr/>
            </a:pPr>
            <a:r>
              <a:rPr lang="pt-BR" sz="3600" dirty="0" err="1">
                <a:solidFill>
                  <a:srgbClr val="000090"/>
                </a:solidFill>
                <a:latin typeface="Calibri"/>
                <a:cs typeface="Calibri"/>
              </a:rPr>
              <a:t>objects</a:t>
            </a:r>
            <a:r>
              <a:rPr lang="pt-BR" sz="3600" dirty="0">
                <a:solidFill>
                  <a:srgbClr val="000090"/>
                </a:solidFill>
                <a:latin typeface="Calibri"/>
                <a:cs typeface="Calibri"/>
              </a:rPr>
              <a:t> </a:t>
            </a:r>
            <a:r>
              <a:rPr lang="pt-BR" sz="3600" dirty="0" err="1">
                <a:solidFill>
                  <a:srgbClr val="000090"/>
                </a:solidFill>
                <a:latin typeface="Calibri"/>
                <a:cs typeface="Calibri"/>
              </a:rPr>
              <a:t>exist</a:t>
            </a:r>
            <a:r>
              <a:rPr lang="pt-BR" sz="3600" dirty="0">
                <a:solidFill>
                  <a:srgbClr val="000090"/>
                </a:solidFill>
                <a:latin typeface="Calibri"/>
                <a:cs typeface="Calibri"/>
              </a:rPr>
              <a:t>, </a:t>
            </a:r>
            <a:r>
              <a:rPr lang="pt-BR" sz="3600" dirty="0" err="1">
                <a:solidFill>
                  <a:srgbClr val="000090"/>
                </a:solidFill>
                <a:latin typeface="Calibri"/>
                <a:cs typeface="Calibri"/>
              </a:rPr>
              <a:t>events</a:t>
            </a:r>
            <a:r>
              <a:rPr lang="pt-BR" sz="3600" dirty="0">
                <a:solidFill>
                  <a:srgbClr val="000090"/>
                </a:solidFill>
                <a:latin typeface="Calibri"/>
                <a:cs typeface="Calibri"/>
              </a:rPr>
              <a:t> </a:t>
            </a:r>
            <a:r>
              <a:rPr lang="pt-BR" sz="3600" dirty="0" err="1">
                <a:solidFill>
                  <a:srgbClr val="000090"/>
                </a:solidFill>
                <a:latin typeface="Calibri"/>
                <a:cs typeface="Calibri"/>
              </a:rPr>
              <a:t>occur</a:t>
            </a:r>
            <a:endParaRPr lang="pt-BR" sz="3600" dirty="0">
              <a:solidFill>
                <a:srgbClr val="000090"/>
              </a:solidFill>
              <a:latin typeface="Calibri"/>
              <a:cs typeface="Calibri"/>
            </a:endParaRPr>
          </a:p>
        </p:txBody>
      </p:sp>
      <p:sp>
        <p:nvSpPr>
          <p:cNvPr id="4" name="Retângulo 4"/>
          <p:cNvSpPr/>
          <p:nvPr/>
        </p:nvSpPr>
        <p:spPr>
          <a:xfrm>
            <a:off x="1476375" y="5589588"/>
            <a:ext cx="6767513" cy="1076325"/>
          </a:xfrm>
          <a:prstGeom prst="rect">
            <a:avLst/>
          </a:prstGeom>
          <a:solidFill>
            <a:schemeClr val="accent3">
              <a:lumMod val="95000"/>
              <a:alpha val="76000"/>
            </a:schemeClr>
          </a:solidFill>
        </p:spPr>
        <p:txBody>
          <a:bodyPr lIns="91420" tIns="45711" rIns="91420" bIns="45711">
            <a:spAutoFit/>
          </a:bodyPr>
          <a:lstStyle/>
          <a:p>
            <a:pPr algn="ctr">
              <a:defRPr/>
            </a:pPr>
            <a:r>
              <a:rPr lang="pt-BR" sz="3200" dirty="0" err="1">
                <a:solidFill>
                  <a:srgbClr val="000090"/>
                </a:solidFill>
                <a:latin typeface="Calibri"/>
                <a:cs typeface="Calibri"/>
              </a:rPr>
              <a:t>Mount</a:t>
            </a:r>
            <a:r>
              <a:rPr lang="pt-BR" sz="3200" dirty="0">
                <a:solidFill>
                  <a:srgbClr val="000090"/>
                </a:solidFill>
                <a:latin typeface="Calibri"/>
                <a:cs typeface="Calibri"/>
              </a:rPr>
              <a:t> Etna </a:t>
            </a:r>
            <a:r>
              <a:rPr lang="pt-BR" sz="3200" dirty="0" err="1">
                <a:solidFill>
                  <a:srgbClr val="000090"/>
                </a:solidFill>
                <a:latin typeface="Calibri"/>
                <a:cs typeface="Calibri"/>
              </a:rPr>
              <a:t>is</a:t>
            </a:r>
            <a:r>
              <a:rPr lang="pt-BR" sz="3200" dirty="0">
                <a:solidFill>
                  <a:srgbClr val="000090"/>
                </a:solidFill>
                <a:latin typeface="Calibri"/>
                <a:cs typeface="Calibri"/>
              </a:rPr>
              <a:t> </a:t>
            </a:r>
            <a:r>
              <a:rPr lang="pt-BR" sz="3200" dirty="0" err="1">
                <a:solidFill>
                  <a:srgbClr val="000090"/>
                </a:solidFill>
                <a:latin typeface="Calibri"/>
                <a:cs typeface="Calibri"/>
              </a:rPr>
              <a:t>an</a:t>
            </a:r>
            <a:r>
              <a:rPr lang="pt-BR" sz="3200" dirty="0">
                <a:solidFill>
                  <a:srgbClr val="000090"/>
                </a:solidFill>
                <a:latin typeface="Calibri"/>
                <a:cs typeface="Calibri"/>
              </a:rPr>
              <a:t> </a:t>
            </a:r>
            <a:r>
              <a:rPr lang="pt-BR" sz="3200" dirty="0" err="1">
                <a:solidFill>
                  <a:srgbClr val="000090"/>
                </a:solidFill>
                <a:latin typeface="Calibri"/>
                <a:cs typeface="Calibri"/>
              </a:rPr>
              <a:t>object</a:t>
            </a:r>
            <a:endParaRPr lang="pt-BR" sz="3200" dirty="0">
              <a:solidFill>
                <a:srgbClr val="000090"/>
              </a:solidFill>
              <a:latin typeface="Calibri"/>
              <a:cs typeface="Calibri"/>
            </a:endParaRPr>
          </a:p>
          <a:p>
            <a:pPr algn="ctr">
              <a:defRPr/>
            </a:pPr>
            <a:r>
              <a:rPr lang="pt-BR" sz="3200" dirty="0" err="1">
                <a:solidFill>
                  <a:srgbClr val="000090"/>
                </a:solidFill>
                <a:latin typeface="Calibri"/>
                <a:cs typeface="Calibri"/>
              </a:rPr>
              <a:t>Etna’s</a:t>
            </a:r>
            <a:r>
              <a:rPr lang="pt-BR" sz="3200" dirty="0">
                <a:solidFill>
                  <a:srgbClr val="000090"/>
                </a:solidFill>
                <a:latin typeface="Calibri"/>
                <a:cs typeface="Calibri"/>
              </a:rPr>
              <a:t>  2002 </a:t>
            </a:r>
            <a:r>
              <a:rPr lang="pt-BR" sz="3200" dirty="0" err="1">
                <a:solidFill>
                  <a:srgbClr val="000090"/>
                </a:solidFill>
                <a:latin typeface="Calibri"/>
                <a:cs typeface="Calibri"/>
              </a:rPr>
              <a:t>eruption</a:t>
            </a:r>
            <a:r>
              <a:rPr lang="pt-BR" sz="3200" dirty="0">
                <a:solidFill>
                  <a:srgbClr val="000090"/>
                </a:solidFill>
                <a:latin typeface="Calibri"/>
                <a:cs typeface="Calibri"/>
              </a:rPr>
              <a:t> </a:t>
            </a:r>
            <a:r>
              <a:rPr lang="pt-BR" sz="3200" dirty="0" err="1">
                <a:solidFill>
                  <a:srgbClr val="000090"/>
                </a:solidFill>
                <a:latin typeface="Calibri"/>
                <a:cs typeface="Calibri"/>
              </a:rPr>
              <a:t>was</a:t>
            </a:r>
            <a:r>
              <a:rPr lang="pt-BR" sz="3200" dirty="0">
                <a:solidFill>
                  <a:srgbClr val="000090"/>
                </a:solidFill>
                <a:latin typeface="Calibri"/>
                <a:cs typeface="Calibri"/>
              </a:rPr>
              <a:t> </a:t>
            </a:r>
            <a:r>
              <a:rPr lang="pt-BR" sz="3200" dirty="0" err="1">
                <a:solidFill>
                  <a:srgbClr val="000090"/>
                </a:solidFill>
                <a:latin typeface="Calibri"/>
                <a:cs typeface="Calibri"/>
              </a:rPr>
              <a:t>an</a:t>
            </a:r>
            <a:r>
              <a:rPr lang="pt-BR" sz="3200" dirty="0">
                <a:solidFill>
                  <a:srgbClr val="000090"/>
                </a:solidFill>
                <a:latin typeface="Calibri"/>
                <a:cs typeface="Calibri"/>
              </a:rPr>
              <a:t> </a:t>
            </a:r>
            <a:r>
              <a:rPr lang="pt-BR" sz="3200" dirty="0" err="1">
                <a:solidFill>
                  <a:srgbClr val="000090"/>
                </a:solidFill>
                <a:latin typeface="Calibri"/>
                <a:cs typeface="Calibri"/>
              </a:rPr>
              <a:t>event</a:t>
            </a:r>
            <a:endParaRPr lang="pt-BR" sz="3200" dirty="0">
              <a:solidFill>
                <a:srgbClr val="000090"/>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nvPr>
        </p:nvSpPr>
        <p:spPr/>
        <p:txBody>
          <a:bodyPr/>
          <a:lstStyle/>
          <a:p>
            <a:r>
              <a:rPr lang="en-US">
                <a:latin typeface="Calibri" charset="0"/>
              </a:rPr>
              <a:t>Object (GPS buoy) + event (tsunami)</a:t>
            </a:r>
          </a:p>
        </p:txBody>
      </p:sp>
      <p:pic>
        <p:nvPicPr>
          <p:cNvPr id="15155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196975"/>
            <a:ext cx="81788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a:xfrm>
            <a:off x="714375" y="357188"/>
            <a:ext cx="7747000" cy="695325"/>
          </a:xfrm>
        </p:spPr>
        <p:txBody>
          <a:bodyPr/>
          <a:lstStyle/>
          <a:p>
            <a:pPr eaLnBrk="1" hangingPunct="1"/>
            <a:r>
              <a:rPr lang="en-US">
                <a:latin typeface="Calibri" charset="0"/>
              </a:rPr>
              <a:t>Land cover objects</a:t>
            </a:r>
          </a:p>
        </p:txBody>
      </p:sp>
      <p:sp>
        <p:nvSpPr>
          <p:cNvPr id="9219" name="Text Box 14"/>
          <p:cNvSpPr txBox="1">
            <a:spLocks noChangeArrowheads="1"/>
          </p:cNvSpPr>
          <p:nvPr/>
        </p:nvSpPr>
        <p:spPr bwMode="auto">
          <a:xfrm>
            <a:off x="857250" y="5657850"/>
            <a:ext cx="7381875" cy="1200150"/>
          </a:xfrm>
          <a:prstGeom prst="rect">
            <a:avLst/>
          </a:prstGeom>
          <a:solidFill>
            <a:srgbClr val="E1E6F1"/>
          </a:solidFill>
          <a:ln>
            <a:noFill/>
          </a:ln>
        </p:spPr>
        <p:txBody>
          <a:bodyPr>
            <a:spAutoFit/>
          </a:bodyPr>
          <a:lstStyle>
            <a:lvl1pPr eaLnBrk="0" hangingPunct="0">
              <a:defRPr sz="1400">
                <a:solidFill>
                  <a:schemeClr val="tx1"/>
                </a:solidFill>
                <a:latin typeface="Arial" charset="0"/>
                <a:ea typeface="ヒラギノ角ゴ Pro W3" charset="0"/>
              </a:defRPr>
            </a:lvl1pPr>
            <a:lvl2pPr marL="742950" indent="-285750" eaLnBrk="0" hangingPunct="0">
              <a:defRPr sz="1400">
                <a:solidFill>
                  <a:schemeClr val="tx1"/>
                </a:solidFill>
                <a:latin typeface="Arial" charset="0"/>
                <a:ea typeface="ヒラギノ角ゴ Pro W3" charset="0"/>
              </a:defRPr>
            </a:lvl2pPr>
            <a:lvl3pPr marL="1143000" indent="-228600" eaLnBrk="0" hangingPunct="0">
              <a:defRPr sz="1400">
                <a:solidFill>
                  <a:schemeClr val="tx1"/>
                </a:solidFill>
                <a:latin typeface="Arial" charset="0"/>
                <a:ea typeface="ヒラギノ角ゴ Pro W3" charset="0"/>
              </a:defRPr>
            </a:lvl3pPr>
            <a:lvl4pPr marL="1600200" indent="-228600" eaLnBrk="0" hangingPunct="0">
              <a:defRPr sz="1400">
                <a:solidFill>
                  <a:schemeClr val="tx1"/>
                </a:solidFill>
                <a:latin typeface="Arial" charset="0"/>
                <a:ea typeface="ヒラギノ角ゴ Pro W3" charset="0"/>
              </a:defRPr>
            </a:lvl4pPr>
            <a:lvl5pPr marL="2057400" indent="-228600" eaLnBrk="0" hangingPunct="0">
              <a:defRPr sz="1400">
                <a:solidFill>
                  <a:schemeClr val="tx1"/>
                </a:solidFill>
                <a:latin typeface="Arial" charset="0"/>
                <a:ea typeface="ヒラギノ角ゴ Pro W3" charset="0"/>
              </a:defRPr>
            </a:lvl5pPr>
            <a:lvl6pPr marL="2514600" indent="-228600" eaLnBrk="0" fontAlgn="base" hangingPunct="0">
              <a:spcBef>
                <a:spcPct val="0"/>
              </a:spcBef>
              <a:spcAft>
                <a:spcPct val="0"/>
              </a:spcAft>
              <a:defRPr sz="1400">
                <a:solidFill>
                  <a:schemeClr val="tx1"/>
                </a:solidFill>
                <a:latin typeface="Arial" charset="0"/>
                <a:ea typeface="ヒラギノ角ゴ Pro W3" charset="0"/>
              </a:defRPr>
            </a:lvl6pPr>
            <a:lvl7pPr marL="2971800" indent="-228600" eaLnBrk="0" fontAlgn="base" hangingPunct="0">
              <a:spcBef>
                <a:spcPct val="0"/>
              </a:spcBef>
              <a:spcAft>
                <a:spcPct val="0"/>
              </a:spcAft>
              <a:defRPr sz="1400">
                <a:solidFill>
                  <a:schemeClr val="tx1"/>
                </a:solidFill>
                <a:latin typeface="Arial" charset="0"/>
                <a:ea typeface="ヒラギノ角ゴ Pro W3" charset="0"/>
              </a:defRPr>
            </a:lvl7pPr>
            <a:lvl8pPr marL="3429000" indent="-228600" eaLnBrk="0" fontAlgn="base" hangingPunct="0">
              <a:spcBef>
                <a:spcPct val="0"/>
              </a:spcBef>
              <a:spcAft>
                <a:spcPct val="0"/>
              </a:spcAft>
              <a:defRPr sz="1400">
                <a:solidFill>
                  <a:schemeClr val="tx1"/>
                </a:solidFill>
                <a:latin typeface="Arial" charset="0"/>
                <a:ea typeface="ヒラギノ角ゴ Pro W3" charset="0"/>
              </a:defRPr>
            </a:lvl8pPr>
            <a:lvl9pPr marL="3886200" indent="-228600" eaLnBrk="0" fontAlgn="base" hangingPunct="0">
              <a:spcBef>
                <a:spcPct val="0"/>
              </a:spcBef>
              <a:spcAft>
                <a:spcPct val="0"/>
              </a:spcAft>
              <a:defRPr sz="1400">
                <a:solidFill>
                  <a:schemeClr val="tx1"/>
                </a:solidFill>
                <a:latin typeface="Arial" charset="0"/>
                <a:ea typeface="ヒラギノ角ゴ Pro W3" charset="0"/>
              </a:defRPr>
            </a:lvl9pPr>
          </a:lstStyle>
          <a:p>
            <a:pPr algn="ctr" eaLnBrk="1" hangingPunct="1">
              <a:defRPr/>
            </a:pPr>
            <a:r>
              <a:rPr lang="pt-BR" sz="2400" smtClean="0">
                <a:solidFill>
                  <a:srgbClr val="000066"/>
                </a:solidFill>
                <a:latin typeface="Calibri" charset="0"/>
                <a:cs typeface="+mn-cs"/>
              </a:rPr>
              <a:t>LAND COVER OBJECTS</a:t>
            </a:r>
          </a:p>
          <a:p>
            <a:pPr algn="ctr" eaLnBrk="1" hangingPunct="1">
              <a:defRPr/>
            </a:pPr>
            <a:r>
              <a:rPr lang="en-US" sz="2400" smtClean="0">
                <a:solidFill>
                  <a:srgbClr val="000066"/>
                </a:solidFill>
                <a:latin typeface="Calibri" charset="0"/>
                <a:cs typeface="+mn-cs"/>
              </a:rPr>
              <a:t>Boundaries determined by agreement about land categories (geometry, topology and properties change)</a:t>
            </a:r>
            <a:endParaRPr lang="pt-BR" sz="2400" smtClean="0">
              <a:solidFill>
                <a:srgbClr val="000066"/>
              </a:solidFill>
              <a:latin typeface="Calibri" charset="0"/>
              <a:cs typeface="+mn-cs"/>
            </a:endParaRPr>
          </a:p>
        </p:txBody>
      </p:sp>
      <p:pic>
        <p:nvPicPr>
          <p:cNvPr id="152579" name="Imagem 14" descr="floresta_degrada_marcelandia_ponto3.jpg"/>
          <p:cNvPicPr>
            <a:picLocks noChangeAspect="1"/>
          </p:cNvPicPr>
          <p:nvPr/>
        </p:nvPicPr>
        <p:blipFill>
          <a:blip r:embed="rId3">
            <a:lum bright="2000" contrast="36000"/>
            <a:extLst>
              <a:ext uri="{28A0092B-C50C-407E-A947-70E740481C1C}">
                <a14:useLocalDpi xmlns:a14="http://schemas.microsoft.com/office/drawing/2010/main" val="0"/>
              </a:ext>
            </a:extLst>
          </a:blip>
          <a:srcRect/>
          <a:stretch>
            <a:fillRect/>
          </a:stretch>
        </p:blipFill>
        <p:spPr bwMode="auto">
          <a:xfrm>
            <a:off x="1214438" y="1071563"/>
            <a:ext cx="6643687"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ítulo 1"/>
          <p:cNvSpPr>
            <a:spLocks noGrp="1"/>
          </p:cNvSpPr>
          <p:nvPr>
            <p:ph type="title"/>
          </p:nvPr>
        </p:nvSpPr>
        <p:spPr>
          <a:xfrm>
            <a:off x="684213" y="404813"/>
            <a:ext cx="8153400" cy="619125"/>
          </a:xfrm>
        </p:spPr>
        <p:txBody>
          <a:bodyPr/>
          <a:lstStyle/>
          <a:p>
            <a:r>
              <a:rPr lang="pt-BR">
                <a:latin typeface="Calibri" charset="0"/>
              </a:rPr>
              <a:t>Trajectories of change in land cover objects</a:t>
            </a:r>
          </a:p>
        </p:txBody>
      </p:sp>
      <p:pic>
        <p:nvPicPr>
          <p:cNvPr id="1546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916113"/>
            <a:ext cx="72263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CaixaDeTexto 3"/>
          <p:cNvSpPr txBox="1">
            <a:spLocks noChangeArrowheads="1"/>
          </p:cNvSpPr>
          <p:nvPr/>
        </p:nvSpPr>
        <p:spPr bwMode="auto">
          <a:xfrm>
            <a:off x="684213" y="1125538"/>
            <a:ext cx="7572375" cy="460375"/>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en-US" sz="2400">
                <a:solidFill>
                  <a:srgbClr val="000066"/>
                </a:solidFill>
                <a:latin typeface="Calibri" charset="0"/>
              </a:rPr>
              <a:t>Reconstructing the history of a landscape</a:t>
            </a:r>
            <a:endParaRPr lang="pt-BR" sz="2400">
              <a:solidFill>
                <a:srgbClr val="000066"/>
              </a:solidFill>
              <a:latin typeface="Calibri" charset="0"/>
            </a:endParaRPr>
          </a:p>
        </p:txBody>
      </p:sp>
      <p:sp>
        <p:nvSpPr>
          <p:cNvPr id="6" name="Retângulo 5"/>
          <p:cNvSpPr/>
          <p:nvPr/>
        </p:nvSpPr>
        <p:spPr>
          <a:xfrm>
            <a:off x="684213" y="6149975"/>
            <a:ext cx="8135937" cy="708025"/>
          </a:xfrm>
          <a:prstGeom prst="rect">
            <a:avLst/>
          </a:prstGeom>
          <a:solidFill>
            <a:schemeClr val="accent2">
              <a:lumMod val="20000"/>
              <a:lumOff val="80000"/>
            </a:schemeClr>
          </a:solidFill>
        </p:spPr>
        <p:txBody>
          <a:bodyPr>
            <a:spAutoFit/>
          </a:bodyPr>
          <a:lstStyle/>
          <a:p>
            <a:pPr>
              <a:defRPr/>
            </a:pPr>
            <a:r>
              <a:rPr lang="pt-BR" sz="2000" dirty="0">
                <a:solidFill>
                  <a:srgbClr val="00005E"/>
                </a:solidFill>
                <a:latin typeface="Calibri" charset="0"/>
                <a:cs typeface="Calibri" charset="0"/>
              </a:rPr>
              <a:t>J. Mota, G. Câmara et al, "Case-</a:t>
            </a:r>
            <a:r>
              <a:rPr lang="pt-BR" sz="2000" dirty="0" err="1">
                <a:solidFill>
                  <a:srgbClr val="00005E"/>
                </a:solidFill>
                <a:latin typeface="Calibri" charset="0"/>
                <a:cs typeface="Calibri" charset="0"/>
              </a:rPr>
              <a:t>based</a:t>
            </a:r>
            <a:r>
              <a:rPr lang="pt-BR" sz="2000" dirty="0">
                <a:solidFill>
                  <a:srgbClr val="00005E"/>
                </a:solidFill>
                <a:latin typeface="Calibri" charset="0"/>
                <a:cs typeface="Calibri" charset="0"/>
              </a:rPr>
              <a:t> </a:t>
            </a:r>
            <a:r>
              <a:rPr lang="pt-BR" sz="2000" dirty="0" err="1">
                <a:solidFill>
                  <a:srgbClr val="00005E"/>
                </a:solidFill>
                <a:latin typeface="Calibri" charset="0"/>
                <a:cs typeface="Calibri" charset="0"/>
              </a:rPr>
              <a:t>reasoning</a:t>
            </a:r>
            <a:r>
              <a:rPr lang="pt-BR" sz="2000" dirty="0">
                <a:solidFill>
                  <a:srgbClr val="00005E"/>
                </a:solidFill>
                <a:latin typeface="Calibri" charset="0"/>
                <a:cs typeface="Calibri" charset="0"/>
              </a:rPr>
              <a:t> for </a:t>
            </a:r>
            <a:r>
              <a:rPr lang="pt-BR" sz="2000" dirty="0" err="1">
                <a:solidFill>
                  <a:srgbClr val="00005E"/>
                </a:solidFill>
                <a:latin typeface="Calibri" charset="0"/>
                <a:cs typeface="Calibri" charset="0"/>
              </a:rPr>
              <a:t>eliciting</a:t>
            </a:r>
            <a:r>
              <a:rPr lang="pt-BR" sz="2000" dirty="0">
                <a:solidFill>
                  <a:srgbClr val="00005E"/>
                </a:solidFill>
                <a:latin typeface="Calibri" charset="0"/>
                <a:cs typeface="Calibri" charset="0"/>
              </a:rPr>
              <a:t> </a:t>
            </a:r>
            <a:r>
              <a:rPr lang="pt-BR" sz="2000" dirty="0" err="1">
                <a:solidFill>
                  <a:srgbClr val="00005E"/>
                </a:solidFill>
                <a:latin typeface="Calibri" charset="0"/>
                <a:cs typeface="Calibri" charset="0"/>
              </a:rPr>
              <a:t>the</a:t>
            </a:r>
            <a:r>
              <a:rPr lang="pt-BR" sz="2000" dirty="0">
                <a:solidFill>
                  <a:srgbClr val="00005E"/>
                </a:solidFill>
                <a:latin typeface="Calibri" charset="0"/>
                <a:cs typeface="Calibri" charset="0"/>
              </a:rPr>
              <a:t> </a:t>
            </a:r>
            <a:r>
              <a:rPr lang="pt-BR" sz="2000" dirty="0" err="1">
                <a:solidFill>
                  <a:srgbClr val="00005E"/>
                </a:solidFill>
                <a:latin typeface="Calibri" charset="0"/>
                <a:cs typeface="Calibri" charset="0"/>
              </a:rPr>
              <a:t>evolution</a:t>
            </a:r>
            <a:r>
              <a:rPr lang="pt-BR" sz="2000" dirty="0">
                <a:solidFill>
                  <a:srgbClr val="00005E"/>
                </a:solidFill>
                <a:latin typeface="Calibri" charset="0"/>
                <a:cs typeface="Calibri" charset="0"/>
              </a:rPr>
              <a:t> </a:t>
            </a:r>
            <a:r>
              <a:rPr lang="pt-BR" sz="2000" dirty="0" err="1">
                <a:solidFill>
                  <a:srgbClr val="00005E"/>
                </a:solidFill>
                <a:latin typeface="Calibri" charset="0"/>
                <a:cs typeface="Calibri" charset="0"/>
              </a:rPr>
              <a:t>of</a:t>
            </a:r>
            <a:r>
              <a:rPr lang="pt-BR" sz="2000" dirty="0">
                <a:solidFill>
                  <a:srgbClr val="00005E"/>
                </a:solidFill>
                <a:latin typeface="Calibri" charset="0"/>
                <a:cs typeface="Calibri" charset="0"/>
              </a:rPr>
              <a:t> </a:t>
            </a:r>
            <a:r>
              <a:rPr lang="pt-BR" sz="2000" dirty="0" err="1">
                <a:solidFill>
                  <a:srgbClr val="00005E"/>
                </a:solidFill>
                <a:latin typeface="Calibri" charset="0"/>
                <a:cs typeface="Calibri" charset="0"/>
              </a:rPr>
              <a:t>geospatial</a:t>
            </a:r>
            <a:r>
              <a:rPr lang="pt-BR" sz="2000" dirty="0">
                <a:solidFill>
                  <a:srgbClr val="00005E"/>
                </a:solidFill>
                <a:latin typeface="Calibri" charset="0"/>
                <a:cs typeface="Calibri" charset="0"/>
              </a:rPr>
              <a:t> </a:t>
            </a:r>
            <a:r>
              <a:rPr lang="pt-BR" sz="2000" dirty="0" err="1">
                <a:solidFill>
                  <a:srgbClr val="00005E"/>
                </a:solidFill>
                <a:latin typeface="Calibri" charset="0"/>
                <a:cs typeface="Calibri" charset="0"/>
              </a:rPr>
              <a:t>objects</a:t>
            </a:r>
            <a:r>
              <a:rPr lang="pt-BR" sz="2000" dirty="0">
                <a:solidFill>
                  <a:srgbClr val="00005E"/>
                </a:solidFill>
                <a:latin typeface="Calibri" charset="0"/>
                <a:cs typeface="Calibri" charset="0"/>
              </a:rPr>
              <a:t>”,  COSIT 2009.</a:t>
            </a: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6463" y="549275"/>
            <a:ext cx="4427537" cy="3067050"/>
          </a:xfrm>
          <a:prstGeom prst="rect">
            <a:avLst/>
          </a:prstGeom>
          <a:noFill/>
          <a:ln w="18360">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92150"/>
            <a:ext cx="4568825" cy="2892425"/>
          </a:xfrm>
          <a:prstGeom prst="rect">
            <a:avLst/>
          </a:prstGeom>
          <a:noFill/>
          <a:ln w="18360">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5651" name="TextBox 5"/>
          <p:cNvSpPr txBox="1">
            <a:spLocks noChangeArrowheads="1"/>
          </p:cNvSpPr>
          <p:nvPr/>
        </p:nvSpPr>
        <p:spPr bwMode="auto">
          <a:xfrm>
            <a:off x="0" y="7938"/>
            <a:ext cx="9144000" cy="584200"/>
          </a:xfrm>
          <a:prstGeom prst="rect">
            <a:avLst/>
          </a:prstGeom>
          <a:solidFill>
            <a:srgbClr val="EBEBF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ts val="1800"/>
              </a:spcBef>
              <a:spcAft>
                <a:spcPts val="1800"/>
              </a:spcAft>
            </a:pPr>
            <a:r>
              <a:rPr lang="en-US" sz="3200" b="1">
                <a:solidFill>
                  <a:srgbClr val="222268"/>
                </a:solidFill>
                <a:latin typeface="Calibri" charset="0"/>
                <a:cs typeface="Calibri" charset="0"/>
              </a:rPr>
              <a:t>The event data type</a:t>
            </a:r>
          </a:p>
        </p:txBody>
      </p:sp>
      <p:sp>
        <p:nvSpPr>
          <p:cNvPr id="155652" name="Rectangle 1"/>
          <p:cNvSpPr>
            <a:spLocks noChangeArrowheads="1"/>
          </p:cNvSpPr>
          <p:nvPr/>
        </p:nvSpPr>
        <p:spPr bwMode="auto">
          <a:xfrm>
            <a:off x="827088" y="4076700"/>
            <a:ext cx="7632700" cy="2678113"/>
          </a:xfrm>
          <a:prstGeom prst="rect">
            <a:avLst/>
          </a:prstGeom>
          <a:solidFill>
            <a:srgbClr val="EBEBF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a:solidFill>
                  <a:srgbClr val="000090"/>
                </a:solidFill>
                <a:latin typeface="Calibri" charset="0"/>
                <a:cs typeface="Calibri" charset="0"/>
              </a:rPr>
              <a:t>An event is an individual episode with a beginning and end, which define its character as a whole.  </a:t>
            </a:r>
          </a:p>
          <a:p>
            <a:endParaRPr lang="en-US" sz="2800">
              <a:solidFill>
                <a:srgbClr val="000090"/>
              </a:solidFill>
              <a:latin typeface="Calibri" charset="0"/>
              <a:cs typeface="Calibri" charset="0"/>
            </a:endParaRPr>
          </a:p>
          <a:p>
            <a:r>
              <a:rPr lang="en-US" sz="2800">
                <a:solidFill>
                  <a:srgbClr val="000090"/>
                </a:solidFill>
                <a:latin typeface="Calibri" charset="0"/>
                <a:cs typeface="Calibri" charset="0"/>
              </a:rPr>
              <a:t>An event does not exist by itself. Its occurrence is defined as a particular condition of one spatiotemporal type. </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extBox 2"/>
          <p:cNvSpPr txBox="1">
            <a:spLocks noChangeArrowheads="1"/>
          </p:cNvSpPr>
          <p:nvPr/>
        </p:nvSpPr>
        <p:spPr bwMode="auto">
          <a:xfrm>
            <a:off x="0" y="7938"/>
            <a:ext cx="9144000" cy="584200"/>
          </a:xfrm>
          <a:prstGeom prst="rect">
            <a:avLst/>
          </a:prstGeom>
          <a:solidFill>
            <a:srgbClr val="EBEBF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spcBef>
                <a:spcPts val="1800"/>
              </a:spcBef>
              <a:spcAft>
                <a:spcPts val="1800"/>
              </a:spcAft>
            </a:pPr>
            <a:r>
              <a:rPr lang="en-US" sz="3200">
                <a:solidFill>
                  <a:srgbClr val="000090"/>
                </a:solidFill>
                <a:latin typeface="Calibri" charset="0"/>
                <a:cs typeface="Calibri" charset="0"/>
              </a:rPr>
              <a:t>When did the large flood occur in Angra? </a:t>
            </a:r>
          </a:p>
        </p:txBody>
      </p:sp>
      <p:pic>
        <p:nvPicPr>
          <p:cNvPr id="157698" name="Picture 3" descr="sankai_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620713"/>
            <a:ext cx="5283201"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9" name="Picture 4" descr="sankai_2.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2974975"/>
            <a:ext cx="5221288"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0" name="Text Box 76"/>
          <p:cNvSpPr txBox="1">
            <a:spLocks noChangeArrowheads="1"/>
          </p:cNvSpPr>
          <p:nvPr/>
        </p:nvSpPr>
        <p:spPr bwMode="auto">
          <a:xfrm>
            <a:off x="0" y="6484938"/>
            <a:ext cx="3276600" cy="338137"/>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spcBef>
                <a:spcPct val="50000"/>
              </a:spcBef>
            </a:pPr>
            <a:r>
              <a:rPr lang="en-US" sz="1600">
                <a:solidFill>
                  <a:srgbClr val="00007D"/>
                </a:solidFill>
                <a:latin typeface="Calibri" charset="0"/>
                <a:cs typeface="Calibri" charset="0"/>
              </a:rPr>
              <a:t>images: O Estado de São Paulo</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ítulo 1"/>
          <p:cNvSpPr>
            <a:spLocks noGrp="1"/>
          </p:cNvSpPr>
          <p:nvPr>
            <p:ph type="title"/>
          </p:nvPr>
        </p:nvSpPr>
        <p:spPr/>
        <p:txBody>
          <a:bodyPr/>
          <a:lstStyle/>
          <a:p>
            <a:endParaRPr lang="pt-BR">
              <a:latin typeface="ZapfHumnst BT" charset="0"/>
            </a:endParaRPr>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28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1031"/>
          <p:cNvSpPr>
            <a:spLocks noChangeArrowheads="1"/>
          </p:cNvSpPr>
          <p:nvPr/>
        </p:nvSpPr>
        <p:spPr bwMode="auto">
          <a:xfrm>
            <a:off x="5219700" y="6519863"/>
            <a:ext cx="41703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sz="1600">
                <a:solidFill>
                  <a:srgbClr val="00003F"/>
                </a:solidFill>
                <a:latin typeface="Calibri" charset="0"/>
                <a:cs typeface="Calibri" charset="0"/>
              </a:rPr>
              <a:t>source: Global Land Project Science Plan (IGBP) </a:t>
            </a:r>
            <a:endParaRPr lang="en-US" sz="1600">
              <a:solidFill>
                <a:srgbClr val="00003F"/>
              </a:solidFill>
              <a:latin typeface="Calibri" charset="0"/>
              <a:cs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690938"/>
            <a:ext cx="4572000" cy="3167062"/>
          </a:xfrm>
          <a:prstGeom prst="rect">
            <a:avLst/>
          </a:prstGeom>
          <a:noFill/>
          <a:ln w="18360">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75" y="765175"/>
            <a:ext cx="4568825" cy="2892425"/>
          </a:xfrm>
          <a:prstGeom prst="rect">
            <a:avLst/>
          </a:prstGeom>
          <a:noFill/>
          <a:ln w="18360">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8723" name="TextBox 5"/>
          <p:cNvSpPr txBox="1">
            <a:spLocks noChangeArrowheads="1"/>
          </p:cNvSpPr>
          <p:nvPr/>
        </p:nvSpPr>
        <p:spPr bwMode="auto">
          <a:xfrm>
            <a:off x="0" y="7938"/>
            <a:ext cx="9144000" cy="1076325"/>
          </a:xfrm>
          <a:prstGeom prst="rect">
            <a:avLst/>
          </a:prstGeom>
          <a:solidFill>
            <a:srgbClr val="EBEBF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spcBef>
                <a:spcPts val="1800"/>
              </a:spcBef>
              <a:spcAft>
                <a:spcPts val="1800"/>
              </a:spcAft>
            </a:pPr>
            <a:r>
              <a:rPr lang="en-US" sz="3200">
                <a:solidFill>
                  <a:srgbClr val="222268"/>
                </a:solidFill>
                <a:latin typeface="Calibri" charset="0"/>
                <a:cs typeface="Calibri" charset="0"/>
              </a:rPr>
              <a:t>When did the large flood occur in Angra? </a:t>
            </a:r>
            <a:r>
              <a:rPr lang="en-US" sz="3200" i="1">
                <a:solidFill>
                  <a:srgbClr val="222268"/>
                </a:solidFill>
                <a:latin typeface="Calibri" charset="0"/>
                <a:cs typeface="Calibri" charset="0"/>
              </a:rPr>
              <a:t>When precipitation was &gt; 10mm/hour for 5 hours</a:t>
            </a:r>
          </a:p>
        </p:txBody>
      </p:sp>
      <p:sp>
        <p:nvSpPr>
          <p:cNvPr id="158724" name="TextBox 7"/>
          <p:cNvSpPr txBox="1">
            <a:spLocks noChangeArrowheads="1"/>
          </p:cNvSpPr>
          <p:nvPr/>
        </p:nvSpPr>
        <p:spPr bwMode="auto">
          <a:xfrm>
            <a:off x="4787900" y="1628775"/>
            <a:ext cx="4105275" cy="3478213"/>
          </a:xfrm>
          <a:prstGeom prst="rect">
            <a:avLst/>
          </a:prstGeom>
          <a:solidFill>
            <a:srgbClr val="EBEBF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ts val="1800"/>
              </a:spcBef>
              <a:spcAft>
                <a:spcPts val="1800"/>
              </a:spcAft>
            </a:pPr>
            <a:r>
              <a:rPr lang="en-US" sz="3200">
                <a:solidFill>
                  <a:srgbClr val="000090"/>
                </a:solidFill>
                <a:latin typeface="Calibri" charset="0"/>
                <a:cs typeface="Calibri" charset="0"/>
              </a:rPr>
              <a:t>Coverage set (15-min precipitation grid) </a:t>
            </a:r>
          </a:p>
          <a:p>
            <a:pPr algn="ctr" eaLnBrk="1" hangingPunct="1">
              <a:spcBef>
                <a:spcPts val="1800"/>
              </a:spcBef>
              <a:spcAft>
                <a:spcPts val="1800"/>
              </a:spcAft>
            </a:pPr>
            <a:r>
              <a:rPr lang="en-US" sz="3200">
                <a:solidFill>
                  <a:srgbClr val="000090"/>
                </a:solidFill>
                <a:latin typeface="Wingdings" charset="0"/>
                <a:cs typeface="Wingdings" charset="0"/>
                <a:sym typeface="Wingdings" charset="0"/>
              </a:rPr>
              <a:t></a:t>
            </a:r>
            <a:endParaRPr lang="en-US" sz="3200">
              <a:solidFill>
                <a:srgbClr val="000090"/>
              </a:solidFill>
              <a:latin typeface="Calibri" charset="0"/>
              <a:cs typeface="Calibri" charset="0"/>
            </a:endParaRPr>
          </a:p>
          <a:p>
            <a:pPr algn="ctr" eaLnBrk="1" hangingPunct="1">
              <a:spcBef>
                <a:spcPts val="1800"/>
              </a:spcBef>
              <a:spcAft>
                <a:spcPts val="1800"/>
              </a:spcAft>
            </a:pPr>
            <a:r>
              <a:rPr lang="en-US" sz="3200">
                <a:solidFill>
                  <a:srgbClr val="000090"/>
                </a:solidFill>
                <a:latin typeface="Calibri" charset="0"/>
                <a:cs typeface="Calibri" charset="0"/>
              </a:rPr>
              <a:t>Event (precipitation &gt; 10 mm/hour for 5 hrs) </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6" descr="landsat_lena_del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03800" cy="35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0" name="Picture 7" descr="landsat_namib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0"/>
            <a:ext cx="4284662"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1" name="Picture 2" descr="npo0000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0438"/>
            <a:ext cx="4859338"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2" descr="npo0000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3500438"/>
            <a:ext cx="4716462"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0"/>
          <p:cNvSpPr>
            <a:spLocks noChangeArrowheads="1"/>
          </p:cNvSpPr>
          <p:nvPr/>
        </p:nvSpPr>
        <p:spPr bwMode="auto">
          <a:xfrm>
            <a:off x="755650" y="2349500"/>
            <a:ext cx="8001000" cy="2246313"/>
          </a:xfrm>
          <a:prstGeom prst="rect">
            <a:avLst/>
          </a:prstGeom>
          <a:solidFill>
            <a:schemeClr val="accent2">
              <a:lumMod val="20000"/>
              <a:lumOff val="80000"/>
              <a:alpha val="88000"/>
            </a:schemeClr>
          </a:solidFill>
          <a:ln>
            <a:noFill/>
          </a:ln>
        </p:spPr>
        <p:txBody>
          <a:bodyPr>
            <a:spAutoFit/>
          </a:bodyPr>
          <a:lstStyle/>
          <a:p>
            <a:pPr indent="-457200" algn="ctr" eaLnBrk="0" hangingPunct="0">
              <a:defRPr/>
            </a:pPr>
            <a:r>
              <a:rPr kumimoji="1" lang="en-US" sz="2800" dirty="0">
                <a:solidFill>
                  <a:srgbClr val="000090"/>
                </a:solidFill>
                <a:latin typeface="Calibri" charset="0"/>
              </a:rPr>
              <a:t>New technologies for large-scale data handling</a:t>
            </a:r>
          </a:p>
          <a:p>
            <a:pPr indent="-457200" algn="ctr" eaLnBrk="0" hangingPunct="0">
              <a:defRPr/>
            </a:pPr>
            <a:r>
              <a:rPr kumimoji="1" lang="en-US" sz="2800" dirty="0">
                <a:solidFill>
                  <a:srgbClr val="000090"/>
                </a:solidFill>
                <a:latin typeface="Calibri" charset="0"/>
              </a:rPr>
              <a:t>New ideas for semantic data description </a:t>
            </a:r>
          </a:p>
          <a:p>
            <a:pPr indent="-457200" algn="ctr" eaLnBrk="0" hangingPunct="0">
              <a:defRPr/>
            </a:pPr>
            <a:r>
              <a:rPr kumimoji="1" lang="en-US" sz="2800" dirty="0">
                <a:solidFill>
                  <a:srgbClr val="000090"/>
                </a:solidFill>
                <a:latin typeface="Calibri" charset="0"/>
              </a:rPr>
              <a:t>New ways of representing spatiotemporal data</a:t>
            </a:r>
          </a:p>
          <a:p>
            <a:pPr indent="-385200" algn="ctr" eaLnBrk="0" hangingPunct="0">
              <a:defRPr/>
            </a:pPr>
            <a:r>
              <a:rPr kumimoji="1" lang="en-US" sz="2800" b="1" dirty="0">
                <a:solidFill>
                  <a:srgbClr val="800000"/>
                </a:solidFill>
                <a:latin typeface="Calibri" charset="0"/>
              </a:rPr>
              <a:t>New techniques for extracting information</a:t>
            </a:r>
          </a:p>
          <a:p>
            <a:pPr indent="-385200" algn="ctr" eaLnBrk="0" hangingPunct="0">
              <a:defRPr/>
            </a:pPr>
            <a:r>
              <a:rPr kumimoji="1" lang="en-US" sz="2800" dirty="0">
                <a:solidFill>
                  <a:srgbClr val="000090"/>
                </a:solidFill>
                <a:latin typeface="Calibri" charset="0"/>
              </a:rPr>
              <a:t>New methods for environmental </a:t>
            </a:r>
            <a:r>
              <a:rPr kumimoji="1" lang="en-US" sz="2800" dirty="0" err="1">
                <a:solidFill>
                  <a:srgbClr val="000090"/>
                </a:solidFill>
                <a:latin typeface="Calibri" charset="0"/>
              </a:rPr>
              <a:t>modelling</a:t>
            </a:r>
            <a:r>
              <a:rPr kumimoji="1" lang="en-US" sz="2800" dirty="0">
                <a:solidFill>
                  <a:srgbClr val="000090"/>
                </a:solidFill>
                <a:latin typeface="Calibri" charset="0"/>
              </a:rPr>
              <a:t> </a:t>
            </a:r>
          </a:p>
        </p:txBody>
      </p:sp>
      <p:sp>
        <p:nvSpPr>
          <p:cNvPr id="9" name="CaixaDeTexto 9"/>
          <p:cNvSpPr txBox="1"/>
          <p:nvPr/>
        </p:nvSpPr>
        <p:spPr>
          <a:xfrm>
            <a:off x="1476375" y="6350"/>
            <a:ext cx="6572250" cy="584200"/>
          </a:xfrm>
          <a:prstGeom prst="rect">
            <a:avLst/>
          </a:prstGeom>
          <a:solidFill>
            <a:schemeClr val="accent2">
              <a:lumMod val="40000"/>
              <a:lumOff val="60000"/>
              <a:alpha val="80000"/>
            </a:schemeClr>
          </a:solidFill>
        </p:spPr>
        <p:txBody>
          <a:bodyPr>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defRPr/>
            </a:pPr>
            <a:r>
              <a:rPr lang="en-US" sz="3200" b="1" dirty="0" smtClean="0">
                <a:solidFill>
                  <a:srgbClr val="000066"/>
                </a:solidFill>
                <a:latin typeface="Calibri" charset="0"/>
                <a:cs typeface="+mn-cs"/>
              </a:rPr>
              <a:t>What do we need to bring about? </a:t>
            </a:r>
            <a:endParaRPr lang="pt-BR" sz="3200" b="1" dirty="0" smtClean="0">
              <a:solidFill>
                <a:srgbClr val="000066"/>
              </a:solidFill>
              <a:latin typeface="Calibri" charset="0"/>
              <a:cs typeface="+mn-cs"/>
            </a:endParaRPr>
          </a:p>
        </p:txBody>
      </p:sp>
      <p:sp>
        <p:nvSpPr>
          <p:cNvPr id="10" name="Text Box 13"/>
          <p:cNvSpPr txBox="1">
            <a:spLocks noChangeArrowheads="1"/>
          </p:cNvSpPr>
          <p:nvPr/>
        </p:nvSpPr>
        <p:spPr bwMode="auto">
          <a:xfrm>
            <a:off x="0" y="6550025"/>
            <a:ext cx="1647825" cy="307975"/>
          </a:xfrm>
          <a:prstGeom prst="rect">
            <a:avLst/>
          </a:prstGeom>
          <a:solidFill>
            <a:schemeClr val="accent6">
              <a:lumMod val="20000"/>
              <a:lumOff val="80000"/>
              <a:alpha val="64000"/>
            </a:schemeClr>
          </a:solidFill>
          <a:ln>
            <a:noFill/>
          </a:ln>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spcBef>
                <a:spcPct val="50000"/>
              </a:spcBef>
              <a:defRPr/>
            </a:pPr>
            <a:r>
              <a:rPr lang="en-US" dirty="0" smtClean="0">
                <a:solidFill>
                  <a:srgbClr val="000000"/>
                </a:solidFill>
                <a:latin typeface="Calibri" charset="0"/>
              </a:rPr>
              <a:t>images: USGS, INPE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0775"/>
            <a:ext cx="9161463"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8" name="Rectangle 2"/>
          <p:cNvSpPr>
            <a:spLocks noGrp="1" noChangeArrowheads="1"/>
          </p:cNvSpPr>
          <p:nvPr>
            <p:ph type="title"/>
          </p:nvPr>
        </p:nvSpPr>
        <p:spPr>
          <a:xfrm>
            <a:off x="708025" y="317500"/>
            <a:ext cx="8153400" cy="762000"/>
          </a:xfrm>
        </p:spPr>
        <p:txBody>
          <a:bodyPr/>
          <a:lstStyle/>
          <a:p>
            <a:r>
              <a:rPr lang="pt-BR">
                <a:latin typeface="Calibri" charset="0"/>
              </a:rPr>
              <a:t>Matching visual interpretation is </a:t>
            </a:r>
            <a:r>
              <a:rPr lang="pt-BR">
                <a:solidFill>
                  <a:srgbClr val="800000"/>
                </a:solidFill>
                <a:latin typeface="Calibri" charset="0"/>
              </a:rPr>
              <a:t>very hard</a:t>
            </a:r>
            <a:r>
              <a:rPr lang="pt-BR">
                <a:latin typeface="Calibri" charset="0"/>
              </a:rPr>
              <a:t>!</a:t>
            </a:r>
          </a:p>
        </p:txBody>
      </p:sp>
      <p:sp>
        <p:nvSpPr>
          <p:cNvPr id="216072" name="Rectangle 8"/>
          <p:cNvSpPr>
            <a:spLocks noChangeArrowheads="1"/>
          </p:cNvSpPr>
          <p:nvPr/>
        </p:nvSpPr>
        <p:spPr bwMode="auto">
          <a:xfrm>
            <a:off x="1458913" y="3522663"/>
            <a:ext cx="6215062" cy="369887"/>
          </a:xfrm>
          <a:prstGeom prst="rect">
            <a:avLst/>
          </a:prstGeom>
          <a:solidFill>
            <a:schemeClr val="accent6">
              <a:lumMod val="20000"/>
              <a:lumOff val="80000"/>
            </a:schemeClr>
          </a:solidFill>
          <a:ln w="9525">
            <a:noFill/>
            <a:miter lim="800000"/>
            <a:headEnd/>
            <a:tailEnd/>
          </a:ln>
          <a:effectLst/>
        </p:spPr>
        <p:txBody>
          <a:bodyPr>
            <a:spAutoFit/>
          </a:bodyPr>
          <a:lstStyle/>
          <a:p>
            <a:pPr eaLnBrk="0" hangingPunct="0">
              <a:defRPr/>
            </a:pPr>
            <a:r>
              <a:rPr lang="en-US" sz="1800" dirty="0">
                <a:solidFill>
                  <a:srgbClr val="213F66"/>
                </a:solidFill>
                <a:latin typeface="Calibri" pitchFamily="34" charset="0"/>
                <a:ea typeface="+mn-ea"/>
                <a:cs typeface="Times New Roman" pitchFamily="18" charset="0"/>
              </a:rPr>
              <a:t>Ponto 115 e 117 (S 11,93</a:t>
            </a:r>
            <a:r>
              <a:rPr lang="en-US" sz="1800" baseline="30000" dirty="0">
                <a:solidFill>
                  <a:srgbClr val="213F66"/>
                </a:solidFill>
                <a:latin typeface="Calibri" pitchFamily="34" charset="0"/>
                <a:ea typeface="+mn-ea"/>
                <a:cs typeface="Times New Roman" pitchFamily="18" charset="0"/>
              </a:rPr>
              <a:t>o</a:t>
            </a:r>
            <a:r>
              <a:rPr lang="en-US" sz="1800" dirty="0">
                <a:solidFill>
                  <a:srgbClr val="213F66"/>
                </a:solidFill>
                <a:latin typeface="Calibri" pitchFamily="34" charset="0"/>
                <a:ea typeface="+mn-ea"/>
                <a:cs typeface="Times New Roman" pitchFamily="18" charset="0"/>
              </a:rPr>
              <a:t> ; W 54,46</a:t>
            </a:r>
            <a:r>
              <a:rPr lang="en-US" sz="1800" baseline="30000" dirty="0">
                <a:solidFill>
                  <a:srgbClr val="213F66"/>
                </a:solidFill>
                <a:latin typeface="Calibri" pitchFamily="34" charset="0"/>
                <a:ea typeface="+mn-ea"/>
                <a:cs typeface="Times New Roman" pitchFamily="18" charset="0"/>
              </a:rPr>
              <a:t>o</a:t>
            </a:r>
            <a:r>
              <a:rPr lang="en-US" sz="1800" dirty="0">
                <a:solidFill>
                  <a:srgbClr val="213F66"/>
                </a:solidFill>
                <a:latin typeface="Calibri" pitchFamily="34" charset="0"/>
                <a:ea typeface="+mn-ea"/>
                <a:cs typeface="Times New Roman" pitchFamily="18" charset="0"/>
              </a:rPr>
              <a:t>)(S 11,92</a:t>
            </a:r>
            <a:r>
              <a:rPr lang="en-US" sz="1800" baseline="30000" dirty="0">
                <a:solidFill>
                  <a:srgbClr val="213F66"/>
                </a:solidFill>
                <a:latin typeface="Calibri" pitchFamily="34" charset="0"/>
                <a:ea typeface="+mn-ea"/>
                <a:cs typeface="Times New Roman" pitchFamily="18" charset="0"/>
              </a:rPr>
              <a:t>o</a:t>
            </a:r>
            <a:r>
              <a:rPr lang="en-US" sz="1800" dirty="0">
                <a:solidFill>
                  <a:srgbClr val="213F66"/>
                </a:solidFill>
                <a:latin typeface="Calibri" pitchFamily="34" charset="0"/>
                <a:ea typeface="+mn-ea"/>
                <a:cs typeface="Times New Roman" pitchFamily="18" charset="0"/>
              </a:rPr>
              <a:t>; W 54,41</a:t>
            </a:r>
            <a:r>
              <a:rPr lang="en-US" sz="1800" baseline="30000" dirty="0">
                <a:solidFill>
                  <a:srgbClr val="213F66"/>
                </a:solidFill>
                <a:latin typeface="Calibri" pitchFamily="34" charset="0"/>
                <a:ea typeface="+mn-ea"/>
                <a:cs typeface="Times New Roman" pitchFamily="18" charset="0"/>
              </a:rPr>
              <a:t>o</a:t>
            </a:r>
            <a:r>
              <a:rPr lang="en-US" sz="1800" dirty="0">
                <a:solidFill>
                  <a:srgbClr val="213F66"/>
                </a:solidFill>
                <a:latin typeface="Calibri" pitchFamily="34" charset="0"/>
                <a:ea typeface="+mn-ea"/>
                <a:cs typeface="Times New Roman" pitchFamily="18" charset="0"/>
              </a:rPr>
              <a:t>)</a:t>
            </a:r>
          </a:p>
        </p:txBody>
      </p:sp>
      <p:sp>
        <p:nvSpPr>
          <p:cNvPr id="5" name="Text Box 13"/>
          <p:cNvSpPr txBox="1">
            <a:spLocks noChangeArrowheads="1"/>
          </p:cNvSpPr>
          <p:nvPr/>
        </p:nvSpPr>
        <p:spPr bwMode="auto">
          <a:xfrm>
            <a:off x="0" y="6550025"/>
            <a:ext cx="1647825" cy="307975"/>
          </a:xfrm>
          <a:prstGeom prst="rect">
            <a:avLst/>
          </a:prstGeom>
          <a:solidFill>
            <a:schemeClr val="accent6">
              <a:lumMod val="20000"/>
              <a:lumOff val="80000"/>
              <a:alpha val="64000"/>
            </a:schemeClr>
          </a:solidFill>
          <a:ln>
            <a:noFill/>
          </a:ln>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spcBef>
                <a:spcPct val="50000"/>
              </a:spcBef>
              <a:defRPr/>
            </a:pPr>
            <a:r>
              <a:rPr lang="en-US" dirty="0" smtClean="0">
                <a:solidFill>
                  <a:srgbClr val="000000"/>
                </a:solidFill>
                <a:latin typeface="Calibri" charset="0"/>
              </a:rPr>
              <a:t>images: INPE</a:t>
            </a: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0"/>
            <a:ext cx="8569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Título 1"/>
          <p:cNvSpPr txBox="1">
            <a:spLocks/>
          </p:cNvSpPr>
          <p:nvPr/>
        </p:nvSpPr>
        <p:spPr bwMode="auto">
          <a:xfrm>
            <a:off x="0" y="1052513"/>
            <a:ext cx="9144000" cy="619125"/>
          </a:xfrm>
          <a:prstGeom prst="rect">
            <a:avLst/>
          </a:prstGeom>
          <a:solidFill>
            <a:srgbClr val="E1E6F1">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r>
              <a:rPr lang="pt-BR" sz="2800">
                <a:solidFill>
                  <a:srgbClr val="000090"/>
                </a:solidFill>
                <a:latin typeface="Calibri" charset="0"/>
              </a:rPr>
              <a:t>Information extraction from image time series</a:t>
            </a:r>
          </a:p>
        </p:txBody>
      </p:sp>
      <p:sp>
        <p:nvSpPr>
          <p:cNvPr id="163843" name="CaixaDeTexto 3"/>
          <p:cNvSpPr txBox="1">
            <a:spLocks noChangeArrowheads="1"/>
          </p:cNvSpPr>
          <p:nvPr/>
        </p:nvSpPr>
        <p:spPr bwMode="auto">
          <a:xfrm>
            <a:off x="971550" y="4652963"/>
            <a:ext cx="7164388" cy="646112"/>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ja-JP" altLang="en-US" sz="1800">
                <a:solidFill>
                  <a:srgbClr val="000066"/>
                </a:solidFill>
                <a:latin typeface="Calibri" charset="0"/>
                <a:cs typeface="Calibri" charset="0"/>
              </a:rPr>
              <a:t>“</a:t>
            </a:r>
            <a:r>
              <a:rPr lang="en-US" altLang="ja-JP" sz="1800">
                <a:solidFill>
                  <a:srgbClr val="000066"/>
                </a:solidFill>
                <a:latin typeface="Calibri" charset="0"/>
                <a:cs typeface="Calibri" charset="0"/>
              </a:rPr>
              <a:t>Remote sensing images provide data for describing  landscape dynamics</a:t>
            </a:r>
            <a:r>
              <a:rPr lang="ja-JP" altLang="en-US" sz="1800">
                <a:solidFill>
                  <a:srgbClr val="000066"/>
                </a:solidFill>
                <a:latin typeface="Calibri" charset="0"/>
                <a:cs typeface="Calibri" charset="0"/>
              </a:rPr>
              <a:t>”</a:t>
            </a:r>
            <a:r>
              <a:rPr lang="en-US" altLang="ja-JP" sz="1800">
                <a:solidFill>
                  <a:srgbClr val="000066"/>
                </a:solidFill>
                <a:latin typeface="Calibri" charset="0"/>
                <a:cs typeface="Calibri" charset="0"/>
              </a:rPr>
              <a:t> </a:t>
            </a:r>
          </a:p>
          <a:p>
            <a:pPr algn="ctr" eaLnBrk="1" hangingPunct="1"/>
            <a:r>
              <a:rPr lang="en-US" altLang="ja-JP" sz="1800">
                <a:solidFill>
                  <a:srgbClr val="000066"/>
                </a:solidFill>
                <a:latin typeface="Calibri" charset="0"/>
                <a:cs typeface="Calibri" charset="0"/>
              </a:rPr>
              <a:t>(Câmara et al., </a:t>
            </a:r>
            <a:r>
              <a:rPr lang="pt-BR" sz="1800">
                <a:solidFill>
                  <a:srgbClr val="000066"/>
                </a:solidFill>
                <a:latin typeface="Calibri" charset="0"/>
                <a:cs typeface="Calibri" charset="0"/>
              </a:rPr>
              <a:t>"What´s in An Image?“ </a:t>
            </a:r>
            <a:r>
              <a:rPr lang="en-GB" sz="1800">
                <a:solidFill>
                  <a:srgbClr val="000066"/>
                </a:solidFill>
                <a:latin typeface="Calibri" charset="0"/>
                <a:cs typeface="Calibri" charset="0"/>
              </a:rPr>
              <a:t>COSIT 2001)</a:t>
            </a:r>
            <a:endParaRPr lang="pt-BR" sz="1800">
              <a:solidFill>
                <a:srgbClr val="000066"/>
              </a:solidFill>
              <a:latin typeface="Calibri" charset="0"/>
              <a:cs typeface="Calibri" charset="0"/>
            </a:endParaRPr>
          </a:p>
        </p:txBody>
      </p:sp>
      <p:sp>
        <p:nvSpPr>
          <p:cNvPr id="7" name="Text Box 3"/>
          <p:cNvSpPr txBox="1">
            <a:spLocks noChangeArrowheads="1"/>
          </p:cNvSpPr>
          <p:nvPr/>
        </p:nvSpPr>
        <p:spPr bwMode="auto">
          <a:xfrm>
            <a:off x="8675688" y="7389813"/>
            <a:ext cx="3205162" cy="338137"/>
          </a:xfrm>
          <a:prstGeom prst="rect">
            <a:avLst/>
          </a:prstGeom>
          <a:solidFill>
            <a:srgbClr val="E1E6F1"/>
          </a:solidFill>
          <a:ln>
            <a:noFill/>
          </a:ln>
          <a:effectLst/>
          <a:extLst/>
        </p:spPr>
        <p:txBody>
          <a:bodyPr>
            <a:spAutoFit/>
          </a:bodyPr>
          <a:lstStyle/>
          <a:p>
            <a:pPr algn="r" defTabSz="457200" fontAlgn="auto">
              <a:spcBef>
                <a:spcPct val="50000"/>
              </a:spcBef>
              <a:spcAft>
                <a:spcPts val="0"/>
              </a:spcAft>
              <a:defRPr/>
            </a:pPr>
            <a:r>
              <a:rPr lang="en-GB" sz="1600" dirty="0">
                <a:solidFill>
                  <a:srgbClr val="000000"/>
                </a:solidFill>
                <a:latin typeface="Calibri"/>
                <a:ea typeface="+mn-ea"/>
                <a:cs typeface="Calibri"/>
              </a:rPr>
              <a:t>data source: B. </a:t>
            </a:r>
            <a:r>
              <a:rPr lang="en-GB" sz="1600" dirty="0" err="1">
                <a:solidFill>
                  <a:srgbClr val="000000"/>
                </a:solidFill>
                <a:latin typeface="Calibri"/>
                <a:ea typeface="+mn-ea"/>
                <a:cs typeface="Calibri"/>
              </a:rPr>
              <a:t>Rudorff</a:t>
            </a:r>
            <a:r>
              <a:rPr lang="en-GB" sz="1600" dirty="0">
                <a:solidFill>
                  <a:srgbClr val="000000"/>
                </a:solidFill>
                <a:latin typeface="Calibri"/>
                <a:ea typeface="+mn-ea"/>
                <a:cs typeface="Calibri"/>
              </a:rPr>
              <a:t> (LAF/INPE)</a:t>
            </a: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5940425" y="6488113"/>
            <a:ext cx="3203575" cy="338137"/>
          </a:xfrm>
          <a:prstGeom prst="rect">
            <a:avLst/>
          </a:prstGeom>
          <a:solidFill>
            <a:srgbClr val="E1E6F1"/>
          </a:solidFill>
          <a:ln>
            <a:noFill/>
          </a:ln>
          <a:effectLst/>
          <a:extLst/>
        </p:spPr>
        <p:txBody>
          <a:bodyPr>
            <a:spAutoFit/>
          </a:bodyPr>
          <a:lstStyle/>
          <a:p>
            <a:pPr algn="r" defTabSz="457200" fontAlgn="auto">
              <a:spcBef>
                <a:spcPct val="50000"/>
              </a:spcBef>
              <a:spcAft>
                <a:spcPts val="0"/>
              </a:spcAft>
              <a:defRPr/>
            </a:pPr>
            <a:r>
              <a:rPr lang="en-GB" sz="1600" dirty="0">
                <a:solidFill>
                  <a:srgbClr val="000000"/>
                </a:solidFill>
                <a:latin typeface="Calibri"/>
                <a:ea typeface="+mn-ea"/>
                <a:cs typeface="Calibri"/>
              </a:rPr>
              <a:t>data source: B. </a:t>
            </a:r>
            <a:r>
              <a:rPr lang="en-GB" sz="1600" dirty="0" err="1">
                <a:solidFill>
                  <a:srgbClr val="000000"/>
                </a:solidFill>
                <a:latin typeface="Calibri"/>
                <a:ea typeface="+mn-ea"/>
                <a:cs typeface="Calibri"/>
              </a:rPr>
              <a:t>Rudorff</a:t>
            </a:r>
            <a:r>
              <a:rPr lang="en-GB" sz="1600" dirty="0">
                <a:solidFill>
                  <a:srgbClr val="000000"/>
                </a:solidFill>
                <a:latin typeface="Calibri"/>
                <a:ea typeface="+mn-ea"/>
                <a:cs typeface="Calibri"/>
              </a:rPr>
              <a:t> (LAF/INPE)</a:t>
            </a:r>
          </a:p>
        </p:txBody>
      </p:sp>
      <p:sp>
        <p:nvSpPr>
          <p:cNvPr id="164866" name="Rectangle 3"/>
          <p:cNvSpPr>
            <a:spLocks noGrp="1" noChangeArrowheads="1"/>
          </p:cNvSpPr>
          <p:nvPr>
            <p:ph type="title"/>
          </p:nvPr>
        </p:nvSpPr>
        <p:spPr/>
        <p:txBody>
          <a:bodyPr/>
          <a:lstStyle/>
          <a:p>
            <a:pPr eaLnBrk="1" hangingPunct="1"/>
            <a:r>
              <a:rPr lang="en-US" altLang="ja-JP" sz="2800">
                <a:solidFill>
                  <a:srgbClr val="000090"/>
                </a:solidFill>
                <a:latin typeface="Calibri" charset="0"/>
              </a:rPr>
              <a:t>MODIS time series describe changes in land use</a:t>
            </a:r>
            <a:endParaRPr lang="pt-BR" sz="2800">
              <a:latin typeface="Calibri" charset="0"/>
            </a:endParaRPr>
          </a:p>
        </p:txBody>
      </p:sp>
      <p:pic>
        <p:nvPicPr>
          <p:cNvPr id="1648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268413"/>
            <a:ext cx="7929562"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CaixaDeTexto 3"/>
          <p:cNvSpPr txBox="1">
            <a:spLocks noChangeArrowheads="1"/>
          </p:cNvSpPr>
          <p:nvPr/>
        </p:nvSpPr>
        <p:spPr bwMode="auto">
          <a:xfrm>
            <a:off x="684213" y="4508500"/>
            <a:ext cx="5543550" cy="461963"/>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en-US" altLang="ja-JP" sz="2400">
                <a:solidFill>
                  <a:srgbClr val="000090"/>
                </a:solidFill>
                <a:latin typeface="Calibri" charset="0"/>
              </a:rPr>
              <a:t>Land use change by sugarcane expansion  </a:t>
            </a:r>
            <a:endParaRPr lang="pt-BR" sz="2400">
              <a:solidFill>
                <a:srgbClr val="000090"/>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6" descr="landsat_lena_del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03800" cy="35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0" name="Picture 7" descr="landsat_namib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0"/>
            <a:ext cx="4284662"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1" name="Picture 2" descr="npo0000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0438"/>
            <a:ext cx="4859338"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2" name="Picture 2" descr="npo0000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3500438"/>
            <a:ext cx="4716462"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0"/>
          <p:cNvSpPr>
            <a:spLocks noChangeArrowheads="1"/>
          </p:cNvSpPr>
          <p:nvPr/>
        </p:nvSpPr>
        <p:spPr bwMode="auto">
          <a:xfrm>
            <a:off x="755650" y="2349500"/>
            <a:ext cx="8001000" cy="2246313"/>
          </a:xfrm>
          <a:prstGeom prst="rect">
            <a:avLst/>
          </a:prstGeom>
          <a:solidFill>
            <a:schemeClr val="accent2">
              <a:lumMod val="20000"/>
              <a:lumOff val="80000"/>
              <a:alpha val="88000"/>
            </a:schemeClr>
          </a:solidFill>
          <a:ln>
            <a:noFill/>
          </a:ln>
        </p:spPr>
        <p:txBody>
          <a:bodyPr>
            <a:spAutoFit/>
          </a:bodyPr>
          <a:lstStyle/>
          <a:p>
            <a:pPr indent="-457200" algn="ctr" eaLnBrk="0" hangingPunct="0">
              <a:defRPr/>
            </a:pPr>
            <a:r>
              <a:rPr kumimoji="1" lang="en-US" sz="2800" dirty="0">
                <a:solidFill>
                  <a:srgbClr val="000090"/>
                </a:solidFill>
                <a:latin typeface="Calibri" charset="0"/>
              </a:rPr>
              <a:t>New technologies for large-scale data handling</a:t>
            </a:r>
          </a:p>
          <a:p>
            <a:pPr indent="-457200" algn="ctr" eaLnBrk="0" hangingPunct="0">
              <a:defRPr/>
            </a:pPr>
            <a:r>
              <a:rPr kumimoji="1" lang="en-US" sz="2800" dirty="0">
                <a:solidFill>
                  <a:srgbClr val="000090"/>
                </a:solidFill>
                <a:latin typeface="Calibri" charset="0"/>
              </a:rPr>
              <a:t>New ideas for semantic data description </a:t>
            </a:r>
          </a:p>
          <a:p>
            <a:pPr indent="-457200" algn="ctr" eaLnBrk="0" hangingPunct="0">
              <a:defRPr/>
            </a:pPr>
            <a:r>
              <a:rPr kumimoji="1" lang="en-US" sz="2800" dirty="0">
                <a:solidFill>
                  <a:srgbClr val="000090"/>
                </a:solidFill>
                <a:latin typeface="Calibri" charset="0"/>
              </a:rPr>
              <a:t>New ways of representing spatiotemporal data</a:t>
            </a:r>
          </a:p>
          <a:p>
            <a:pPr indent="-385200" algn="ctr" eaLnBrk="0" hangingPunct="0">
              <a:defRPr/>
            </a:pPr>
            <a:r>
              <a:rPr kumimoji="1" lang="en-US" sz="2800" dirty="0">
                <a:solidFill>
                  <a:srgbClr val="000090"/>
                </a:solidFill>
                <a:latin typeface="Calibri" charset="0"/>
              </a:rPr>
              <a:t>New techniques for extracting information</a:t>
            </a:r>
          </a:p>
          <a:p>
            <a:pPr indent="-385200" algn="ctr" eaLnBrk="0" hangingPunct="0">
              <a:defRPr/>
            </a:pPr>
            <a:r>
              <a:rPr kumimoji="1" lang="en-US" sz="2800" b="1" dirty="0">
                <a:solidFill>
                  <a:srgbClr val="800000"/>
                </a:solidFill>
                <a:latin typeface="Calibri" charset="0"/>
              </a:rPr>
              <a:t>New methods for environmental </a:t>
            </a:r>
            <a:r>
              <a:rPr kumimoji="1" lang="en-US" sz="2800" b="1" dirty="0" err="1">
                <a:solidFill>
                  <a:srgbClr val="800000"/>
                </a:solidFill>
                <a:latin typeface="Calibri" charset="0"/>
              </a:rPr>
              <a:t>modelling</a:t>
            </a:r>
            <a:r>
              <a:rPr kumimoji="1" lang="en-US" sz="2800" b="1" dirty="0">
                <a:solidFill>
                  <a:srgbClr val="800000"/>
                </a:solidFill>
                <a:latin typeface="Calibri" charset="0"/>
              </a:rPr>
              <a:t> </a:t>
            </a:r>
          </a:p>
        </p:txBody>
      </p:sp>
      <p:sp>
        <p:nvSpPr>
          <p:cNvPr id="9" name="CaixaDeTexto 9"/>
          <p:cNvSpPr txBox="1"/>
          <p:nvPr/>
        </p:nvSpPr>
        <p:spPr>
          <a:xfrm>
            <a:off x="1476375" y="6350"/>
            <a:ext cx="6572250" cy="584200"/>
          </a:xfrm>
          <a:prstGeom prst="rect">
            <a:avLst/>
          </a:prstGeom>
          <a:solidFill>
            <a:schemeClr val="accent2">
              <a:lumMod val="40000"/>
              <a:lumOff val="60000"/>
              <a:alpha val="80000"/>
            </a:schemeClr>
          </a:solidFill>
        </p:spPr>
        <p:txBody>
          <a:bodyPr>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defRPr/>
            </a:pPr>
            <a:r>
              <a:rPr lang="en-US" sz="3200" b="1" dirty="0" smtClean="0">
                <a:solidFill>
                  <a:srgbClr val="000066"/>
                </a:solidFill>
                <a:latin typeface="Calibri" charset="0"/>
                <a:cs typeface="+mn-cs"/>
              </a:rPr>
              <a:t>What do we need to bring about? </a:t>
            </a:r>
            <a:endParaRPr lang="pt-BR" sz="3200" b="1" dirty="0" smtClean="0">
              <a:solidFill>
                <a:srgbClr val="000066"/>
              </a:solidFill>
              <a:latin typeface="Calibri" charset="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title"/>
          </p:nvPr>
        </p:nvSpPr>
        <p:spPr/>
        <p:txBody>
          <a:bodyPr/>
          <a:lstStyle/>
          <a:p>
            <a:pPr eaLnBrk="1" hangingPunct="1"/>
            <a:r>
              <a:rPr lang="en-US">
                <a:latin typeface="Calibri" charset="0"/>
              </a:rPr>
              <a:t>Slides from LANDSAT</a:t>
            </a:r>
          </a:p>
        </p:txBody>
      </p:sp>
      <p:pic>
        <p:nvPicPr>
          <p:cNvPr id="167938" name="Picture 3" descr="Landsat_Gallery_378_1_fu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9" name="Picture 4" descr="Landsat_Gallery_381_1_fu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0438"/>
            <a:ext cx="914400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0" name="Text Box 5"/>
          <p:cNvSpPr txBox="1">
            <a:spLocks noChangeArrowheads="1"/>
          </p:cNvSpPr>
          <p:nvPr/>
        </p:nvSpPr>
        <p:spPr bwMode="auto">
          <a:xfrm>
            <a:off x="0" y="3048000"/>
            <a:ext cx="1403350" cy="457200"/>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50000"/>
              </a:spcBef>
            </a:pPr>
            <a:r>
              <a:rPr lang="en-US" sz="2400"/>
              <a:t>Aral Sea</a:t>
            </a:r>
          </a:p>
        </p:txBody>
      </p:sp>
      <p:sp>
        <p:nvSpPr>
          <p:cNvPr id="167941" name="Text Box 10"/>
          <p:cNvSpPr txBox="1">
            <a:spLocks noChangeArrowheads="1"/>
          </p:cNvSpPr>
          <p:nvPr/>
        </p:nvSpPr>
        <p:spPr bwMode="auto">
          <a:xfrm>
            <a:off x="2195513" y="3068638"/>
            <a:ext cx="792162" cy="396875"/>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50000"/>
              </a:spcBef>
            </a:pPr>
            <a:r>
              <a:rPr lang="en-US" sz="2000"/>
              <a:t>1973</a:t>
            </a:r>
          </a:p>
        </p:txBody>
      </p:sp>
      <p:sp>
        <p:nvSpPr>
          <p:cNvPr id="167942" name="Text Box 11"/>
          <p:cNvSpPr txBox="1">
            <a:spLocks noChangeArrowheads="1"/>
          </p:cNvSpPr>
          <p:nvPr/>
        </p:nvSpPr>
        <p:spPr bwMode="auto">
          <a:xfrm>
            <a:off x="5292725" y="3068638"/>
            <a:ext cx="792163" cy="396875"/>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50000"/>
              </a:spcBef>
            </a:pPr>
            <a:r>
              <a:rPr lang="en-US" sz="2000"/>
              <a:t>1987</a:t>
            </a:r>
          </a:p>
        </p:txBody>
      </p:sp>
      <p:sp>
        <p:nvSpPr>
          <p:cNvPr id="167943" name="Text Box 12"/>
          <p:cNvSpPr txBox="1">
            <a:spLocks noChangeArrowheads="1"/>
          </p:cNvSpPr>
          <p:nvPr/>
        </p:nvSpPr>
        <p:spPr bwMode="auto">
          <a:xfrm>
            <a:off x="8351838" y="3068638"/>
            <a:ext cx="792162" cy="396875"/>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50000"/>
              </a:spcBef>
            </a:pPr>
            <a:r>
              <a:rPr lang="en-US" sz="2000"/>
              <a:t>2000</a:t>
            </a:r>
          </a:p>
        </p:txBody>
      </p:sp>
      <p:sp>
        <p:nvSpPr>
          <p:cNvPr id="167944" name="Text Box 13"/>
          <p:cNvSpPr txBox="1">
            <a:spLocks noChangeArrowheads="1"/>
          </p:cNvSpPr>
          <p:nvPr/>
        </p:nvSpPr>
        <p:spPr bwMode="auto">
          <a:xfrm>
            <a:off x="7450138" y="0"/>
            <a:ext cx="1693862" cy="369888"/>
          </a:xfrm>
          <a:prstGeom prst="rect">
            <a:avLst/>
          </a:prstGeom>
          <a:solidFill>
            <a:srgbClr val="E1E6F1">
              <a:alpha val="7294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50000"/>
              </a:spcBef>
            </a:pPr>
            <a:r>
              <a:rPr lang="en-US" sz="1800">
                <a:latin typeface="Calibri" charset="0"/>
                <a:cs typeface="Calibri" charset="0"/>
              </a:rPr>
              <a:t>images: USGS</a:t>
            </a:r>
          </a:p>
        </p:txBody>
      </p:sp>
      <p:sp>
        <p:nvSpPr>
          <p:cNvPr id="11" name="CaixaDeTexto 13"/>
          <p:cNvSpPr txBox="1"/>
          <p:nvPr/>
        </p:nvSpPr>
        <p:spPr>
          <a:xfrm>
            <a:off x="0" y="2420938"/>
            <a:ext cx="9144000" cy="2432050"/>
          </a:xfrm>
          <a:prstGeom prst="rect">
            <a:avLst/>
          </a:prstGeom>
          <a:solidFill>
            <a:srgbClr val="E1E6F1"/>
          </a:solidFill>
        </p:spPr>
        <p:txBody>
          <a:bodyPr>
            <a:spAutoFit/>
          </a:bodyPr>
          <a:lstStyle/>
          <a:p>
            <a:pPr marL="182880">
              <a:spcBef>
                <a:spcPts val="800"/>
              </a:spcBef>
              <a:spcAft>
                <a:spcPts val="800"/>
              </a:spcAft>
              <a:defRPr/>
            </a:pPr>
            <a:r>
              <a:rPr lang="en-US" sz="2800" b="1" dirty="0">
                <a:solidFill>
                  <a:schemeClr val="accent1">
                    <a:lumMod val="25000"/>
                  </a:schemeClr>
                </a:solidFill>
                <a:latin typeface="Calibri" pitchFamily="34" charset="0"/>
                <a:ea typeface="+mn-ea"/>
                <a:cs typeface="+mn-cs"/>
              </a:rPr>
              <a:t>Modelling Human-Environment Interactions</a:t>
            </a:r>
          </a:p>
          <a:p>
            <a:pPr marL="182880">
              <a:spcBef>
                <a:spcPts val="800"/>
              </a:spcBef>
              <a:spcAft>
                <a:spcPts val="800"/>
              </a:spcAft>
              <a:defRPr/>
            </a:pPr>
            <a:r>
              <a:rPr lang="en-US" sz="2800" dirty="0">
                <a:solidFill>
                  <a:srgbClr val="660033"/>
                </a:solidFill>
                <a:latin typeface="Calibri" pitchFamily="34" charset="0"/>
                <a:ea typeface="+mn-ea"/>
                <a:cs typeface="+mn-cs"/>
              </a:rPr>
              <a:t>How do we decide on the use of natural resources?</a:t>
            </a:r>
          </a:p>
          <a:p>
            <a:pPr marL="182880">
              <a:spcBef>
                <a:spcPts val="800"/>
              </a:spcBef>
              <a:spcAft>
                <a:spcPts val="800"/>
              </a:spcAft>
              <a:defRPr/>
            </a:pPr>
            <a:r>
              <a:rPr lang="en-US" sz="2800" dirty="0">
                <a:solidFill>
                  <a:srgbClr val="660033"/>
                </a:solidFill>
                <a:latin typeface="Calibri" pitchFamily="34" charset="0"/>
                <a:ea typeface="+mn-ea"/>
                <a:cs typeface="+mn-cs"/>
              </a:rPr>
              <a:t>What are the conditions favoring success in resource </a:t>
            </a:r>
            <a:r>
              <a:rPr lang="en-US" sz="2800" dirty="0" err="1">
                <a:solidFill>
                  <a:srgbClr val="660033"/>
                </a:solidFill>
                <a:latin typeface="Calibri" pitchFamily="34" charset="0"/>
                <a:ea typeface="+mn-ea"/>
                <a:cs typeface="+mn-cs"/>
              </a:rPr>
              <a:t>mgnt</a:t>
            </a:r>
            <a:r>
              <a:rPr lang="en-US" sz="2800" dirty="0">
                <a:solidFill>
                  <a:srgbClr val="660033"/>
                </a:solidFill>
                <a:latin typeface="Calibri" pitchFamily="34" charset="0"/>
                <a:ea typeface="+mn-ea"/>
                <a:cs typeface="+mn-cs"/>
              </a:rPr>
              <a:t>?</a:t>
            </a:r>
          </a:p>
          <a:p>
            <a:pPr marL="182880">
              <a:spcBef>
                <a:spcPts val="800"/>
              </a:spcBef>
              <a:spcAft>
                <a:spcPts val="800"/>
              </a:spcAft>
              <a:defRPr/>
            </a:pPr>
            <a:r>
              <a:rPr lang="en-US" sz="2800" dirty="0">
                <a:solidFill>
                  <a:srgbClr val="660033"/>
                </a:solidFill>
                <a:latin typeface="Calibri" pitchFamily="34" charset="0"/>
                <a:ea typeface="+mn-ea"/>
                <a:cs typeface="+mn-cs"/>
              </a:rPr>
              <a:t>Can we anticipate changes resulting from human decisions? </a:t>
            </a: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
          <p:cNvSpPr>
            <a:spLocks noGrp="1" noChangeArrowheads="1"/>
          </p:cNvSpPr>
          <p:nvPr>
            <p:ph type="title"/>
          </p:nvPr>
        </p:nvSpPr>
        <p:spPr>
          <a:xfrm>
            <a:off x="714375" y="500063"/>
            <a:ext cx="8153400" cy="762000"/>
          </a:xfrm>
        </p:spPr>
        <p:txBody>
          <a:bodyPr/>
          <a:lstStyle/>
          <a:p>
            <a:pPr eaLnBrk="1" hangingPunct="1"/>
            <a:r>
              <a:rPr lang="pt-BR">
                <a:latin typeface="Calibri" charset="0"/>
              </a:rPr>
              <a:t>TerraME: Computational environment for  developing human-environment models</a:t>
            </a:r>
            <a:endParaRPr lang="en-US">
              <a:latin typeface="Calibri" charset="0"/>
            </a:endParaRPr>
          </a:p>
        </p:txBody>
      </p:sp>
      <p:sp>
        <p:nvSpPr>
          <p:cNvPr id="169986" name="Rectangle 4"/>
          <p:cNvSpPr>
            <a:spLocks noChangeArrowheads="1"/>
          </p:cNvSpPr>
          <p:nvPr/>
        </p:nvSpPr>
        <p:spPr bwMode="auto">
          <a:xfrm>
            <a:off x="684213" y="1844675"/>
            <a:ext cx="8193087" cy="3744913"/>
          </a:xfrm>
          <a:prstGeom prst="rect">
            <a:avLst/>
          </a:prstGeom>
          <a:solidFill>
            <a:srgbClr val="FFFFFF"/>
          </a:solidFill>
          <a:ln w="28575">
            <a:solidFill>
              <a:schemeClr val="accent2"/>
            </a:solidFill>
            <a:miter lim="800000"/>
            <a:headEnd/>
            <a:tailEnd/>
          </a:ln>
        </p:spPr>
        <p:txBody>
          <a:bodyPr wrap="none" anchor="ctr"/>
          <a:lstStyle/>
          <a:p>
            <a:endParaRPr lang="en-US"/>
          </a:p>
        </p:txBody>
      </p:sp>
      <p:pic>
        <p:nvPicPr>
          <p:cNvPr id="169987" name="Object 9" descr="npo00014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263" y="2014538"/>
            <a:ext cx="4916487"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8" name="Rectangle 6"/>
          <p:cNvSpPr>
            <a:spLocks noChangeArrowheads="1"/>
          </p:cNvSpPr>
          <p:nvPr/>
        </p:nvSpPr>
        <p:spPr bwMode="auto">
          <a:xfrm>
            <a:off x="731838" y="1643063"/>
            <a:ext cx="1944687" cy="265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r>
              <a:rPr lang="pt-BR" sz="2000"/>
              <a:t>Cell Spaces</a:t>
            </a:r>
            <a:endParaRPr lang="en-US" sz="2000"/>
          </a:p>
        </p:txBody>
      </p:sp>
      <p:pic>
        <p:nvPicPr>
          <p:cNvPr id="169989" name="Picture 23" descr="npo0001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6413" y="3308350"/>
            <a:ext cx="300513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0" name="Object 24" descr="npo0001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7100" y="4198938"/>
            <a:ext cx="2760663"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
          <p:cNvSpPr>
            <a:spLocks noChangeArrowheads="1"/>
          </p:cNvSpPr>
          <p:nvPr/>
        </p:nvSpPr>
        <p:spPr bwMode="auto">
          <a:xfrm>
            <a:off x="4932363" y="1989138"/>
            <a:ext cx="3762375" cy="461962"/>
          </a:xfrm>
          <a:prstGeom prst="rect">
            <a:avLst/>
          </a:prstGeom>
          <a:solidFill>
            <a:srgbClr val="E1E6F1"/>
          </a:solidFill>
          <a:ln w="9525" cap="flat" cmpd="sng">
            <a:noFill/>
            <a:prstDash val="solid"/>
            <a:miter lim="800000"/>
            <a:headEnd type="none" w="med" len="med"/>
            <a:tailEnd type="none" w="med" len="med"/>
          </a:ln>
          <a:effectLst/>
        </p:spPr>
        <p:txBody>
          <a:bodyPr anchor="ctr">
            <a:spAutoFit/>
          </a:bodyPr>
          <a:lstStyle/>
          <a:p>
            <a:pPr algn="ctr" eaLnBrk="0" hangingPunct="0">
              <a:tabLst>
                <a:tab pos="2159000" algn="l"/>
              </a:tabLst>
              <a:defRPr/>
            </a:pPr>
            <a:r>
              <a:rPr lang="en-GB" sz="2400" dirty="0" err="1">
                <a:solidFill>
                  <a:schemeClr val="bg2">
                    <a:lumMod val="75000"/>
                  </a:schemeClr>
                </a:solidFill>
                <a:latin typeface="Excellent-Regular" pitchFamily="49" charset="0"/>
                <a:ea typeface="+mn-ea"/>
                <a:cs typeface="Calibri" pitchFamily="34" charset="0"/>
              </a:rPr>
              <a:t>www.terrame.org</a:t>
            </a:r>
            <a:endParaRPr lang="en-GB" sz="2400" dirty="0">
              <a:solidFill>
                <a:schemeClr val="bg2">
                  <a:lumMod val="75000"/>
                </a:schemeClr>
              </a:solidFill>
              <a:latin typeface="Excellent-Regular" pitchFamily="49" charset="0"/>
              <a:ea typeface="+mn-ea"/>
              <a:cs typeface="Calibri" pitchFamily="34" charset="0"/>
            </a:endParaRPr>
          </a:p>
        </p:txBody>
      </p:sp>
      <p:sp>
        <p:nvSpPr>
          <p:cNvPr id="12" name="Rectangle 3"/>
          <p:cNvSpPr txBox="1">
            <a:spLocks noChangeArrowheads="1"/>
          </p:cNvSpPr>
          <p:nvPr/>
        </p:nvSpPr>
        <p:spPr bwMode="auto">
          <a:xfrm>
            <a:off x="622300" y="6021388"/>
            <a:ext cx="8501063" cy="720725"/>
          </a:xfrm>
          <a:prstGeom prst="rect">
            <a:avLst/>
          </a:prstGeom>
          <a:solidFill>
            <a:srgbClr val="E1E6F1"/>
          </a:solidFill>
          <a:ln w="9525">
            <a:noFill/>
            <a:miter lim="800000"/>
            <a:headEnd/>
            <a:tailEnd/>
          </a:ln>
        </p:spPr>
        <p:txBody>
          <a:bodyPr/>
          <a:lstStyle>
            <a:lvl1pPr marL="342900" indent="-342900"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marL="54000" indent="0" eaLnBrk="1" hangingPunct="1">
              <a:spcBef>
                <a:spcPct val="20000"/>
              </a:spcBef>
              <a:buClr>
                <a:schemeClr val="bg2"/>
              </a:buClr>
              <a:buSzPct val="75000"/>
              <a:defRPr/>
            </a:pPr>
            <a:r>
              <a:rPr lang="en-US" sz="1800" dirty="0">
                <a:solidFill>
                  <a:srgbClr val="000066"/>
                </a:solidFill>
                <a:latin typeface="Calibri"/>
                <a:cs typeface="Calibri"/>
              </a:rPr>
              <a:t>T</a:t>
            </a:r>
            <a:r>
              <a:rPr lang="en-US" sz="1800" dirty="0" smtClean="0">
                <a:solidFill>
                  <a:srgbClr val="000066"/>
                </a:solidFill>
                <a:latin typeface="Calibri"/>
                <a:cs typeface="Calibri"/>
              </a:rPr>
              <a:t>. </a:t>
            </a:r>
            <a:r>
              <a:rPr lang="en-US" sz="1800" dirty="0" err="1" smtClean="0">
                <a:solidFill>
                  <a:srgbClr val="000066"/>
                </a:solidFill>
                <a:latin typeface="Calibri"/>
                <a:cs typeface="Calibri"/>
              </a:rPr>
              <a:t>Carneiro</a:t>
            </a:r>
            <a:r>
              <a:rPr lang="en-US" sz="1800" dirty="0" smtClean="0">
                <a:solidFill>
                  <a:srgbClr val="000066"/>
                </a:solidFill>
                <a:latin typeface="Calibri"/>
                <a:cs typeface="Calibri"/>
              </a:rPr>
              <a:t>, </a:t>
            </a:r>
            <a:r>
              <a:rPr lang="en-US" sz="1800" dirty="0">
                <a:solidFill>
                  <a:srgbClr val="000066"/>
                </a:solidFill>
                <a:latin typeface="Calibri"/>
                <a:cs typeface="Calibri"/>
              </a:rPr>
              <a:t>P</a:t>
            </a:r>
            <a:r>
              <a:rPr lang="en-US" sz="1800" dirty="0" smtClean="0">
                <a:solidFill>
                  <a:srgbClr val="000066"/>
                </a:solidFill>
                <a:latin typeface="Calibri"/>
                <a:cs typeface="Calibri"/>
              </a:rPr>
              <a:t>. Andrade, G. </a:t>
            </a:r>
            <a:r>
              <a:rPr lang="en-US" sz="1800" dirty="0" err="1" smtClean="0">
                <a:solidFill>
                  <a:srgbClr val="000066"/>
                </a:solidFill>
                <a:latin typeface="Calibri"/>
                <a:cs typeface="Calibri"/>
              </a:rPr>
              <a:t>Câmara</a:t>
            </a:r>
            <a:r>
              <a:rPr lang="en-US" sz="1800" dirty="0" smtClean="0">
                <a:solidFill>
                  <a:srgbClr val="000066"/>
                </a:solidFill>
                <a:latin typeface="Calibri"/>
                <a:cs typeface="Calibri"/>
              </a:rPr>
              <a:t>, A. </a:t>
            </a:r>
            <a:r>
              <a:rPr lang="en-US" sz="1800" dirty="0" err="1" smtClean="0">
                <a:solidFill>
                  <a:srgbClr val="000066"/>
                </a:solidFill>
                <a:latin typeface="Calibri"/>
                <a:cs typeface="Calibri"/>
              </a:rPr>
              <a:t>Monteiro</a:t>
            </a:r>
            <a:r>
              <a:rPr lang="en-US" sz="1800" dirty="0" smtClean="0">
                <a:solidFill>
                  <a:srgbClr val="000066"/>
                </a:solidFill>
                <a:latin typeface="Calibri"/>
                <a:cs typeface="Calibri"/>
              </a:rPr>
              <a:t>, R. Pereira, </a:t>
            </a:r>
            <a:r>
              <a:rPr lang="ja-JP" altLang="en-US" sz="1800" dirty="0" smtClean="0">
                <a:solidFill>
                  <a:srgbClr val="000066"/>
                </a:solidFill>
                <a:latin typeface="Calibri"/>
                <a:cs typeface="Calibri"/>
              </a:rPr>
              <a:t>“</a:t>
            </a:r>
            <a:r>
              <a:rPr lang="en-US" sz="1800" dirty="0" err="1">
                <a:solidFill>
                  <a:srgbClr val="000066"/>
                </a:solidFill>
                <a:latin typeface="Calibri"/>
                <a:cs typeface="Calibri"/>
              </a:rPr>
              <a:t>TerraME</a:t>
            </a:r>
            <a:r>
              <a:rPr lang="en-US" sz="1800" dirty="0">
                <a:solidFill>
                  <a:srgbClr val="000066"/>
                </a:solidFill>
                <a:latin typeface="Calibri"/>
                <a:cs typeface="Calibri"/>
              </a:rPr>
              <a:t>: an extensible toolbox for modeling nature-society </a:t>
            </a:r>
            <a:r>
              <a:rPr lang="en-US" sz="1800" dirty="0" smtClean="0">
                <a:solidFill>
                  <a:srgbClr val="000066"/>
                </a:solidFill>
                <a:latin typeface="Calibri"/>
                <a:cs typeface="Calibri"/>
              </a:rPr>
              <a:t>interactions” (under review). </a:t>
            </a:r>
            <a:endParaRPr lang="pt-BR" sz="1800" dirty="0" smtClean="0">
              <a:solidFill>
                <a:srgbClr val="000066"/>
              </a:solidFill>
              <a:latin typeface="Calibri"/>
              <a:cs typeface="Calibri"/>
            </a:endParaRPr>
          </a:p>
          <a:p>
            <a:pPr eaLnBrk="1" hangingPunct="1">
              <a:spcBef>
                <a:spcPct val="20000"/>
              </a:spcBef>
              <a:buClr>
                <a:schemeClr val="bg2"/>
              </a:buClr>
              <a:buSzPct val="75000"/>
              <a:defRPr/>
            </a:pPr>
            <a:endParaRPr lang="pt-BR" sz="1800" dirty="0" smtClean="0">
              <a:solidFill>
                <a:srgbClr val="000066"/>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784600"/>
            <a:ext cx="4535487"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20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6638" y="981075"/>
            <a:ext cx="429736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20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3800475"/>
            <a:ext cx="4211637"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20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1125538"/>
            <a:ext cx="3859212"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 name="Rectangle 3"/>
          <p:cNvSpPr txBox="1">
            <a:spLocks noChangeArrowheads="1"/>
          </p:cNvSpPr>
          <p:nvPr/>
        </p:nvSpPr>
        <p:spPr bwMode="auto">
          <a:xfrm>
            <a:off x="755650" y="3284538"/>
            <a:ext cx="8064500" cy="573087"/>
          </a:xfrm>
          <a:prstGeom prst="rect">
            <a:avLst/>
          </a:prstGeom>
          <a:solidFill>
            <a:srgbClr val="C8D8FC"/>
          </a:solidFill>
          <a:ln w="9525">
            <a:noFill/>
            <a:miter lim="800000"/>
            <a:headEnd/>
            <a:tailEnd/>
          </a:ln>
        </p:spPr>
        <p:txBody>
          <a:bodyPr/>
          <a:lstStyle/>
          <a:p>
            <a:pPr marL="0" lvl="1" eaLnBrk="0" hangingPunct="0">
              <a:spcBef>
                <a:spcPts val="600"/>
              </a:spcBef>
              <a:spcAft>
                <a:spcPts val="600"/>
              </a:spcAft>
              <a:buClr>
                <a:schemeClr val="accent2"/>
              </a:buClr>
              <a:buSzPct val="80000"/>
              <a:buFont typeface="Wingdings" pitchFamily="2" charset="2"/>
              <a:buNone/>
              <a:defRPr/>
            </a:pPr>
            <a:r>
              <a:rPr lang="pt-BR" sz="2800" kern="0" dirty="0" err="1">
                <a:solidFill>
                  <a:schemeClr val="bg2">
                    <a:lumMod val="75000"/>
                  </a:schemeClr>
                </a:solidFill>
                <a:latin typeface="Calibri" pitchFamily="34" charset="0"/>
                <a:ea typeface="+mn-ea"/>
                <a:cs typeface="+mn-cs"/>
              </a:rPr>
              <a:t>What</a:t>
            </a:r>
            <a:r>
              <a:rPr lang="pt-BR" sz="2800" kern="0" dirty="0">
                <a:solidFill>
                  <a:schemeClr val="bg2">
                    <a:lumMod val="75000"/>
                  </a:schemeClr>
                </a:solidFill>
                <a:latin typeface="Calibri" pitchFamily="34" charset="0"/>
                <a:ea typeface="+mn-ea"/>
                <a:cs typeface="+mn-cs"/>
              </a:rPr>
              <a:t> </a:t>
            </a:r>
            <a:r>
              <a:rPr lang="pt-BR" sz="2800" kern="0" dirty="0" err="1">
                <a:solidFill>
                  <a:schemeClr val="bg2">
                    <a:lumMod val="75000"/>
                  </a:schemeClr>
                </a:solidFill>
                <a:latin typeface="Calibri" pitchFamily="34" charset="0"/>
                <a:ea typeface="+mn-ea"/>
                <a:cs typeface="+mn-cs"/>
              </a:rPr>
              <a:t>models</a:t>
            </a:r>
            <a:r>
              <a:rPr lang="pt-BR" sz="2800" kern="0" dirty="0">
                <a:solidFill>
                  <a:schemeClr val="bg2">
                    <a:lumMod val="75000"/>
                  </a:schemeClr>
                </a:solidFill>
                <a:latin typeface="Calibri" pitchFamily="34" charset="0"/>
                <a:ea typeface="+mn-ea"/>
                <a:cs typeface="+mn-cs"/>
              </a:rPr>
              <a:t> are </a:t>
            </a:r>
            <a:r>
              <a:rPr lang="pt-BR" sz="2800" kern="0" dirty="0" err="1">
                <a:solidFill>
                  <a:schemeClr val="bg2">
                    <a:lumMod val="75000"/>
                  </a:schemeClr>
                </a:solidFill>
                <a:latin typeface="Calibri" pitchFamily="34" charset="0"/>
                <a:ea typeface="+mn-ea"/>
                <a:cs typeface="+mn-cs"/>
              </a:rPr>
              <a:t>needed</a:t>
            </a:r>
            <a:r>
              <a:rPr lang="pt-BR" sz="2800" kern="0" dirty="0">
                <a:solidFill>
                  <a:schemeClr val="bg2">
                    <a:lumMod val="75000"/>
                  </a:schemeClr>
                </a:solidFill>
                <a:latin typeface="Calibri" pitchFamily="34" charset="0"/>
                <a:ea typeface="+mn-ea"/>
                <a:cs typeface="+mn-cs"/>
              </a:rPr>
              <a:t> to </a:t>
            </a:r>
            <a:r>
              <a:rPr lang="pt-BR" sz="2800" kern="0" dirty="0" err="1">
                <a:solidFill>
                  <a:schemeClr val="bg2">
                    <a:lumMod val="75000"/>
                  </a:schemeClr>
                </a:solidFill>
                <a:latin typeface="Calibri" pitchFamily="34" charset="0"/>
                <a:ea typeface="+mn-ea"/>
                <a:cs typeface="+mn-cs"/>
              </a:rPr>
              <a:t>describe</a:t>
            </a:r>
            <a:r>
              <a:rPr lang="pt-BR" sz="2800" kern="0" dirty="0">
                <a:solidFill>
                  <a:schemeClr val="bg2">
                    <a:lumMod val="75000"/>
                  </a:schemeClr>
                </a:solidFill>
                <a:latin typeface="Calibri" pitchFamily="34" charset="0"/>
                <a:ea typeface="+mn-ea"/>
                <a:cs typeface="+mn-cs"/>
              </a:rPr>
              <a:t> </a:t>
            </a:r>
            <a:r>
              <a:rPr lang="pt-BR" sz="2800" kern="0" dirty="0" err="1">
                <a:solidFill>
                  <a:schemeClr val="bg2">
                    <a:lumMod val="75000"/>
                  </a:schemeClr>
                </a:solidFill>
                <a:latin typeface="Calibri" pitchFamily="34" charset="0"/>
                <a:ea typeface="+mn-ea"/>
                <a:cs typeface="+mn-cs"/>
              </a:rPr>
              <a:t>human</a:t>
            </a:r>
            <a:r>
              <a:rPr lang="pt-BR" sz="2800" kern="0" dirty="0">
                <a:solidFill>
                  <a:schemeClr val="bg2">
                    <a:lumMod val="75000"/>
                  </a:schemeClr>
                </a:solidFill>
                <a:latin typeface="Calibri" pitchFamily="34" charset="0"/>
                <a:ea typeface="+mn-ea"/>
                <a:cs typeface="+mn-cs"/>
              </a:rPr>
              <a:t> </a:t>
            </a:r>
            <a:r>
              <a:rPr lang="pt-BR" sz="2800" kern="0" dirty="0" err="1">
                <a:solidFill>
                  <a:schemeClr val="bg2">
                    <a:lumMod val="75000"/>
                  </a:schemeClr>
                </a:solidFill>
                <a:latin typeface="Calibri" pitchFamily="34" charset="0"/>
                <a:ea typeface="+mn-ea"/>
                <a:cs typeface="+mn-cs"/>
              </a:rPr>
              <a:t>actions</a:t>
            </a:r>
            <a:r>
              <a:rPr lang="pt-BR" sz="2800" kern="0" dirty="0">
                <a:solidFill>
                  <a:schemeClr val="bg2">
                    <a:lumMod val="75000"/>
                  </a:schemeClr>
                </a:solidFill>
                <a:latin typeface="Calibri" pitchFamily="34" charset="0"/>
                <a:ea typeface="+mn-ea"/>
                <a:cs typeface="+mn-cs"/>
              </a:rPr>
              <a:t>?</a:t>
            </a:r>
          </a:p>
        </p:txBody>
      </p:sp>
      <p:sp>
        <p:nvSpPr>
          <p:cNvPr id="172038" name="Título 7"/>
          <p:cNvSpPr>
            <a:spLocks noGrp="1"/>
          </p:cNvSpPr>
          <p:nvPr>
            <p:ph type="title"/>
          </p:nvPr>
        </p:nvSpPr>
        <p:spPr>
          <a:xfrm>
            <a:off x="684213" y="260350"/>
            <a:ext cx="8153400" cy="762000"/>
          </a:xfrm>
        </p:spPr>
        <p:txBody>
          <a:bodyPr/>
          <a:lstStyle/>
          <a:p>
            <a:r>
              <a:rPr lang="pt-BR">
                <a:latin typeface="Calibri" charset="0"/>
              </a:rPr>
              <a:t>Modelling human-environment interactions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ítulo 1"/>
          <p:cNvSpPr>
            <a:spLocks noGrp="1"/>
          </p:cNvSpPr>
          <p:nvPr>
            <p:ph type="title"/>
          </p:nvPr>
        </p:nvSpPr>
        <p:spPr>
          <a:xfrm>
            <a:off x="684213" y="260350"/>
            <a:ext cx="8153400" cy="762000"/>
          </a:xfrm>
        </p:spPr>
        <p:txBody>
          <a:bodyPr/>
          <a:lstStyle/>
          <a:p>
            <a:pPr eaLnBrk="1" hangingPunct="1"/>
            <a:r>
              <a:rPr lang="pt-BR">
                <a:latin typeface="Calibri" charset="0"/>
              </a:rPr>
              <a:t>Clocks, clouds or ants?</a:t>
            </a:r>
          </a:p>
        </p:txBody>
      </p:sp>
      <p:pic>
        <p:nvPicPr>
          <p:cNvPr id="174082" name="Imagem 4" descr="catarina_modi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476250"/>
            <a:ext cx="4065588"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Imagem 5" descr="San_tribesm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052513"/>
            <a:ext cx="2506662"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3716338"/>
            <a:ext cx="4067175"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5" name="Imagem 5" descr="clock_pragu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4213" y="4149725"/>
            <a:ext cx="4103687"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684213" y="6396038"/>
            <a:ext cx="4103687" cy="461962"/>
          </a:xfrm>
          <a:prstGeom prst="rect">
            <a:avLst/>
          </a:prstGeom>
          <a:solidFill>
            <a:srgbClr val="E1E6F1"/>
          </a:solidFill>
          <a:ln w="9525">
            <a:noFill/>
            <a:miter lim="800000"/>
            <a:headEnd/>
            <a:tailEnd/>
          </a:ln>
        </p:spPr>
        <p:txBody>
          <a:bodyPr>
            <a:spAutoFit/>
          </a:bodyPr>
          <a:lstStyle/>
          <a:p>
            <a:pPr>
              <a:spcBef>
                <a:spcPts val="600"/>
              </a:spcBef>
              <a:spcAft>
                <a:spcPts val="600"/>
              </a:spcAft>
              <a:defRPr/>
            </a:pPr>
            <a:r>
              <a:rPr lang="en-US" sz="2400" dirty="0">
                <a:solidFill>
                  <a:schemeClr val="bg2">
                    <a:lumMod val="75000"/>
                  </a:schemeClr>
                </a:solidFill>
                <a:latin typeface="Calibri" pitchFamily="34" charset="0"/>
                <a:ea typeface="+mn-ea"/>
                <a:cs typeface="+mn-cs"/>
              </a:rPr>
              <a:t>Clocks: deterministic equations</a:t>
            </a:r>
          </a:p>
        </p:txBody>
      </p:sp>
      <p:sp>
        <p:nvSpPr>
          <p:cNvPr id="8" name="Text Box 4"/>
          <p:cNvSpPr txBox="1">
            <a:spLocks noChangeArrowheads="1"/>
          </p:cNvSpPr>
          <p:nvPr/>
        </p:nvSpPr>
        <p:spPr bwMode="auto">
          <a:xfrm>
            <a:off x="5076825" y="3141663"/>
            <a:ext cx="4067175" cy="460375"/>
          </a:xfrm>
          <a:prstGeom prst="rect">
            <a:avLst/>
          </a:prstGeom>
          <a:solidFill>
            <a:srgbClr val="E1E6F1"/>
          </a:solidFill>
          <a:ln w="9525">
            <a:noFill/>
            <a:miter lim="800000"/>
            <a:headEnd/>
            <a:tailEnd/>
          </a:ln>
        </p:spPr>
        <p:txBody>
          <a:bodyPr>
            <a:spAutoFit/>
          </a:bodyPr>
          <a:lstStyle/>
          <a:p>
            <a:pPr algn="r">
              <a:spcBef>
                <a:spcPts val="600"/>
              </a:spcBef>
              <a:spcAft>
                <a:spcPts val="600"/>
              </a:spcAft>
              <a:defRPr/>
            </a:pPr>
            <a:r>
              <a:rPr lang="en-US" sz="2400" dirty="0">
                <a:solidFill>
                  <a:schemeClr val="bg2">
                    <a:lumMod val="75000"/>
                  </a:schemeClr>
                </a:solidFill>
                <a:latin typeface="Calibri" pitchFamily="34" charset="0"/>
                <a:ea typeface="+mn-ea"/>
                <a:cs typeface="+mn-cs"/>
              </a:rPr>
              <a:t>Clouds: statistical distributions</a:t>
            </a:r>
          </a:p>
        </p:txBody>
      </p:sp>
      <p:sp>
        <p:nvSpPr>
          <p:cNvPr id="9" name="Text Box 4"/>
          <p:cNvSpPr txBox="1">
            <a:spLocks noChangeArrowheads="1"/>
          </p:cNvSpPr>
          <p:nvPr/>
        </p:nvSpPr>
        <p:spPr bwMode="auto">
          <a:xfrm>
            <a:off x="5076825" y="6396038"/>
            <a:ext cx="4067175" cy="461962"/>
          </a:xfrm>
          <a:prstGeom prst="rect">
            <a:avLst/>
          </a:prstGeom>
          <a:solidFill>
            <a:srgbClr val="E1E6F1"/>
          </a:solidFill>
          <a:ln w="9525">
            <a:noFill/>
            <a:miter lim="800000"/>
            <a:headEnd/>
            <a:tailEnd/>
          </a:ln>
        </p:spPr>
        <p:txBody>
          <a:bodyPr>
            <a:spAutoFit/>
          </a:bodyPr>
          <a:lstStyle/>
          <a:p>
            <a:pPr algn="r">
              <a:spcBef>
                <a:spcPts val="600"/>
              </a:spcBef>
              <a:spcAft>
                <a:spcPts val="600"/>
              </a:spcAft>
              <a:defRPr/>
            </a:pPr>
            <a:r>
              <a:rPr lang="en-US" sz="2400" dirty="0">
                <a:solidFill>
                  <a:schemeClr val="bg2">
                    <a:lumMod val="75000"/>
                  </a:schemeClr>
                </a:solidFill>
                <a:latin typeface="Calibri" pitchFamily="34" charset="0"/>
                <a:ea typeface="+mn-ea"/>
                <a:cs typeface="+mn-cs"/>
              </a:rPr>
              <a:t>Ants: emerging </a:t>
            </a:r>
            <a:r>
              <a:rPr lang="en-US" sz="2400" dirty="0" err="1">
                <a:solidFill>
                  <a:schemeClr val="bg2">
                    <a:lumMod val="75000"/>
                  </a:schemeClr>
                </a:solidFill>
                <a:latin typeface="Calibri" pitchFamily="34" charset="0"/>
                <a:ea typeface="+mn-ea"/>
                <a:cs typeface="+mn-cs"/>
              </a:rPr>
              <a:t>behaviour</a:t>
            </a:r>
            <a:endParaRPr lang="en-US" sz="2400" dirty="0">
              <a:solidFill>
                <a:schemeClr val="bg2">
                  <a:lumMod val="75000"/>
                </a:schemeClr>
              </a:solidFill>
              <a:latin typeface="Calibri" pitchFamily="34"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descr="npo000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175" y="0"/>
            <a:ext cx="4314825"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p:cNvSpPr>
            <a:spLocks noGrp="1" noChangeArrowheads="1"/>
          </p:cNvSpPr>
          <p:nvPr>
            <p:ph type="title"/>
          </p:nvPr>
        </p:nvSpPr>
        <p:spPr/>
        <p:txBody>
          <a:bodyPr/>
          <a:lstStyle/>
          <a:p>
            <a:pPr eaLnBrk="1" hangingPunct="1"/>
            <a:r>
              <a:rPr lang="pt-BR" sz="3600">
                <a:latin typeface="Calibri" charset="0"/>
              </a:rPr>
              <a:t>Global Change</a:t>
            </a:r>
          </a:p>
        </p:txBody>
      </p:sp>
      <p:pic>
        <p:nvPicPr>
          <p:cNvPr id="573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0831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3" descr="glp_seneg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3276600"/>
            <a:ext cx="6553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276600"/>
            <a:ext cx="4343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 Box 6"/>
          <p:cNvSpPr txBox="1">
            <a:spLocks noChangeArrowheads="1"/>
          </p:cNvSpPr>
          <p:nvPr/>
        </p:nvSpPr>
        <p:spPr bwMode="auto">
          <a:xfrm>
            <a:off x="1692275" y="2636838"/>
            <a:ext cx="5832475" cy="1816100"/>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pt-BR" sz="2800">
                <a:solidFill>
                  <a:srgbClr val="00007D"/>
                </a:solidFill>
                <a:latin typeface="Calibri" charset="0"/>
              </a:rPr>
              <a:t>Where are changes taking place?</a:t>
            </a:r>
          </a:p>
          <a:p>
            <a:pPr eaLnBrk="1" hangingPunct="1"/>
            <a:r>
              <a:rPr lang="pt-BR" sz="2800">
                <a:solidFill>
                  <a:srgbClr val="00007D"/>
                </a:solidFill>
                <a:latin typeface="Calibri" charset="0"/>
              </a:rPr>
              <a:t>How much change is happening? </a:t>
            </a:r>
          </a:p>
          <a:p>
            <a:pPr eaLnBrk="1" hangingPunct="1"/>
            <a:r>
              <a:rPr lang="pt-BR" sz="2800">
                <a:solidFill>
                  <a:srgbClr val="00007D"/>
                </a:solidFill>
                <a:latin typeface="Calibri" charset="0"/>
              </a:rPr>
              <a:t>Who is being impacted by the change?</a:t>
            </a:r>
          </a:p>
          <a:p>
            <a:pPr eaLnBrk="1" hangingPunct="1"/>
            <a:r>
              <a:rPr lang="pt-BR" sz="2800">
                <a:solidFill>
                  <a:srgbClr val="00007D"/>
                </a:solidFill>
                <a:latin typeface="Calibri" charset="0"/>
              </a:rPr>
              <a:t>What is causing change?</a:t>
            </a:r>
            <a:endParaRPr lang="en-US" sz="2800">
              <a:solidFill>
                <a:srgbClr val="00007D"/>
              </a:solidFill>
              <a:latin typeface="Calibri" charset="0"/>
            </a:endParaRPr>
          </a:p>
        </p:txBody>
      </p:sp>
      <p:sp>
        <p:nvSpPr>
          <p:cNvPr id="57351" name="Text Box 6"/>
          <p:cNvSpPr txBox="1">
            <a:spLocks noChangeArrowheads="1"/>
          </p:cNvSpPr>
          <p:nvPr/>
        </p:nvSpPr>
        <p:spPr bwMode="auto">
          <a:xfrm>
            <a:off x="1643063" y="0"/>
            <a:ext cx="5900737" cy="584200"/>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pt-BR" sz="3200" b="1">
                <a:solidFill>
                  <a:srgbClr val="00007D"/>
                </a:solidFill>
                <a:latin typeface="Calibri" charset="0"/>
              </a:rPr>
              <a:t>Human actions and global change</a:t>
            </a:r>
            <a:endParaRPr lang="en-US" sz="3200" b="1">
              <a:solidFill>
                <a:srgbClr val="00007D"/>
              </a:solidFill>
              <a:latin typeface="Calibri" charset="0"/>
            </a:endParaRPr>
          </a:p>
        </p:txBody>
      </p:sp>
      <p:sp>
        <p:nvSpPr>
          <p:cNvPr id="57352" name="Text Box 13"/>
          <p:cNvSpPr txBox="1">
            <a:spLocks noChangeArrowheads="1"/>
          </p:cNvSpPr>
          <p:nvPr/>
        </p:nvSpPr>
        <p:spPr bwMode="auto">
          <a:xfrm>
            <a:off x="7500938" y="6521450"/>
            <a:ext cx="1643062" cy="307975"/>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50000"/>
              </a:spcBef>
            </a:pPr>
            <a:r>
              <a:rPr lang="en-US">
                <a:solidFill>
                  <a:srgbClr val="000000"/>
                </a:solidFill>
                <a:latin typeface="Calibri" charset="0"/>
              </a:rPr>
              <a:t>photo: A. Reenberg</a:t>
            </a:r>
          </a:p>
        </p:txBody>
      </p:sp>
      <p:sp>
        <p:nvSpPr>
          <p:cNvPr id="57353" name="Text Box 13"/>
          <p:cNvSpPr txBox="1">
            <a:spLocks noChangeArrowheads="1"/>
          </p:cNvSpPr>
          <p:nvPr/>
        </p:nvSpPr>
        <p:spPr bwMode="auto">
          <a:xfrm>
            <a:off x="7572375" y="0"/>
            <a:ext cx="1571625" cy="307975"/>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50000"/>
              </a:spcBef>
            </a:pPr>
            <a:r>
              <a:rPr lang="en-US">
                <a:solidFill>
                  <a:srgbClr val="000000"/>
                </a:solidFill>
                <a:latin typeface="Calibri" charset="0"/>
              </a:rPr>
              <a:t>photo: C. Nobre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6"/>
          <p:cNvSpPr>
            <a:spLocks noChangeShapeType="1"/>
          </p:cNvSpPr>
          <p:nvPr/>
        </p:nvSpPr>
        <p:spPr bwMode="auto">
          <a:xfrm>
            <a:off x="2332038" y="2062163"/>
            <a:ext cx="0" cy="765175"/>
          </a:xfrm>
          <a:prstGeom prst="line">
            <a:avLst/>
          </a:prstGeom>
          <a:noFill/>
          <a:ln w="19050">
            <a:solidFill>
              <a:srgbClr val="000000"/>
            </a:solidFill>
            <a:miter lim="800000"/>
            <a:headEnd/>
            <a:tailEnd type="triangle" w="med" len="med"/>
          </a:ln>
        </p:spPr>
        <p:txBody>
          <a:bodyPr/>
          <a:lstStyle/>
          <a:p>
            <a:pPr>
              <a:defRPr/>
            </a:pPr>
            <a:endParaRPr lang="en-US" sz="1600" dirty="0">
              <a:solidFill>
                <a:schemeClr val="accent5">
                  <a:lumMod val="25000"/>
                </a:schemeClr>
              </a:solidFill>
              <a:latin typeface="Calibri" pitchFamily="34" charset="0"/>
              <a:cs typeface="Calibri" pitchFamily="34" charset="0"/>
            </a:endParaRPr>
          </a:p>
        </p:txBody>
      </p:sp>
      <p:sp>
        <p:nvSpPr>
          <p:cNvPr id="7" name="Line 7"/>
          <p:cNvSpPr>
            <a:spLocks noChangeShapeType="1"/>
          </p:cNvSpPr>
          <p:nvPr/>
        </p:nvSpPr>
        <p:spPr bwMode="auto">
          <a:xfrm>
            <a:off x="5897563" y="1974850"/>
            <a:ext cx="0" cy="782638"/>
          </a:xfrm>
          <a:prstGeom prst="line">
            <a:avLst/>
          </a:prstGeom>
          <a:noFill/>
          <a:ln w="19050">
            <a:solidFill>
              <a:srgbClr val="000000"/>
            </a:solidFill>
            <a:miter lim="800000"/>
            <a:headEnd/>
            <a:tailEnd type="triangle" w="med" len="med"/>
          </a:ln>
        </p:spPr>
        <p:txBody>
          <a:bodyPr/>
          <a:lstStyle/>
          <a:p>
            <a:pPr>
              <a:defRPr/>
            </a:pPr>
            <a:endParaRPr lang="en-US" sz="1600" dirty="0">
              <a:solidFill>
                <a:schemeClr val="accent5">
                  <a:lumMod val="25000"/>
                </a:schemeClr>
              </a:solidFill>
              <a:latin typeface="Calibri" pitchFamily="34" charset="0"/>
              <a:cs typeface="Calibri" pitchFamily="34" charset="0"/>
            </a:endParaRPr>
          </a:p>
        </p:txBody>
      </p:sp>
      <p:sp>
        <p:nvSpPr>
          <p:cNvPr id="8" name="Line 8"/>
          <p:cNvSpPr>
            <a:spLocks noChangeShapeType="1"/>
          </p:cNvSpPr>
          <p:nvPr/>
        </p:nvSpPr>
        <p:spPr bwMode="auto">
          <a:xfrm>
            <a:off x="3171825" y="3627438"/>
            <a:ext cx="0" cy="763587"/>
          </a:xfrm>
          <a:prstGeom prst="line">
            <a:avLst/>
          </a:prstGeom>
          <a:noFill/>
          <a:ln w="19050">
            <a:solidFill>
              <a:srgbClr val="000000"/>
            </a:solidFill>
            <a:miter lim="800000"/>
            <a:headEnd/>
            <a:tailEnd type="triangle" w="med" len="med"/>
          </a:ln>
        </p:spPr>
        <p:txBody>
          <a:bodyPr/>
          <a:lstStyle/>
          <a:p>
            <a:pPr>
              <a:defRPr/>
            </a:pPr>
            <a:endParaRPr lang="en-US" dirty="0">
              <a:solidFill>
                <a:schemeClr val="accent5">
                  <a:lumMod val="25000"/>
                </a:schemeClr>
              </a:solidFill>
              <a:latin typeface="Calibri" pitchFamily="34" charset="0"/>
              <a:cs typeface="Calibri" pitchFamily="34" charset="0"/>
            </a:endParaRPr>
          </a:p>
        </p:txBody>
      </p:sp>
      <p:sp>
        <p:nvSpPr>
          <p:cNvPr id="9" name="Text Box 9"/>
          <p:cNvSpPr txBox="1">
            <a:spLocks noChangeArrowheads="1"/>
          </p:cNvSpPr>
          <p:nvPr/>
        </p:nvSpPr>
        <p:spPr bwMode="auto">
          <a:xfrm>
            <a:off x="777875" y="4414838"/>
            <a:ext cx="6461125" cy="571500"/>
          </a:xfrm>
          <a:prstGeom prst="rect">
            <a:avLst/>
          </a:prstGeom>
          <a:solidFill>
            <a:srgbClr val="FF0000"/>
          </a:solidFill>
          <a:ln w="9360">
            <a:solidFill>
              <a:srgbClr val="000000"/>
            </a:solidFill>
            <a:miter lim="800000"/>
            <a:headEnd/>
            <a:tailEnd/>
          </a:ln>
        </p:spPr>
        <p:txBody>
          <a:bodyPr anchor="ct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r>
              <a:rPr lang="en-US" sz="1600">
                <a:latin typeface="Calibri" charset="0"/>
                <a:cs typeface="Calibri" charset="0"/>
              </a:rPr>
              <a:t>Allocation of change combining demand and cell potential at time t</a:t>
            </a:r>
          </a:p>
          <a:p>
            <a:pPr algn="ctr"/>
            <a:r>
              <a:rPr lang="en-US" sz="1600">
                <a:latin typeface="Calibri" charset="0"/>
                <a:cs typeface="Calibri" charset="0"/>
              </a:rPr>
              <a:t>(ALLOCATION)</a:t>
            </a:r>
          </a:p>
        </p:txBody>
      </p:sp>
      <p:sp>
        <p:nvSpPr>
          <p:cNvPr id="10" name="Line 10"/>
          <p:cNvSpPr>
            <a:spLocks noChangeShapeType="1"/>
          </p:cNvSpPr>
          <p:nvPr/>
        </p:nvSpPr>
        <p:spPr bwMode="auto">
          <a:xfrm>
            <a:off x="4013200" y="5019675"/>
            <a:ext cx="17463" cy="711200"/>
          </a:xfrm>
          <a:prstGeom prst="line">
            <a:avLst/>
          </a:prstGeom>
          <a:noFill/>
          <a:ln w="19050">
            <a:solidFill>
              <a:srgbClr val="000000"/>
            </a:solidFill>
            <a:miter lim="800000"/>
            <a:headEnd/>
            <a:tailEnd type="triangle" w="med" len="med"/>
          </a:ln>
        </p:spPr>
        <p:txBody>
          <a:bodyPr/>
          <a:lstStyle/>
          <a:p>
            <a:pPr>
              <a:defRPr/>
            </a:pPr>
            <a:endParaRPr lang="en-US" sz="1600" dirty="0">
              <a:solidFill>
                <a:schemeClr val="accent5">
                  <a:lumMod val="25000"/>
                </a:schemeClr>
              </a:solidFill>
              <a:latin typeface="Calibri" pitchFamily="34" charset="0"/>
              <a:cs typeface="Calibri" pitchFamily="34" charset="0"/>
            </a:endParaRPr>
          </a:p>
        </p:txBody>
      </p:sp>
      <p:sp>
        <p:nvSpPr>
          <p:cNvPr id="11" name="Line 11"/>
          <p:cNvSpPr>
            <a:spLocks noChangeShapeType="1"/>
          </p:cNvSpPr>
          <p:nvPr/>
        </p:nvSpPr>
        <p:spPr bwMode="auto">
          <a:xfrm>
            <a:off x="5897563" y="3600450"/>
            <a:ext cx="0" cy="762000"/>
          </a:xfrm>
          <a:prstGeom prst="line">
            <a:avLst/>
          </a:prstGeom>
          <a:noFill/>
          <a:ln w="19050">
            <a:solidFill>
              <a:srgbClr val="000000"/>
            </a:solidFill>
            <a:miter lim="800000"/>
            <a:headEnd/>
            <a:tailEnd type="triangle" w="med" len="med"/>
          </a:ln>
        </p:spPr>
        <p:txBody>
          <a:bodyPr/>
          <a:lstStyle/>
          <a:p>
            <a:pPr>
              <a:defRPr/>
            </a:pPr>
            <a:endParaRPr lang="en-US" sz="1600" dirty="0">
              <a:solidFill>
                <a:schemeClr val="accent5">
                  <a:lumMod val="25000"/>
                </a:schemeClr>
              </a:solidFill>
              <a:latin typeface="Calibri" pitchFamily="34" charset="0"/>
              <a:cs typeface="Calibri" pitchFamily="34" charset="0"/>
            </a:endParaRPr>
          </a:p>
        </p:txBody>
      </p:sp>
      <p:sp>
        <p:nvSpPr>
          <p:cNvPr id="12" name="Text Box 12"/>
          <p:cNvSpPr txBox="1">
            <a:spLocks noChangeArrowheads="1"/>
          </p:cNvSpPr>
          <p:nvPr/>
        </p:nvSpPr>
        <p:spPr bwMode="auto">
          <a:xfrm>
            <a:off x="4332288" y="2828925"/>
            <a:ext cx="2998787" cy="762000"/>
          </a:xfrm>
          <a:prstGeom prst="rect">
            <a:avLst/>
          </a:prstGeom>
          <a:solidFill>
            <a:srgbClr val="00B0F0"/>
          </a:solidFill>
          <a:ln w="9360">
            <a:solidFill>
              <a:srgbClr val="000000"/>
            </a:solidFill>
            <a:miter lim="800000"/>
            <a:headEnd/>
            <a:tailEnd/>
          </a:ln>
        </p:spPr>
        <p:txBody>
          <a:bodyPr anchor="ctr"/>
          <a:lstStyle/>
          <a:p>
            <a:pPr algn="ctr" eaLnBrk="0" hangingPunct="0">
              <a:defRPr/>
            </a:pPr>
            <a:r>
              <a:rPr lang="en-US" sz="1600" dirty="0">
                <a:solidFill>
                  <a:schemeClr val="accent5">
                    <a:lumMod val="25000"/>
                  </a:schemeClr>
                </a:solidFill>
                <a:latin typeface="Calibri" pitchFamily="34" charset="0"/>
                <a:cs typeface="Calibri" pitchFamily="34" charset="0"/>
              </a:rPr>
              <a:t>Cell  suitability </a:t>
            </a:r>
          </a:p>
          <a:p>
            <a:pPr algn="ctr" eaLnBrk="0" hangingPunct="0">
              <a:defRPr/>
            </a:pPr>
            <a:r>
              <a:rPr lang="en-US" sz="1600" dirty="0">
                <a:solidFill>
                  <a:schemeClr val="accent5">
                    <a:lumMod val="25000"/>
                  </a:schemeClr>
                </a:solidFill>
                <a:latin typeface="Calibri" pitchFamily="34" charset="0"/>
                <a:cs typeface="Calibri" pitchFamily="34" charset="0"/>
              </a:rPr>
              <a:t>for each land use at time t</a:t>
            </a:r>
          </a:p>
          <a:p>
            <a:pPr algn="ctr">
              <a:defRPr/>
            </a:pPr>
            <a:r>
              <a:rPr lang="en-US" sz="1600" dirty="0">
                <a:solidFill>
                  <a:schemeClr val="accent5">
                    <a:lumMod val="25000"/>
                  </a:schemeClr>
                </a:solidFill>
                <a:latin typeface="Calibri" pitchFamily="34" charset="0"/>
                <a:cs typeface="Calibri" pitchFamily="34" charset="0"/>
              </a:rPr>
              <a:t>(POTENTIAL)</a:t>
            </a:r>
          </a:p>
        </p:txBody>
      </p:sp>
      <p:sp>
        <p:nvSpPr>
          <p:cNvPr id="13" name="Text Box 13"/>
          <p:cNvSpPr txBox="1">
            <a:spLocks noChangeArrowheads="1"/>
          </p:cNvSpPr>
          <p:nvPr/>
        </p:nvSpPr>
        <p:spPr bwMode="auto">
          <a:xfrm>
            <a:off x="625475" y="2843213"/>
            <a:ext cx="3332163" cy="765175"/>
          </a:xfrm>
          <a:prstGeom prst="rect">
            <a:avLst/>
          </a:prstGeom>
          <a:solidFill>
            <a:srgbClr val="C9F122"/>
          </a:solidFill>
          <a:ln w="9360">
            <a:solidFill>
              <a:srgbClr val="000000"/>
            </a:solidFill>
            <a:miter lim="800000"/>
            <a:headEnd/>
            <a:tailEnd/>
          </a:ln>
        </p:spPr>
        <p:txBody>
          <a:bodyPr anchor="ctr"/>
          <a:lstStyle/>
          <a:p>
            <a:pPr algn="ctr" eaLnBrk="0" hangingPunct="0">
              <a:defRPr/>
            </a:pPr>
            <a:r>
              <a:rPr lang="en-US" sz="1600" dirty="0">
                <a:solidFill>
                  <a:schemeClr val="accent5">
                    <a:lumMod val="25000"/>
                  </a:schemeClr>
                </a:solidFill>
                <a:latin typeface="Calibri" pitchFamily="34" charset="0"/>
                <a:cs typeface="Calibri" pitchFamily="34" charset="0"/>
              </a:rPr>
              <a:t>Rate and magnitude of change </a:t>
            </a:r>
          </a:p>
          <a:p>
            <a:pPr algn="ctr" eaLnBrk="0" hangingPunct="0">
              <a:defRPr/>
            </a:pPr>
            <a:r>
              <a:rPr lang="en-US" sz="1600" dirty="0">
                <a:solidFill>
                  <a:schemeClr val="accent5">
                    <a:lumMod val="25000"/>
                  </a:schemeClr>
                </a:solidFill>
                <a:latin typeface="Calibri" pitchFamily="34" charset="0"/>
                <a:cs typeface="Calibri" pitchFamily="34" charset="0"/>
              </a:rPr>
              <a:t>for each land use at time t</a:t>
            </a:r>
          </a:p>
          <a:p>
            <a:pPr algn="ctr" eaLnBrk="0" hangingPunct="0">
              <a:defRPr/>
            </a:pPr>
            <a:r>
              <a:rPr lang="en-US" sz="1600" dirty="0">
                <a:solidFill>
                  <a:schemeClr val="accent5">
                    <a:lumMod val="25000"/>
                  </a:schemeClr>
                </a:solidFill>
                <a:latin typeface="Calibri" pitchFamily="34" charset="0"/>
                <a:cs typeface="Calibri" pitchFamily="34" charset="0"/>
              </a:rPr>
              <a:t>(DEMAND)</a:t>
            </a:r>
          </a:p>
        </p:txBody>
      </p:sp>
      <p:sp>
        <p:nvSpPr>
          <p:cNvPr id="14" name="Text Box 14"/>
          <p:cNvSpPr txBox="1">
            <a:spLocks noChangeArrowheads="1"/>
          </p:cNvSpPr>
          <p:nvPr/>
        </p:nvSpPr>
        <p:spPr bwMode="auto">
          <a:xfrm>
            <a:off x="7589838" y="4414838"/>
            <a:ext cx="1554162" cy="571500"/>
          </a:xfrm>
          <a:prstGeom prst="rect">
            <a:avLst/>
          </a:prstGeom>
          <a:solidFill>
            <a:srgbClr val="FFFFFF"/>
          </a:solidFill>
          <a:ln w="9360">
            <a:solidFill>
              <a:schemeClr val="tx1"/>
            </a:solidFill>
            <a:miter lim="800000"/>
            <a:headEnd/>
            <a:tailEnd/>
          </a:ln>
        </p:spPr>
        <p:txBody>
          <a:bodyPr anchor="ctr"/>
          <a:lstStyle/>
          <a:p>
            <a:pPr algn="ctr" eaLnBrk="0" hangingPunct="0">
              <a:defRPr/>
            </a:pPr>
            <a:r>
              <a:rPr lang="en-US" sz="1600" i="1" dirty="0">
                <a:solidFill>
                  <a:schemeClr val="accent5">
                    <a:lumMod val="25000"/>
                  </a:schemeClr>
                </a:solidFill>
                <a:latin typeface="Calibri" pitchFamily="34" charset="0"/>
                <a:cs typeface="Calibri" pitchFamily="34" charset="0"/>
              </a:rPr>
              <a:t>Land use </a:t>
            </a:r>
          </a:p>
          <a:p>
            <a:pPr algn="ctr" eaLnBrk="0" hangingPunct="0">
              <a:defRPr/>
            </a:pPr>
            <a:r>
              <a:rPr lang="en-US" sz="1600" i="1" dirty="0">
                <a:solidFill>
                  <a:schemeClr val="accent5">
                    <a:lumMod val="25000"/>
                  </a:schemeClr>
                </a:solidFill>
                <a:latin typeface="Calibri" pitchFamily="34" charset="0"/>
                <a:cs typeface="Calibri" pitchFamily="34" charset="0"/>
              </a:rPr>
              <a:t>at  time t-1</a:t>
            </a:r>
          </a:p>
        </p:txBody>
      </p:sp>
      <p:sp>
        <p:nvSpPr>
          <p:cNvPr id="15" name="Text Box 15"/>
          <p:cNvSpPr txBox="1">
            <a:spLocks noChangeArrowheads="1"/>
          </p:cNvSpPr>
          <p:nvPr/>
        </p:nvSpPr>
        <p:spPr bwMode="auto">
          <a:xfrm>
            <a:off x="1322388" y="5715000"/>
            <a:ext cx="5502275" cy="571500"/>
          </a:xfrm>
          <a:prstGeom prst="rect">
            <a:avLst/>
          </a:prstGeom>
          <a:solidFill>
            <a:srgbClr val="FFFFFF"/>
          </a:solidFill>
          <a:ln w="9360">
            <a:solidFill>
              <a:schemeClr val="tx1"/>
            </a:solidFill>
            <a:miter lim="800000"/>
            <a:headEnd/>
            <a:tailEnd/>
          </a:ln>
        </p:spPr>
        <p:txBody>
          <a:bodyPr anchor="ctr"/>
          <a:lstStyle/>
          <a:p>
            <a:pPr algn="ctr" eaLnBrk="0" hangingPunct="0">
              <a:defRPr/>
            </a:pPr>
            <a:r>
              <a:rPr lang="en-US" sz="1600" i="1" dirty="0">
                <a:solidFill>
                  <a:schemeClr val="accent5">
                    <a:lumMod val="25000"/>
                  </a:schemeClr>
                </a:solidFill>
                <a:latin typeface="Calibri" pitchFamily="34" charset="0"/>
                <a:cs typeface="Calibri" pitchFamily="34" charset="0"/>
              </a:rPr>
              <a:t>Land use map at time t</a:t>
            </a:r>
          </a:p>
        </p:txBody>
      </p:sp>
      <p:sp>
        <p:nvSpPr>
          <p:cNvPr id="16" name="Freeform 16"/>
          <p:cNvSpPr>
            <a:spLocks/>
          </p:cNvSpPr>
          <p:nvPr/>
        </p:nvSpPr>
        <p:spPr bwMode="auto">
          <a:xfrm>
            <a:off x="6873875" y="5029200"/>
            <a:ext cx="1508125" cy="1120775"/>
          </a:xfrm>
          <a:custGeom>
            <a:avLst/>
            <a:gdLst>
              <a:gd name="T0" fmla="*/ 0 w 1620"/>
              <a:gd name="T1" fmla="*/ 777690368 h 900"/>
              <a:gd name="T2" fmla="*/ 648321308 w 1620"/>
              <a:gd name="T3" fmla="*/ 622151969 h 900"/>
              <a:gd name="T4" fmla="*/ 833555788 w 1620"/>
              <a:gd name="T5" fmla="*/ 0 h 900"/>
              <a:gd name="T6" fmla="*/ 0 60000 65536"/>
              <a:gd name="T7" fmla="*/ 0 60000 65536"/>
              <a:gd name="T8" fmla="*/ 0 60000 65536"/>
              <a:gd name="T9" fmla="*/ 0 w 1620"/>
              <a:gd name="T10" fmla="*/ 0 h 900"/>
              <a:gd name="T11" fmla="*/ 1620 w 1620"/>
              <a:gd name="T12" fmla="*/ 900 h 900"/>
            </a:gdLst>
            <a:ahLst/>
            <a:cxnLst>
              <a:cxn ang="T6">
                <a:pos x="T0" y="T1"/>
              </a:cxn>
              <a:cxn ang="T7">
                <a:pos x="T2" y="T3"/>
              </a:cxn>
              <a:cxn ang="T8">
                <a:pos x="T4" y="T5"/>
              </a:cxn>
            </a:cxnLst>
            <a:rect l="T9" t="T10" r="T11" b="T12"/>
            <a:pathLst>
              <a:path w="1620" h="900">
                <a:moveTo>
                  <a:pt x="0" y="900"/>
                </a:moveTo>
                <a:cubicBezTo>
                  <a:pt x="495" y="885"/>
                  <a:pt x="990" y="870"/>
                  <a:pt x="1260" y="720"/>
                </a:cubicBezTo>
                <a:cubicBezTo>
                  <a:pt x="1530" y="570"/>
                  <a:pt x="1575" y="285"/>
                  <a:pt x="1620" y="0"/>
                </a:cubicBezTo>
              </a:path>
            </a:pathLst>
          </a:custGeom>
          <a:noFill/>
          <a:ln w="19050">
            <a:solidFill>
              <a:srgbClr val="000000"/>
            </a:solidFill>
            <a:round/>
            <a:headEnd/>
            <a:tailEnd type="triangle" w="med" len="med"/>
          </a:ln>
        </p:spPr>
        <p:txBody>
          <a:bodyPr anchor="ctr"/>
          <a:lstStyle/>
          <a:p>
            <a:pPr>
              <a:defRPr/>
            </a:pPr>
            <a:endParaRPr lang="en-US" sz="1600" dirty="0">
              <a:solidFill>
                <a:schemeClr val="accent5">
                  <a:lumMod val="25000"/>
                </a:schemeClr>
              </a:solidFill>
              <a:latin typeface="Calibri" pitchFamily="34" charset="0"/>
              <a:cs typeface="Calibri" pitchFamily="34" charset="0"/>
            </a:endParaRPr>
          </a:p>
        </p:txBody>
      </p:sp>
      <p:sp>
        <p:nvSpPr>
          <p:cNvPr id="17" name="Text Box 17"/>
          <p:cNvSpPr txBox="1">
            <a:spLocks noChangeArrowheads="1"/>
          </p:cNvSpPr>
          <p:nvPr/>
        </p:nvSpPr>
        <p:spPr bwMode="auto">
          <a:xfrm>
            <a:off x="7315200" y="5257800"/>
            <a:ext cx="1266825" cy="609600"/>
          </a:xfrm>
          <a:prstGeom prst="rect">
            <a:avLst/>
          </a:prstGeom>
          <a:noFill/>
          <a:ln w="9525">
            <a:noFill/>
            <a:round/>
            <a:headEnd/>
            <a:tailEnd/>
          </a:ln>
        </p:spPr>
        <p:txBody>
          <a:bodyPr anchor="ctr"/>
          <a:lstStyle/>
          <a:p>
            <a:pPr eaLnBrk="0" hangingPunct="0">
              <a:defRPr/>
            </a:pPr>
            <a:r>
              <a:rPr lang="en-US" dirty="0">
                <a:solidFill>
                  <a:schemeClr val="accent5">
                    <a:lumMod val="25000"/>
                  </a:schemeClr>
                </a:solidFill>
                <a:latin typeface="Calibri" pitchFamily="34" charset="0"/>
                <a:cs typeface="Calibri" pitchFamily="34" charset="0"/>
              </a:rPr>
              <a:t>Time Loop</a:t>
            </a:r>
          </a:p>
        </p:txBody>
      </p:sp>
      <p:sp>
        <p:nvSpPr>
          <p:cNvPr id="18" name="Text Box 18"/>
          <p:cNvSpPr txBox="1">
            <a:spLocks noChangeArrowheads="1"/>
          </p:cNvSpPr>
          <p:nvPr/>
        </p:nvSpPr>
        <p:spPr bwMode="auto">
          <a:xfrm>
            <a:off x="2919413" y="3627438"/>
            <a:ext cx="1466850" cy="765175"/>
          </a:xfrm>
          <a:prstGeom prst="rect">
            <a:avLst/>
          </a:prstGeom>
          <a:noFill/>
          <a:ln w="9525">
            <a:noFill/>
            <a:round/>
            <a:headEnd/>
            <a:tailEnd/>
          </a:ln>
        </p:spPr>
        <p:txBody>
          <a:bodyPr anchor="ctr"/>
          <a:lstStyle/>
          <a:p>
            <a:pPr algn="ctr" eaLnBrk="0" hangingPunct="0">
              <a:defRPr/>
            </a:pPr>
            <a:r>
              <a:rPr lang="en-US" dirty="0">
                <a:solidFill>
                  <a:schemeClr val="accent5">
                    <a:lumMod val="25000"/>
                  </a:schemeClr>
                </a:solidFill>
                <a:latin typeface="Calibri" pitchFamily="34" charset="0"/>
                <a:cs typeface="Calibri" pitchFamily="34" charset="0"/>
              </a:rPr>
              <a:t>Top-down constraint</a:t>
            </a:r>
          </a:p>
        </p:txBody>
      </p:sp>
      <p:sp>
        <p:nvSpPr>
          <p:cNvPr id="19" name="Text Box 19"/>
          <p:cNvSpPr txBox="1">
            <a:spLocks noChangeArrowheads="1"/>
          </p:cNvSpPr>
          <p:nvPr/>
        </p:nvSpPr>
        <p:spPr bwMode="auto">
          <a:xfrm>
            <a:off x="5759450" y="1917700"/>
            <a:ext cx="1865313" cy="992188"/>
          </a:xfrm>
          <a:prstGeom prst="rect">
            <a:avLst/>
          </a:prstGeom>
          <a:noFill/>
          <a:ln w="9525">
            <a:noFill/>
            <a:round/>
            <a:headEnd/>
            <a:tailEnd/>
          </a:ln>
        </p:spPr>
        <p:txBody>
          <a:bodyPr anchor="ctr"/>
          <a:lstStyle/>
          <a:p>
            <a:pPr algn="ctr" eaLnBrk="0" hangingPunct="0">
              <a:defRPr/>
            </a:pPr>
            <a:endParaRPr lang="en-US" sz="1600" dirty="0">
              <a:solidFill>
                <a:schemeClr val="accent5">
                  <a:lumMod val="25000"/>
                </a:schemeClr>
              </a:solidFill>
              <a:latin typeface="Calibri" pitchFamily="34" charset="0"/>
              <a:cs typeface="Calibri" pitchFamily="34" charset="0"/>
            </a:endParaRPr>
          </a:p>
        </p:txBody>
      </p:sp>
      <p:sp>
        <p:nvSpPr>
          <p:cNvPr id="31" name="Line 8"/>
          <p:cNvSpPr>
            <a:spLocks noChangeShapeType="1"/>
          </p:cNvSpPr>
          <p:nvPr/>
        </p:nvSpPr>
        <p:spPr bwMode="auto">
          <a:xfrm>
            <a:off x="1658938" y="3627438"/>
            <a:ext cx="0" cy="763587"/>
          </a:xfrm>
          <a:prstGeom prst="line">
            <a:avLst/>
          </a:prstGeom>
          <a:noFill/>
          <a:ln w="9360">
            <a:solidFill>
              <a:srgbClr val="000000"/>
            </a:solidFill>
            <a:prstDash val="dash"/>
            <a:miter lim="800000"/>
            <a:headEnd type="triangle" w="med" len="med"/>
            <a:tailEnd type="none" w="med" len="med"/>
          </a:ln>
        </p:spPr>
        <p:txBody>
          <a:bodyPr/>
          <a:lstStyle/>
          <a:p>
            <a:pPr>
              <a:defRPr/>
            </a:pPr>
            <a:endParaRPr lang="en-US" dirty="0">
              <a:solidFill>
                <a:schemeClr val="accent5">
                  <a:lumMod val="25000"/>
                </a:schemeClr>
              </a:solidFill>
              <a:latin typeface="Calibri" pitchFamily="34" charset="0"/>
              <a:cs typeface="Calibri" pitchFamily="34" charset="0"/>
            </a:endParaRPr>
          </a:p>
        </p:txBody>
      </p:sp>
      <p:sp>
        <p:nvSpPr>
          <p:cNvPr id="32" name="Text Box 18"/>
          <p:cNvSpPr txBox="1">
            <a:spLocks noChangeArrowheads="1"/>
          </p:cNvSpPr>
          <p:nvPr/>
        </p:nvSpPr>
        <p:spPr bwMode="auto">
          <a:xfrm>
            <a:off x="396875" y="3627438"/>
            <a:ext cx="1466850" cy="765175"/>
          </a:xfrm>
          <a:prstGeom prst="rect">
            <a:avLst/>
          </a:prstGeom>
          <a:noFill/>
          <a:ln w="9525">
            <a:noFill/>
            <a:round/>
            <a:headEnd/>
            <a:tailEnd/>
          </a:ln>
        </p:spPr>
        <p:txBody>
          <a:bodyPr anchor="ctr"/>
          <a:lstStyle/>
          <a:p>
            <a:pPr algn="ctr" eaLnBrk="0" hangingPunct="0">
              <a:defRPr/>
            </a:pPr>
            <a:r>
              <a:rPr lang="en-US" dirty="0">
                <a:solidFill>
                  <a:schemeClr val="accent5">
                    <a:lumMod val="25000"/>
                  </a:schemeClr>
                </a:solidFill>
                <a:latin typeface="Calibri" pitchFamily="34" charset="0"/>
                <a:cs typeface="Calibri" pitchFamily="34" charset="0"/>
              </a:rPr>
              <a:t>Bottom-up calculation</a:t>
            </a:r>
          </a:p>
        </p:txBody>
      </p:sp>
      <p:cxnSp>
        <p:nvCxnSpPr>
          <p:cNvPr id="36" name="Conector em curva 35"/>
          <p:cNvCxnSpPr>
            <a:cxnSpLocks noChangeShapeType="1"/>
          </p:cNvCxnSpPr>
          <p:nvPr/>
        </p:nvCxnSpPr>
        <p:spPr bwMode="auto">
          <a:xfrm rot="16200000" flipH="1">
            <a:off x="1897856" y="3640932"/>
            <a:ext cx="782637" cy="755650"/>
          </a:xfrm>
          <a:prstGeom prst="curvedConnector3">
            <a:avLst>
              <a:gd name="adj1" fmla="val 50000"/>
            </a:avLst>
          </a:prstGeom>
          <a:noFill/>
          <a:ln w="9525">
            <a:solidFill>
              <a:schemeClr val="tx1"/>
            </a:solidFill>
            <a:prstDash val="dash"/>
            <a:round/>
            <a:headEnd type="arrow" w="med" len="med"/>
            <a:tailEnd type="arrow" w="med" len="med"/>
          </a:ln>
          <a:extLst>
            <a:ext uri="{909E8E84-426E-40dd-AFC4-6F175D3DCCD1}">
              <a14:hiddenFill xmlns:a14="http://schemas.microsoft.com/office/drawing/2010/main">
                <a:noFill/>
              </a14:hiddenFill>
            </a:ext>
          </a:extLst>
        </p:spPr>
      </p:cxnSp>
      <p:sp>
        <p:nvSpPr>
          <p:cNvPr id="51" name="Text Box 18"/>
          <p:cNvSpPr txBox="1">
            <a:spLocks noChangeArrowheads="1"/>
          </p:cNvSpPr>
          <p:nvPr/>
        </p:nvSpPr>
        <p:spPr bwMode="auto">
          <a:xfrm>
            <a:off x="1574800" y="3452813"/>
            <a:ext cx="1849438" cy="765175"/>
          </a:xfrm>
          <a:prstGeom prst="rect">
            <a:avLst/>
          </a:prstGeom>
          <a:noFill/>
          <a:ln w="9525">
            <a:noFill/>
            <a:round/>
            <a:headEnd/>
            <a:tailEnd/>
          </a:ln>
        </p:spPr>
        <p:txBody>
          <a:bodyPr anchor="ctr"/>
          <a:lstStyle/>
          <a:p>
            <a:pPr algn="ctr" eaLnBrk="0" hangingPunct="0">
              <a:defRPr/>
            </a:pPr>
            <a:r>
              <a:rPr lang="en-US" dirty="0">
                <a:solidFill>
                  <a:schemeClr val="accent5">
                    <a:lumMod val="25000"/>
                  </a:schemeClr>
                </a:solidFill>
                <a:latin typeface="Calibri" pitchFamily="34" charset="0"/>
                <a:cs typeface="Calibri" pitchFamily="34" charset="0"/>
              </a:rPr>
              <a:t>Feedbacks</a:t>
            </a:r>
          </a:p>
        </p:txBody>
      </p:sp>
      <p:cxnSp>
        <p:nvCxnSpPr>
          <p:cNvPr id="62" name="Conector de seta reta 61"/>
          <p:cNvCxnSpPr>
            <a:cxnSpLocks noChangeShapeType="1"/>
          </p:cNvCxnSpPr>
          <p:nvPr/>
        </p:nvCxnSpPr>
        <p:spPr bwMode="auto">
          <a:xfrm flipH="1">
            <a:off x="7239000" y="4700588"/>
            <a:ext cx="350838" cy="0"/>
          </a:xfrm>
          <a:prstGeom prst="straightConnector1">
            <a:avLst/>
          </a:prstGeom>
          <a:noFill/>
          <a:ln w="19050">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5" name="Text Box 5"/>
          <p:cNvSpPr txBox="1">
            <a:spLocks noChangeArrowheads="1"/>
          </p:cNvSpPr>
          <p:nvPr/>
        </p:nvSpPr>
        <p:spPr bwMode="auto">
          <a:xfrm>
            <a:off x="625475" y="1392238"/>
            <a:ext cx="3349625" cy="762000"/>
          </a:xfrm>
          <a:prstGeom prst="rect">
            <a:avLst/>
          </a:prstGeom>
          <a:solidFill>
            <a:schemeClr val="bg1"/>
          </a:solidFill>
          <a:ln w="9360">
            <a:solidFill>
              <a:schemeClr val="tx1"/>
            </a:solidFill>
            <a:miter lim="800000"/>
            <a:headEnd/>
            <a:tailEnd/>
          </a:ln>
        </p:spPr>
        <p:txBody>
          <a:bodyPr anchor="ctr"/>
          <a:lstStyle/>
          <a:p>
            <a:pPr algn="ctr" eaLnBrk="0" hangingPunct="0">
              <a:defRPr/>
            </a:pPr>
            <a:r>
              <a:rPr lang="en-US" sz="1600" i="1" dirty="0">
                <a:solidFill>
                  <a:schemeClr val="accent5">
                    <a:lumMod val="25000"/>
                  </a:schemeClr>
                </a:solidFill>
                <a:latin typeface="Calibri" pitchFamily="34" charset="0"/>
                <a:cs typeface="Calibri" pitchFamily="34" charset="0"/>
              </a:rPr>
              <a:t>Driving factors of land use/cover change QUANTITY  (at time t)</a:t>
            </a:r>
          </a:p>
        </p:txBody>
      </p:sp>
      <p:sp>
        <p:nvSpPr>
          <p:cNvPr id="20" name="Text Box 20"/>
          <p:cNvSpPr txBox="1">
            <a:spLocks noChangeArrowheads="1"/>
          </p:cNvSpPr>
          <p:nvPr/>
        </p:nvSpPr>
        <p:spPr bwMode="auto">
          <a:xfrm>
            <a:off x="4349750" y="1366838"/>
            <a:ext cx="3094038" cy="711200"/>
          </a:xfrm>
          <a:prstGeom prst="rect">
            <a:avLst/>
          </a:prstGeom>
          <a:solidFill>
            <a:schemeClr val="bg1"/>
          </a:solidFill>
          <a:ln w="9360">
            <a:solidFill>
              <a:schemeClr val="tx1"/>
            </a:solidFill>
            <a:miter lim="800000"/>
            <a:headEnd/>
            <a:tailEnd/>
          </a:ln>
        </p:spPr>
        <p:txBody>
          <a:bodyPr anchor="ctr"/>
          <a:lstStyle/>
          <a:p>
            <a:pPr algn="ctr" eaLnBrk="0" hangingPunct="0">
              <a:defRPr/>
            </a:pPr>
            <a:r>
              <a:rPr lang="en-US" sz="1600" i="1" dirty="0">
                <a:solidFill>
                  <a:schemeClr val="accent5">
                    <a:lumMod val="25000"/>
                  </a:schemeClr>
                </a:solidFill>
                <a:latin typeface="Calibri" pitchFamily="34" charset="0"/>
                <a:cs typeface="Calibri" pitchFamily="34" charset="0"/>
              </a:rPr>
              <a:t>Driving factors of land use/cover change LOCATION (at time t)</a:t>
            </a:r>
          </a:p>
        </p:txBody>
      </p:sp>
      <p:cxnSp>
        <p:nvCxnSpPr>
          <p:cNvPr id="68" name="Forma 67"/>
          <p:cNvCxnSpPr>
            <a:cxnSpLocks noChangeShapeType="1"/>
            <a:stCxn id="14" idx="0"/>
            <a:endCxn id="20" idx="3"/>
          </p:cNvCxnSpPr>
          <p:nvPr/>
        </p:nvCxnSpPr>
        <p:spPr bwMode="auto">
          <a:xfrm rot="16200000" flipV="1">
            <a:off x="6559551" y="2606675"/>
            <a:ext cx="2692400" cy="923925"/>
          </a:xfrm>
          <a:prstGeom prst="curvedConnector2">
            <a:avLst/>
          </a:prstGeom>
          <a:noFill/>
          <a:ln w="12700">
            <a:solidFill>
              <a:srgbClr val="000000"/>
            </a:solidFill>
            <a:prstDash val="dash"/>
            <a:round/>
            <a:headEnd/>
            <a:tailEnd type="triangle" w="med" len="med"/>
          </a:ln>
          <a:extLst>
            <a:ext uri="{909E8E84-426E-40dd-AFC4-6F175D3DCCD1}">
              <a14:hiddenFill xmlns:a14="http://schemas.microsoft.com/office/drawing/2010/main">
                <a:noFill/>
              </a14:hiddenFill>
            </a:ext>
          </a:extLst>
        </p:spPr>
      </p:cxnSp>
      <p:sp>
        <p:nvSpPr>
          <p:cNvPr id="69" name="Text Box 18"/>
          <p:cNvSpPr txBox="1">
            <a:spLocks noChangeArrowheads="1"/>
          </p:cNvSpPr>
          <p:nvPr/>
        </p:nvSpPr>
        <p:spPr bwMode="auto">
          <a:xfrm>
            <a:off x="7696200" y="1600200"/>
            <a:ext cx="1317625" cy="765175"/>
          </a:xfrm>
          <a:prstGeom prst="rect">
            <a:avLst/>
          </a:prstGeom>
          <a:noFill/>
          <a:ln w="9525">
            <a:noFill/>
            <a:round/>
            <a:headEnd/>
            <a:tailEnd/>
          </a:ln>
        </p:spPr>
        <p:txBody>
          <a:bodyPr anchor="ctr"/>
          <a:lstStyle/>
          <a:p>
            <a:pPr algn="ctr" eaLnBrk="0" hangingPunct="0">
              <a:defRPr/>
            </a:pPr>
            <a:r>
              <a:rPr lang="en-US" i="1" dirty="0">
                <a:solidFill>
                  <a:schemeClr val="accent5">
                    <a:lumMod val="25000"/>
                  </a:schemeClr>
                </a:solidFill>
                <a:latin typeface="Calibri" pitchFamily="34" charset="0"/>
                <a:cs typeface="Calibri" pitchFamily="34" charset="0"/>
              </a:rPr>
              <a:t>Feedback on spatial </a:t>
            </a:r>
          </a:p>
          <a:p>
            <a:pPr algn="ctr" eaLnBrk="0" hangingPunct="0">
              <a:defRPr/>
            </a:pPr>
            <a:r>
              <a:rPr lang="en-US" i="1" dirty="0">
                <a:solidFill>
                  <a:schemeClr val="accent5">
                    <a:lumMod val="25000"/>
                  </a:schemeClr>
                </a:solidFill>
                <a:latin typeface="Calibri" pitchFamily="34" charset="0"/>
                <a:cs typeface="Calibri" pitchFamily="34" charset="0"/>
              </a:rPr>
              <a:t>drivers</a:t>
            </a:r>
          </a:p>
          <a:p>
            <a:pPr algn="ctr" eaLnBrk="0" hangingPunct="0">
              <a:defRPr/>
            </a:pPr>
            <a:endParaRPr lang="en-US" i="1" dirty="0">
              <a:solidFill>
                <a:schemeClr val="accent5">
                  <a:lumMod val="25000"/>
                </a:schemeClr>
              </a:solidFill>
              <a:latin typeface="Calibri" pitchFamily="34" charset="0"/>
              <a:cs typeface="Calibri" pitchFamily="34" charset="0"/>
            </a:endParaRPr>
          </a:p>
        </p:txBody>
      </p:sp>
      <p:sp>
        <p:nvSpPr>
          <p:cNvPr id="175128" name="CaixaDeTexto 25"/>
          <p:cNvSpPr txBox="1">
            <a:spLocks noChangeArrowheads="1"/>
          </p:cNvSpPr>
          <p:nvPr/>
        </p:nvSpPr>
        <p:spPr bwMode="auto">
          <a:xfrm>
            <a:off x="6427788" y="6540500"/>
            <a:ext cx="2711450" cy="307975"/>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pt-BR">
                <a:solidFill>
                  <a:srgbClr val="000090"/>
                </a:solidFill>
              </a:rPr>
              <a:t>sources: P. Verburg, A.P. Aguiar</a:t>
            </a:r>
          </a:p>
        </p:txBody>
      </p:sp>
      <p:sp>
        <p:nvSpPr>
          <p:cNvPr id="175129" name="Title 1"/>
          <p:cNvSpPr>
            <a:spLocks noGrp="1"/>
          </p:cNvSpPr>
          <p:nvPr>
            <p:ph type="title"/>
          </p:nvPr>
        </p:nvSpPr>
        <p:spPr/>
        <p:txBody>
          <a:bodyPr/>
          <a:lstStyle/>
          <a:p>
            <a:r>
              <a:rPr lang="en-US">
                <a:latin typeface="Calibri" charset="0"/>
              </a:rPr>
              <a:t>Statistical-based land use models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5" grpId="0" animBg="1"/>
      <p:bldP spid="17" grpId="0"/>
      <p:bldP spid="18" grpId="0"/>
      <p:bldP spid="32" grpId="0"/>
      <p:bldP spid="51" grpId="0"/>
      <p:bldP spid="5" grpId="0" animBg="1"/>
      <p:bldP spid="20" grpId="0" animBg="1"/>
      <p:bldP spid="69" grpId="0"/>
      <p:bldP spid="69" grpId="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ChangeArrowheads="1"/>
          </p:cNvSpPr>
          <p:nvPr>
            <p:ph type="title"/>
          </p:nvPr>
        </p:nvSpPr>
        <p:spPr/>
        <p:txBody>
          <a:bodyPr/>
          <a:lstStyle/>
          <a:p>
            <a:r>
              <a:rPr lang="en-US">
                <a:latin typeface="Calibri" charset="0"/>
              </a:rPr>
              <a:t>Statistics: Assessment of land use drivers</a:t>
            </a:r>
          </a:p>
        </p:txBody>
      </p:sp>
      <p:pic>
        <p:nvPicPr>
          <p:cNvPr id="177154" name="Imagem 13" descr="Figure2_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196975"/>
            <a:ext cx="4032250" cy="3960813"/>
          </a:xfrm>
          <a:prstGeom prst="rect">
            <a:avLst/>
          </a:prstGeom>
          <a:solidFill>
            <a:schemeClr val="tx1"/>
          </a:solidFill>
          <a:ln w="9525">
            <a:solidFill>
              <a:schemeClr val="tx1"/>
            </a:solidFill>
            <a:miter lim="800000"/>
            <a:headEnd/>
            <a:tailEnd/>
          </a:ln>
        </p:spPr>
      </p:pic>
      <p:pic>
        <p:nvPicPr>
          <p:cNvPr id="177155" name="Picture 54" descr="figure10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1196975"/>
            <a:ext cx="3557587" cy="2160588"/>
          </a:xfrm>
          <a:prstGeom prst="rect">
            <a:avLst/>
          </a:prstGeom>
          <a:solidFill>
            <a:schemeClr val="tx1"/>
          </a:solidFill>
          <a:ln w="9525">
            <a:solidFill>
              <a:srgbClr val="000000"/>
            </a:solidFill>
            <a:miter lim="800000"/>
            <a:headEnd/>
            <a:tailEnd/>
          </a:ln>
        </p:spPr>
      </p:pic>
      <p:sp>
        <p:nvSpPr>
          <p:cNvPr id="9" name="Rectangle 3"/>
          <p:cNvSpPr>
            <a:spLocks noGrp="1" noChangeArrowheads="1"/>
          </p:cNvSpPr>
          <p:nvPr>
            <p:ph idx="1"/>
          </p:nvPr>
        </p:nvSpPr>
        <p:spPr>
          <a:xfrm>
            <a:off x="684213" y="5257800"/>
            <a:ext cx="8229600" cy="1584325"/>
          </a:xfrm>
          <a:solidFill>
            <a:srgbClr val="E1E6F1"/>
          </a:solidFill>
        </p:spPr>
        <p:txBody>
          <a:bodyPr/>
          <a:lstStyle/>
          <a:p>
            <a:pPr marL="0" indent="0" eaLnBrk="1" hangingPunct="1">
              <a:spcBef>
                <a:spcPts val="0"/>
              </a:spcBef>
              <a:spcAft>
                <a:spcPts val="600"/>
              </a:spcAft>
              <a:buFont typeface="Wingdings" pitchFamily="2" charset="2"/>
              <a:buNone/>
              <a:defRPr/>
            </a:pPr>
            <a:r>
              <a:rPr lang="en-US" sz="1800" dirty="0" smtClean="0">
                <a:solidFill>
                  <a:schemeClr val="bg2">
                    <a:lumMod val="75000"/>
                  </a:schemeClr>
                </a:solidFill>
                <a:ea typeface="+mn-ea"/>
                <a:cs typeface="+mn-cs"/>
              </a:rPr>
              <a:t>A. </a:t>
            </a:r>
            <a:r>
              <a:rPr lang="en-US" sz="1800" dirty="0" err="1" smtClean="0">
                <a:solidFill>
                  <a:schemeClr val="bg2">
                    <a:lumMod val="75000"/>
                  </a:schemeClr>
                </a:solidFill>
                <a:ea typeface="+mn-ea"/>
                <a:cs typeface="+mn-cs"/>
              </a:rPr>
              <a:t>Aguiar</a:t>
            </a:r>
            <a:r>
              <a:rPr lang="en-US" sz="1800" dirty="0">
                <a:solidFill>
                  <a:schemeClr val="bg2">
                    <a:lumMod val="75000"/>
                  </a:schemeClr>
                </a:solidFill>
                <a:ea typeface="+mn-ea"/>
                <a:cs typeface="+mn-cs"/>
              </a:rPr>
              <a:t>, </a:t>
            </a:r>
            <a:r>
              <a:rPr lang="en-US" sz="1800" dirty="0" smtClean="0">
                <a:solidFill>
                  <a:schemeClr val="bg2">
                    <a:lumMod val="75000"/>
                  </a:schemeClr>
                </a:solidFill>
                <a:ea typeface="+mn-ea"/>
                <a:cs typeface="+mn-cs"/>
              </a:rPr>
              <a:t>G. </a:t>
            </a:r>
            <a:r>
              <a:rPr lang="en-US" sz="1800" dirty="0" err="1">
                <a:solidFill>
                  <a:schemeClr val="bg2">
                    <a:lumMod val="75000"/>
                  </a:schemeClr>
                </a:solidFill>
                <a:ea typeface="+mn-ea"/>
                <a:cs typeface="+mn-cs"/>
              </a:rPr>
              <a:t>Câmara</a:t>
            </a:r>
            <a:r>
              <a:rPr lang="en-US" sz="1800" dirty="0" smtClean="0">
                <a:solidFill>
                  <a:schemeClr val="bg2">
                    <a:lumMod val="75000"/>
                  </a:schemeClr>
                </a:solidFill>
                <a:ea typeface="+mn-ea"/>
                <a:cs typeface="+mn-cs"/>
              </a:rPr>
              <a:t>, I. </a:t>
            </a:r>
            <a:r>
              <a:rPr lang="en-US" sz="1800" dirty="0" err="1" smtClean="0">
                <a:solidFill>
                  <a:schemeClr val="bg2">
                    <a:lumMod val="75000"/>
                  </a:schemeClr>
                </a:solidFill>
                <a:ea typeface="+mn-ea"/>
                <a:cs typeface="+mn-cs"/>
              </a:rPr>
              <a:t>Escada</a:t>
            </a:r>
            <a:r>
              <a:rPr lang="en-US" sz="1800" dirty="0">
                <a:solidFill>
                  <a:schemeClr val="bg2">
                    <a:lumMod val="75000"/>
                  </a:schemeClr>
                </a:solidFill>
                <a:ea typeface="+mn-ea"/>
                <a:cs typeface="+mn-cs"/>
              </a:rPr>
              <a:t>, “Spatial statistical analysis of land-use determinants in the Brazilian </a:t>
            </a:r>
            <a:r>
              <a:rPr lang="en-US" sz="1800" dirty="0" smtClean="0">
                <a:solidFill>
                  <a:schemeClr val="bg2">
                    <a:lumMod val="75000"/>
                  </a:schemeClr>
                </a:solidFill>
                <a:ea typeface="+mn-ea"/>
                <a:cs typeface="+mn-cs"/>
              </a:rPr>
              <a:t>Amazon”</a:t>
            </a:r>
            <a:r>
              <a:rPr lang="en-US" sz="1800" dirty="0">
                <a:solidFill>
                  <a:schemeClr val="bg2">
                    <a:lumMod val="75000"/>
                  </a:schemeClr>
                </a:solidFill>
                <a:ea typeface="+mn-ea"/>
                <a:cs typeface="+mn-cs"/>
              </a:rPr>
              <a:t>. Ecological </a:t>
            </a:r>
            <a:r>
              <a:rPr lang="en-US" sz="1800" dirty="0" err="1">
                <a:solidFill>
                  <a:schemeClr val="bg2">
                    <a:lumMod val="75000"/>
                  </a:schemeClr>
                </a:solidFill>
                <a:ea typeface="+mn-ea"/>
                <a:cs typeface="+mn-cs"/>
              </a:rPr>
              <a:t>Modelling</a:t>
            </a:r>
            <a:r>
              <a:rPr lang="en-US" sz="1800" dirty="0">
                <a:solidFill>
                  <a:schemeClr val="bg2">
                    <a:lumMod val="75000"/>
                  </a:schemeClr>
                </a:solidFill>
                <a:ea typeface="+mn-ea"/>
                <a:cs typeface="+mn-cs"/>
              </a:rPr>
              <a:t>, 209(1-2):169–188, </a:t>
            </a:r>
            <a:r>
              <a:rPr lang="en-US" sz="1800" dirty="0" smtClean="0">
                <a:solidFill>
                  <a:schemeClr val="bg2">
                    <a:lumMod val="75000"/>
                  </a:schemeClr>
                </a:solidFill>
                <a:ea typeface="+mn-ea"/>
                <a:cs typeface="+mn-cs"/>
              </a:rPr>
              <a:t>2007.</a:t>
            </a:r>
            <a:endParaRPr lang="en-US" sz="1800" dirty="0">
              <a:solidFill>
                <a:schemeClr val="bg2">
                  <a:lumMod val="75000"/>
                </a:schemeClr>
              </a:solidFill>
              <a:ea typeface="+mn-ea"/>
              <a:cs typeface="+mn-cs"/>
            </a:endParaRPr>
          </a:p>
          <a:p>
            <a:pPr marL="0" indent="0" eaLnBrk="1" hangingPunct="1">
              <a:spcBef>
                <a:spcPts val="0"/>
              </a:spcBef>
              <a:spcAft>
                <a:spcPts val="0"/>
              </a:spcAft>
              <a:buFont typeface="Wingdings" pitchFamily="2" charset="2"/>
              <a:buNone/>
              <a:defRPr/>
            </a:pPr>
            <a:r>
              <a:rPr lang="en-US" sz="1800" dirty="0" smtClean="0">
                <a:solidFill>
                  <a:schemeClr val="bg2">
                    <a:lumMod val="75000"/>
                  </a:schemeClr>
                </a:solidFill>
                <a:ea typeface="+mn-ea"/>
                <a:cs typeface="+mn-cs"/>
              </a:rPr>
              <a:t>G. </a:t>
            </a:r>
            <a:r>
              <a:rPr lang="en-US" sz="1800" dirty="0" err="1" smtClean="0">
                <a:solidFill>
                  <a:schemeClr val="bg2">
                    <a:lumMod val="75000"/>
                  </a:schemeClr>
                </a:solidFill>
                <a:ea typeface="+mn-ea"/>
                <a:cs typeface="+mn-cs"/>
              </a:rPr>
              <a:t>Espíndola</a:t>
            </a:r>
            <a:r>
              <a:rPr lang="en-US" sz="1800" dirty="0">
                <a:solidFill>
                  <a:schemeClr val="bg2">
                    <a:lumMod val="75000"/>
                  </a:schemeClr>
                </a:solidFill>
                <a:ea typeface="+mn-ea"/>
                <a:cs typeface="+mn-cs"/>
              </a:rPr>
              <a:t>, </a:t>
            </a:r>
            <a:r>
              <a:rPr lang="en-US" sz="1800" dirty="0" smtClean="0">
                <a:solidFill>
                  <a:schemeClr val="bg2">
                    <a:lumMod val="75000"/>
                  </a:schemeClr>
                </a:solidFill>
                <a:ea typeface="+mn-ea"/>
                <a:cs typeface="+mn-cs"/>
              </a:rPr>
              <a:t>A. </a:t>
            </a:r>
            <a:r>
              <a:rPr lang="en-US" sz="1800" dirty="0" err="1" smtClean="0">
                <a:solidFill>
                  <a:schemeClr val="bg2">
                    <a:lumMod val="75000"/>
                  </a:schemeClr>
                </a:solidFill>
                <a:ea typeface="+mn-ea"/>
                <a:cs typeface="+mn-cs"/>
              </a:rPr>
              <a:t>Aguiar</a:t>
            </a:r>
            <a:r>
              <a:rPr lang="en-US" sz="1800" dirty="0">
                <a:solidFill>
                  <a:schemeClr val="bg2">
                    <a:lumMod val="75000"/>
                  </a:schemeClr>
                </a:solidFill>
                <a:ea typeface="+mn-ea"/>
                <a:cs typeface="+mn-cs"/>
              </a:rPr>
              <a:t>, </a:t>
            </a:r>
            <a:r>
              <a:rPr lang="en-US" sz="1800" dirty="0" smtClean="0">
                <a:solidFill>
                  <a:schemeClr val="bg2">
                    <a:lumMod val="75000"/>
                  </a:schemeClr>
                </a:solidFill>
                <a:ea typeface="+mn-ea"/>
                <a:cs typeface="+mn-cs"/>
              </a:rPr>
              <a:t>E. </a:t>
            </a:r>
            <a:r>
              <a:rPr lang="en-US" sz="1800" dirty="0" err="1">
                <a:solidFill>
                  <a:schemeClr val="bg2">
                    <a:lumMod val="75000"/>
                  </a:schemeClr>
                </a:solidFill>
                <a:ea typeface="+mn-ea"/>
                <a:cs typeface="+mn-cs"/>
              </a:rPr>
              <a:t>Pebesma</a:t>
            </a:r>
            <a:r>
              <a:rPr lang="en-US" sz="1800" dirty="0">
                <a:solidFill>
                  <a:schemeClr val="bg2">
                    <a:lumMod val="75000"/>
                  </a:schemeClr>
                </a:solidFill>
                <a:ea typeface="+mn-ea"/>
                <a:cs typeface="+mn-cs"/>
              </a:rPr>
              <a:t>, </a:t>
            </a:r>
            <a:r>
              <a:rPr lang="en-US" sz="1800" dirty="0" smtClean="0">
                <a:solidFill>
                  <a:schemeClr val="bg2">
                    <a:lumMod val="75000"/>
                  </a:schemeClr>
                </a:solidFill>
                <a:ea typeface="+mn-ea"/>
                <a:cs typeface="+mn-cs"/>
              </a:rPr>
              <a:t>G. </a:t>
            </a:r>
            <a:r>
              <a:rPr lang="en-US" sz="1800" dirty="0" err="1">
                <a:solidFill>
                  <a:schemeClr val="bg2">
                    <a:lumMod val="75000"/>
                  </a:schemeClr>
                </a:solidFill>
                <a:ea typeface="+mn-ea"/>
                <a:cs typeface="+mn-cs"/>
              </a:rPr>
              <a:t>Câmara</a:t>
            </a:r>
            <a:r>
              <a:rPr lang="en-US" sz="1800" dirty="0">
                <a:solidFill>
                  <a:schemeClr val="bg2">
                    <a:lumMod val="75000"/>
                  </a:schemeClr>
                </a:solidFill>
                <a:ea typeface="+mn-ea"/>
                <a:cs typeface="+mn-cs"/>
              </a:rPr>
              <a:t>, </a:t>
            </a:r>
            <a:r>
              <a:rPr lang="en-US" sz="1800" dirty="0" smtClean="0">
                <a:solidFill>
                  <a:schemeClr val="bg2">
                    <a:lumMod val="75000"/>
                  </a:schemeClr>
                </a:solidFill>
                <a:ea typeface="+mn-ea"/>
                <a:cs typeface="+mn-cs"/>
              </a:rPr>
              <a:t>L. </a:t>
            </a:r>
            <a:r>
              <a:rPr lang="en-US" sz="1800" dirty="0">
                <a:solidFill>
                  <a:schemeClr val="bg2">
                    <a:lumMod val="75000"/>
                  </a:schemeClr>
                </a:solidFill>
                <a:ea typeface="+mn-ea"/>
                <a:cs typeface="+mn-cs"/>
              </a:rPr>
              <a:t>Fonseca, “Agricultural land use dynamics in the Brazilian Amazon based on remote sensing and census data”, </a:t>
            </a:r>
            <a:r>
              <a:rPr lang="en-US" sz="1800" i="1" dirty="0">
                <a:solidFill>
                  <a:schemeClr val="bg2">
                    <a:lumMod val="75000"/>
                  </a:schemeClr>
                </a:solidFill>
                <a:ea typeface="+mn-ea"/>
                <a:cs typeface="+mn-cs"/>
              </a:rPr>
              <a:t>Applied Geography</a:t>
            </a:r>
            <a:r>
              <a:rPr lang="en-US" sz="1800" dirty="0">
                <a:solidFill>
                  <a:schemeClr val="bg2">
                    <a:lumMod val="75000"/>
                  </a:schemeClr>
                </a:solidFill>
                <a:ea typeface="+mn-ea"/>
                <a:cs typeface="+mn-cs"/>
              </a:rPr>
              <a:t>, </a:t>
            </a:r>
            <a:r>
              <a:rPr lang="en-US" sz="1800" dirty="0" smtClean="0">
                <a:solidFill>
                  <a:schemeClr val="bg2">
                    <a:lumMod val="75000"/>
                  </a:schemeClr>
                </a:solidFill>
                <a:ea typeface="+mn-ea"/>
                <a:cs typeface="+mn-cs"/>
              </a:rPr>
              <a:t>32</a:t>
            </a:r>
            <a:r>
              <a:rPr lang="en-US" sz="1800" dirty="0">
                <a:solidFill>
                  <a:schemeClr val="bg2">
                    <a:lumMod val="75000"/>
                  </a:schemeClr>
                </a:solidFill>
                <a:ea typeface="+mn-ea"/>
                <a:cs typeface="+mn-cs"/>
              </a:rPr>
              <a:t>(2):240-252,  2012.</a:t>
            </a:r>
          </a:p>
        </p:txBody>
      </p:sp>
      <p:sp>
        <p:nvSpPr>
          <p:cNvPr id="10" name="Rectangle 3"/>
          <p:cNvSpPr txBox="1">
            <a:spLocks noChangeArrowheads="1"/>
          </p:cNvSpPr>
          <p:nvPr/>
        </p:nvSpPr>
        <p:spPr bwMode="auto">
          <a:xfrm>
            <a:off x="5292725" y="3573463"/>
            <a:ext cx="3600450" cy="1223962"/>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lr>
                <a:schemeClr val="bg2"/>
              </a:buClr>
              <a:buSzPct val="75000"/>
              <a:buFont typeface="Wingdings" charset="0"/>
              <a:buChar char="n"/>
              <a:defRPr sz="2400">
                <a:solidFill>
                  <a:schemeClr val="tx1"/>
                </a:solidFill>
                <a:latin typeface="Calibri" pitchFamily="34" charset="0"/>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80000"/>
              <a:buFont typeface="Wingdings" charset="0"/>
              <a:buChar char="¨"/>
              <a:defRPr sz="2000">
                <a:solidFill>
                  <a:schemeClr val="tx1"/>
                </a:solidFill>
                <a:latin typeface="Calibri" pitchFamily="34" charset="0"/>
                <a:ea typeface="ＭＳ Ｐゴシック" charset="0"/>
                <a:cs typeface="ＭＳ Ｐゴシック" charset="0"/>
              </a:defRPr>
            </a:lvl2pPr>
            <a:lvl3pPr marL="1143000" indent="-228600" algn="l" rtl="0" eaLnBrk="0" fontAlgn="base" hangingPunct="0">
              <a:spcBef>
                <a:spcPct val="20000"/>
              </a:spcBef>
              <a:spcAft>
                <a:spcPct val="0"/>
              </a:spcAft>
              <a:buClr>
                <a:schemeClr val="bg2"/>
              </a:buClr>
              <a:buSzPct val="65000"/>
              <a:buFont typeface="Wingdings" charset="0"/>
              <a:buChar char="n"/>
              <a:defRPr sz="2400">
                <a:solidFill>
                  <a:schemeClr val="tx1"/>
                </a:solidFill>
                <a:latin typeface="Calibri" pitchFamily="34" charset="0"/>
                <a:ea typeface="ＭＳ Ｐゴシック" charset="0"/>
                <a:cs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
              <a:defRPr sz="1600">
                <a:solidFill>
                  <a:schemeClr val="tx1"/>
                </a:solidFill>
                <a:latin typeface="Calibri" pitchFamily="34" charset="0"/>
                <a:ea typeface="ＭＳ Ｐゴシック" charset="0"/>
                <a:cs typeface="ＭＳ Ｐゴシック" charset="0"/>
              </a:defRPr>
            </a:lvl4pPr>
            <a:lvl5pPr marL="2057400" indent="-228600" algn="l" rtl="0" eaLnBrk="0" fontAlgn="base" hangingPunct="0">
              <a:spcBef>
                <a:spcPct val="20000"/>
              </a:spcBef>
              <a:spcAft>
                <a:spcPct val="0"/>
              </a:spcAft>
              <a:buClr>
                <a:schemeClr val="bg2"/>
              </a:buClr>
              <a:buFont typeface="Wingdings" charset="0"/>
              <a:buChar char="§"/>
              <a:defRPr sz="2000">
                <a:solidFill>
                  <a:schemeClr val="tx1"/>
                </a:solidFill>
                <a:latin typeface="Calibri" pitchFamily="34" charset="0"/>
                <a:ea typeface="ＭＳ Ｐゴシック" charset="0"/>
                <a:cs typeface="ＭＳ Ｐゴシック" charset="0"/>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pPr marL="0" indent="0" eaLnBrk="1" hangingPunct="1">
              <a:spcBef>
                <a:spcPts val="0"/>
              </a:spcBef>
              <a:spcAft>
                <a:spcPts val="600"/>
              </a:spcAft>
              <a:buFont typeface="Wingdings" pitchFamily="2" charset="2"/>
              <a:buNone/>
              <a:defRPr/>
            </a:pPr>
            <a:r>
              <a:rPr lang="en-US" sz="1800" dirty="0" smtClean="0">
                <a:solidFill>
                  <a:schemeClr val="bg2">
                    <a:lumMod val="75000"/>
                  </a:schemeClr>
                </a:solidFill>
                <a:ea typeface="+mn-ea"/>
                <a:cs typeface="+mn-cs"/>
              </a:rPr>
              <a:t>Land use models are good at allocating change in space. Their problem is: </a:t>
            </a:r>
            <a:r>
              <a:rPr lang="en-US" sz="1800" dirty="0" smtClean="0">
                <a:solidFill>
                  <a:srgbClr val="800000"/>
                </a:solidFill>
                <a:ea typeface="+mn-ea"/>
                <a:cs typeface="+mn-cs"/>
              </a:rPr>
              <a:t>how much change will happen? </a:t>
            </a:r>
            <a:endParaRPr lang="en-US" sz="1800" dirty="0">
              <a:solidFill>
                <a:srgbClr val="800000"/>
              </a:solidFill>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p:cNvSpPr>
            <a:spLocks noGrp="1"/>
          </p:cNvSpPr>
          <p:nvPr>
            <p:ph type="title"/>
          </p:nvPr>
        </p:nvSpPr>
        <p:spPr>
          <a:xfrm>
            <a:off x="684213" y="404813"/>
            <a:ext cx="8153400" cy="762000"/>
          </a:xfrm>
        </p:spPr>
        <p:txBody>
          <a:bodyPr/>
          <a:lstStyle/>
          <a:p>
            <a:r>
              <a:rPr lang="en-US">
                <a:latin typeface="Calibri" charset="0"/>
              </a:rPr>
              <a:t>GLOBIOM: a global model for projecting how much land change could occur</a:t>
            </a:r>
          </a:p>
        </p:txBody>
      </p:sp>
      <p:pic>
        <p:nvPicPr>
          <p:cNvPr id="17920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341438"/>
            <a:ext cx="6856412" cy="511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9203" name="CaixaDeTexto 25"/>
          <p:cNvSpPr txBox="1">
            <a:spLocks noChangeArrowheads="1"/>
          </p:cNvSpPr>
          <p:nvPr/>
        </p:nvSpPr>
        <p:spPr bwMode="auto">
          <a:xfrm>
            <a:off x="6761163" y="6550025"/>
            <a:ext cx="2390775" cy="307975"/>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r" eaLnBrk="1" hangingPunct="1"/>
            <a:r>
              <a:rPr lang="pt-BR">
                <a:solidFill>
                  <a:srgbClr val="00007D"/>
                </a:solidFill>
              </a:rPr>
              <a:t>source: A. Mosnier (IIASA)</a:t>
            </a: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p:cNvSpPr>
            <a:spLocks noGrp="1"/>
          </p:cNvSpPr>
          <p:nvPr>
            <p:ph type="title"/>
          </p:nvPr>
        </p:nvSpPr>
        <p:spPr/>
        <p:txBody>
          <a:bodyPr/>
          <a:lstStyle/>
          <a:p>
            <a:r>
              <a:rPr lang="en-US">
                <a:latin typeface="Calibri" charset="0"/>
              </a:rPr>
              <a:t>GLOBIOM: land use types and products</a:t>
            </a:r>
          </a:p>
        </p:txBody>
      </p:sp>
      <p:pic>
        <p:nvPicPr>
          <p:cNvPr id="180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196975"/>
            <a:ext cx="6911975" cy="5176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0227" name="CaixaDeTexto 25"/>
          <p:cNvSpPr txBox="1">
            <a:spLocks noChangeArrowheads="1"/>
          </p:cNvSpPr>
          <p:nvPr/>
        </p:nvSpPr>
        <p:spPr bwMode="auto">
          <a:xfrm>
            <a:off x="6761163" y="6550025"/>
            <a:ext cx="2390775" cy="307975"/>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r" eaLnBrk="1" hangingPunct="1"/>
            <a:r>
              <a:rPr lang="pt-BR">
                <a:solidFill>
                  <a:srgbClr val="00007D"/>
                </a:solidFill>
              </a:rPr>
              <a:t>source: A. Mosnier (IIASA)</a:t>
            </a: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2"/>
          <p:cNvSpPr>
            <a:spLocks noGrp="1"/>
          </p:cNvSpPr>
          <p:nvPr>
            <p:ph type="title"/>
          </p:nvPr>
        </p:nvSpPr>
        <p:spPr/>
        <p:txBody>
          <a:bodyPr/>
          <a:lstStyle/>
          <a:p>
            <a:r>
              <a:rPr lang="en-US">
                <a:latin typeface="Calibri" charset="0"/>
              </a:rPr>
              <a:t>REDD-PAC: land use policy assessment</a:t>
            </a:r>
          </a:p>
        </p:txBody>
      </p:sp>
      <p:sp>
        <p:nvSpPr>
          <p:cNvPr id="181250" name="TextBox 7"/>
          <p:cNvSpPr txBox="1">
            <a:spLocks noChangeArrowheads="1"/>
          </p:cNvSpPr>
          <p:nvPr/>
        </p:nvSpPr>
        <p:spPr bwMode="auto">
          <a:xfrm>
            <a:off x="552450" y="3687763"/>
            <a:ext cx="421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2000" b="1">
                <a:solidFill>
                  <a:srgbClr val="00005E"/>
                </a:solidFill>
                <a:latin typeface="Calibri" charset="0"/>
                <a:cs typeface="Calibri" charset="0"/>
              </a:rPr>
              <a:t>Land use data and drivers for Brazil  </a:t>
            </a:r>
          </a:p>
        </p:txBody>
      </p:sp>
      <p:sp>
        <p:nvSpPr>
          <p:cNvPr id="181251" name="TextBox 8"/>
          <p:cNvSpPr txBox="1">
            <a:spLocks noChangeArrowheads="1"/>
          </p:cNvSpPr>
          <p:nvPr/>
        </p:nvSpPr>
        <p:spPr bwMode="auto">
          <a:xfrm>
            <a:off x="4360863" y="3668713"/>
            <a:ext cx="48783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r" eaLnBrk="1" hangingPunct="1"/>
            <a:r>
              <a:rPr lang="en-US" sz="2200" b="1">
                <a:solidFill>
                  <a:srgbClr val="00005E"/>
                </a:solidFill>
                <a:latin typeface="Calibri" charset="0"/>
                <a:cs typeface="Calibri" charset="0"/>
              </a:rPr>
              <a:t>Model cluster - realistic assumptions</a:t>
            </a:r>
          </a:p>
        </p:txBody>
      </p:sp>
      <p:sp>
        <p:nvSpPr>
          <p:cNvPr id="181252" name="TextBox 10"/>
          <p:cNvSpPr txBox="1">
            <a:spLocks noChangeArrowheads="1"/>
          </p:cNvSpPr>
          <p:nvPr/>
        </p:nvSpPr>
        <p:spPr bwMode="auto">
          <a:xfrm>
            <a:off x="571500" y="6149975"/>
            <a:ext cx="451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2000" b="1">
                <a:solidFill>
                  <a:srgbClr val="00005E"/>
                </a:solidFill>
                <a:latin typeface="Calibri" charset="0"/>
                <a:cs typeface="Calibri" charset="0"/>
              </a:rPr>
              <a:t>Globally consistent policy impact assessment </a:t>
            </a:r>
          </a:p>
        </p:txBody>
      </p:sp>
      <p:sp>
        <p:nvSpPr>
          <p:cNvPr id="181253" name="TextBox 11"/>
          <p:cNvSpPr txBox="1">
            <a:spLocks noChangeArrowheads="1"/>
          </p:cNvSpPr>
          <p:nvPr/>
        </p:nvSpPr>
        <p:spPr bwMode="auto">
          <a:xfrm>
            <a:off x="5726113" y="6408738"/>
            <a:ext cx="34178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r" eaLnBrk="1" hangingPunct="1"/>
            <a:r>
              <a:rPr lang="en-US" sz="2200" b="1">
                <a:solidFill>
                  <a:srgbClr val="00005E"/>
                </a:solidFill>
                <a:latin typeface="Calibri" charset="0"/>
                <a:cs typeface="Calibri" charset="0"/>
              </a:rPr>
              <a:t>Information infrastructure</a:t>
            </a:r>
          </a:p>
        </p:txBody>
      </p:sp>
      <p:pic>
        <p:nvPicPr>
          <p:cNvPr id="181254"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3263" y="1108075"/>
            <a:ext cx="387032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1255" name="Group 4"/>
          <p:cNvGrpSpPr>
            <a:grpSpLocks/>
          </p:cNvGrpSpPr>
          <p:nvPr/>
        </p:nvGrpSpPr>
        <p:grpSpPr bwMode="auto">
          <a:xfrm>
            <a:off x="4932363" y="1052513"/>
            <a:ext cx="4075112" cy="2697162"/>
            <a:chOff x="4748875" y="938790"/>
            <a:chExt cx="4224289" cy="2913011"/>
          </a:xfrm>
        </p:grpSpPr>
        <p:sp>
          <p:nvSpPr>
            <p:cNvPr id="2" name="Rectangle 1"/>
            <p:cNvSpPr/>
            <p:nvPr/>
          </p:nvSpPr>
          <p:spPr bwMode="auto">
            <a:xfrm>
              <a:off x="4776850" y="1048521"/>
              <a:ext cx="4181504" cy="442353"/>
            </a:xfrm>
            <a:prstGeom prst="rect">
              <a:avLst/>
            </a:prstGeom>
            <a:solidFill>
              <a:schemeClr val="bg2">
                <a:lumMod val="20000"/>
                <a:lumOff val="80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2400" dirty="0">
                  <a:solidFill>
                    <a:schemeClr val="bg2">
                      <a:lumMod val="50000"/>
                    </a:schemeClr>
                  </a:solidFill>
                  <a:latin typeface="Calibri"/>
                  <a:cs typeface="Calibri"/>
                </a:rPr>
                <a:t>GLOBIOM, G4M, EPIC, </a:t>
              </a:r>
              <a:r>
                <a:rPr lang="en-US" sz="2400" dirty="0" err="1">
                  <a:solidFill>
                    <a:schemeClr val="bg2">
                      <a:lumMod val="50000"/>
                    </a:schemeClr>
                  </a:solidFill>
                  <a:latin typeface="Calibri"/>
                  <a:cs typeface="Calibri"/>
                </a:rPr>
                <a:t>TerraME</a:t>
              </a:r>
              <a:endParaRPr lang="en-US" sz="2400" dirty="0">
                <a:solidFill>
                  <a:schemeClr val="bg2">
                    <a:lumMod val="50000"/>
                  </a:schemeClr>
                </a:solidFill>
                <a:latin typeface="Calibri"/>
                <a:cs typeface="Calibri"/>
              </a:endParaRPr>
            </a:p>
          </p:txBody>
        </p:sp>
        <p:pic>
          <p:nvPicPr>
            <p:cNvPr id="181259" name="Picture 14" descr="terraAmaz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068" y="1568287"/>
              <a:ext cx="1863659" cy="14965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Can 2"/>
            <p:cNvSpPr/>
            <p:nvPr/>
          </p:nvSpPr>
          <p:spPr bwMode="auto">
            <a:xfrm>
              <a:off x="5370917" y="3092258"/>
              <a:ext cx="3090462" cy="608663"/>
            </a:xfrm>
            <a:prstGeom prst="can">
              <a:avLst/>
            </a:prstGeom>
            <a:solidFill>
              <a:schemeClr val="bg2">
                <a:lumMod val="20000"/>
                <a:lumOff val="80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2400" dirty="0" err="1">
                  <a:solidFill>
                    <a:schemeClr val="bg2">
                      <a:lumMod val="50000"/>
                    </a:schemeClr>
                  </a:solidFill>
                  <a:latin typeface="Calibri"/>
                  <a:cs typeface="Calibri"/>
                </a:rPr>
                <a:t>TerraLib</a:t>
              </a:r>
              <a:endParaRPr lang="en-US" sz="2400" dirty="0">
                <a:solidFill>
                  <a:schemeClr val="bg2">
                    <a:lumMod val="50000"/>
                  </a:schemeClr>
                </a:solidFill>
                <a:latin typeface="Calibri"/>
                <a:cs typeface="Calibri"/>
              </a:endParaRPr>
            </a:p>
          </p:txBody>
        </p:sp>
        <p:sp>
          <p:nvSpPr>
            <p:cNvPr id="181261" name="Rectangle 3"/>
            <p:cNvSpPr>
              <a:spLocks noChangeArrowheads="1"/>
            </p:cNvSpPr>
            <p:nvPr/>
          </p:nvSpPr>
          <p:spPr bwMode="auto">
            <a:xfrm>
              <a:off x="4748875" y="938790"/>
              <a:ext cx="4224289" cy="29130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grpSp>
      <p:pic>
        <p:nvPicPr>
          <p:cNvPr id="1812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00" y="4248150"/>
            <a:ext cx="3963988" cy="1973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125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67300" y="4211638"/>
            <a:ext cx="3702050"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ChangeArrowheads="1"/>
          </p:cNvSpPr>
          <p:nvPr>
            <p:ph type="title"/>
          </p:nvPr>
        </p:nvSpPr>
        <p:spPr/>
        <p:txBody>
          <a:bodyPr/>
          <a:lstStyle/>
          <a:p>
            <a:pPr eaLnBrk="1" hangingPunct="1"/>
            <a:r>
              <a:rPr lang="en-US" sz="2800">
                <a:latin typeface="Calibri" charset="0"/>
                <a:cs typeface="DejaVu Sans" charset="0"/>
              </a:rPr>
              <a:t>Complex adaptive systems: humans as ants</a:t>
            </a:r>
          </a:p>
        </p:txBody>
      </p:sp>
      <p:sp>
        <p:nvSpPr>
          <p:cNvPr id="8195" name="Rectangle 3"/>
          <p:cNvSpPr>
            <a:spLocks noGrp="1" noChangeArrowheads="1"/>
          </p:cNvSpPr>
          <p:nvPr>
            <p:ph idx="1"/>
          </p:nvPr>
        </p:nvSpPr>
        <p:spPr>
          <a:xfrm>
            <a:off x="684213" y="4581525"/>
            <a:ext cx="8229600" cy="1943100"/>
          </a:xfrm>
          <a:solidFill>
            <a:srgbClr val="E1E6F1"/>
          </a:solidFill>
        </p:spPr>
        <p:txBody>
          <a:bodyPr/>
          <a:lstStyle/>
          <a:p>
            <a:pPr marL="0" indent="0" eaLnBrk="1" hangingPunct="1">
              <a:spcBef>
                <a:spcPts val="600"/>
              </a:spcBef>
              <a:spcAft>
                <a:spcPts val="600"/>
              </a:spcAft>
              <a:buFont typeface="Wingdings" pitchFamily="2" charset="2"/>
              <a:buNone/>
              <a:defRPr/>
            </a:pPr>
            <a:r>
              <a:rPr lang="en-US" dirty="0" smtClean="0">
                <a:solidFill>
                  <a:srgbClr val="00007D"/>
                </a:solidFill>
                <a:ea typeface="+mn-ea"/>
                <a:cs typeface="+mn-cs"/>
              </a:rPr>
              <a:t>Systems composed of many interacting parts that evolve and adapt over time. </a:t>
            </a:r>
          </a:p>
          <a:p>
            <a:pPr marL="0" indent="0" eaLnBrk="1" hangingPunct="1">
              <a:spcBef>
                <a:spcPts val="600"/>
              </a:spcBef>
              <a:spcAft>
                <a:spcPts val="600"/>
              </a:spcAft>
              <a:buFont typeface="Wingdings" pitchFamily="2" charset="2"/>
              <a:buNone/>
              <a:defRPr/>
            </a:pPr>
            <a:r>
              <a:rPr lang="en-US" dirty="0" smtClean="0">
                <a:solidFill>
                  <a:srgbClr val="00007D"/>
                </a:solidFill>
                <a:ea typeface="+mn-ea"/>
                <a:cs typeface="+mn-cs"/>
              </a:rPr>
              <a:t>Organized behavior emerges from the simultaneous interactions of parts without any global plan.</a:t>
            </a:r>
          </a:p>
        </p:txBody>
      </p:sp>
      <p:pic>
        <p:nvPicPr>
          <p:cNvPr id="1822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196975"/>
            <a:ext cx="41529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1125538"/>
            <a:ext cx="3563937"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Título 1"/>
          <p:cNvSpPr>
            <a:spLocks noGrp="1"/>
          </p:cNvSpPr>
          <p:nvPr>
            <p:ph type="title" idx="4294967295"/>
          </p:nvPr>
        </p:nvSpPr>
        <p:spPr/>
        <p:txBody>
          <a:bodyPr/>
          <a:lstStyle/>
          <a:p>
            <a:pPr eaLnBrk="1" hangingPunct="1"/>
            <a:r>
              <a:rPr lang="pt-BR">
                <a:latin typeface="Calibri" charset="0"/>
              </a:rPr>
              <a:t>Computing is also a natural science</a:t>
            </a:r>
          </a:p>
        </p:txBody>
      </p:sp>
      <p:pic>
        <p:nvPicPr>
          <p:cNvPr id="18432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25" y="1214438"/>
            <a:ext cx="3786188"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 y="1214438"/>
            <a:ext cx="3822700"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6"/>
          <p:cNvSpPr txBox="1">
            <a:spLocks noChangeArrowheads="1"/>
          </p:cNvSpPr>
          <p:nvPr/>
        </p:nvSpPr>
        <p:spPr bwMode="auto">
          <a:xfrm>
            <a:off x="684213" y="5084763"/>
            <a:ext cx="3816350" cy="769937"/>
          </a:xfrm>
          <a:prstGeom prst="rect">
            <a:avLst/>
          </a:prstGeom>
          <a:solidFill>
            <a:srgbClr val="E1E6F1"/>
          </a:solidFill>
          <a:ln w="9525">
            <a:noFill/>
            <a:miter lim="800000"/>
            <a:headEnd/>
            <a:tailEnd/>
          </a:ln>
        </p:spPr>
        <p:txBody>
          <a:bodyPr>
            <a:spAutoFit/>
          </a:bodyPr>
          <a:lstStyle/>
          <a:p>
            <a:pPr>
              <a:defRPr/>
            </a:pPr>
            <a:r>
              <a:rPr lang="pt-BR" sz="2200">
                <a:solidFill>
                  <a:schemeClr val="bg2">
                    <a:lumMod val="75000"/>
                  </a:schemeClr>
                </a:solidFill>
                <a:latin typeface="Calibri" pitchFamily="34" charset="0"/>
                <a:ea typeface="+mn-ea"/>
                <a:cs typeface="+mn-cs"/>
              </a:rPr>
              <a:t>Computing studies information flows in natural systems...</a:t>
            </a:r>
            <a:endParaRPr lang="en-US" sz="2200">
              <a:solidFill>
                <a:schemeClr val="bg2">
                  <a:lumMod val="75000"/>
                </a:schemeClr>
              </a:solidFill>
              <a:latin typeface="Calibri" pitchFamily="34" charset="0"/>
              <a:ea typeface="+mn-ea"/>
              <a:cs typeface="+mn-cs"/>
            </a:endParaRPr>
          </a:p>
        </p:txBody>
      </p:sp>
      <p:sp>
        <p:nvSpPr>
          <p:cNvPr id="16390" name="Text Box 6"/>
          <p:cNvSpPr txBox="1">
            <a:spLocks noChangeArrowheads="1"/>
          </p:cNvSpPr>
          <p:nvPr/>
        </p:nvSpPr>
        <p:spPr bwMode="auto">
          <a:xfrm>
            <a:off x="5003800" y="5084763"/>
            <a:ext cx="3748088" cy="1108075"/>
          </a:xfrm>
          <a:prstGeom prst="rect">
            <a:avLst/>
          </a:prstGeom>
          <a:solidFill>
            <a:srgbClr val="E1E6F1"/>
          </a:solidFill>
          <a:ln w="9525">
            <a:noFill/>
            <a:miter lim="800000"/>
            <a:headEnd/>
            <a:tailEnd/>
          </a:ln>
        </p:spPr>
        <p:txBody>
          <a:bodyPr>
            <a:spAutoFit/>
          </a:bodyPr>
          <a:lstStyle/>
          <a:p>
            <a:pPr>
              <a:defRPr/>
            </a:pPr>
            <a:r>
              <a:rPr lang="pt-BR" sz="2200">
                <a:solidFill>
                  <a:schemeClr val="bg2">
                    <a:lumMod val="75000"/>
                  </a:schemeClr>
                </a:solidFill>
                <a:latin typeface="Calibri" pitchFamily="34" charset="0"/>
                <a:ea typeface="+mn-ea"/>
                <a:cs typeface="+mn-cs"/>
              </a:rPr>
              <a:t>...and how to represent and work with information flows in artificial systems</a:t>
            </a:r>
            <a:endParaRPr lang="en-US" sz="2200">
              <a:solidFill>
                <a:schemeClr val="bg2">
                  <a:lumMod val="75000"/>
                </a:schemeClr>
              </a:solidFill>
              <a:latin typeface="Calibri" pitchFamily="34"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ChangeArrowheads="1"/>
          </p:cNvSpPr>
          <p:nvPr>
            <p:ph type="title"/>
          </p:nvPr>
        </p:nvSpPr>
        <p:spPr>
          <a:xfrm>
            <a:off x="685800" y="381000"/>
            <a:ext cx="8350250" cy="960438"/>
          </a:xfrm>
        </p:spPr>
        <p:txBody>
          <a:bodyPr/>
          <a:lstStyle/>
          <a:p>
            <a:pPr eaLnBrk="1" hangingPunct="1"/>
            <a:r>
              <a:rPr lang="en-GB">
                <a:solidFill>
                  <a:srgbClr val="00007D"/>
                </a:solidFill>
                <a:latin typeface="Calibri" charset="0"/>
                <a:cs typeface="DejaVu Sans" charset="0"/>
              </a:rPr>
              <a:t>Agent-Based Modelling: Computing approaches to complex systems</a:t>
            </a:r>
          </a:p>
        </p:txBody>
      </p:sp>
      <p:sp>
        <p:nvSpPr>
          <p:cNvPr id="186370" name="Text Box 9"/>
          <p:cNvSpPr txBox="1">
            <a:spLocks noChangeArrowheads="1"/>
          </p:cNvSpPr>
          <p:nvPr/>
        </p:nvSpPr>
        <p:spPr bwMode="auto">
          <a:xfrm>
            <a:off x="2571750" y="3016250"/>
            <a:ext cx="69056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6988" eaLnBrk="0" hangingPunct="0">
              <a:tabLst>
                <a:tab pos="90488" algn="l"/>
              </a:tabLst>
              <a:defRPr sz="1400">
                <a:solidFill>
                  <a:schemeClr val="tx1"/>
                </a:solidFill>
                <a:latin typeface="Arial" charset="0"/>
                <a:ea typeface="ＭＳ Ｐゴシック" charset="0"/>
                <a:cs typeface="ＭＳ Ｐゴシック" charset="0"/>
              </a:defRPr>
            </a:lvl1pPr>
            <a:lvl2pPr marL="742950" indent="-285750" eaLnBrk="0" hangingPunct="0">
              <a:tabLst>
                <a:tab pos="90488" algn="l"/>
              </a:tabLst>
              <a:defRPr sz="1400">
                <a:solidFill>
                  <a:schemeClr val="tx1"/>
                </a:solidFill>
                <a:latin typeface="Arial" charset="0"/>
                <a:ea typeface="ＭＳ Ｐゴシック" charset="0"/>
              </a:defRPr>
            </a:lvl2pPr>
            <a:lvl3pPr marL="1143000" indent="-228600" eaLnBrk="0" hangingPunct="0">
              <a:tabLst>
                <a:tab pos="90488" algn="l"/>
              </a:tabLst>
              <a:defRPr sz="1400">
                <a:solidFill>
                  <a:schemeClr val="tx1"/>
                </a:solidFill>
                <a:latin typeface="Arial" charset="0"/>
                <a:ea typeface="ＭＳ Ｐゴシック" charset="0"/>
              </a:defRPr>
            </a:lvl3pPr>
            <a:lvl4pPr marL="1600200" indent="-228600" eaLnBrk="0" hangingPunct="0">
              <a:tabLst>
                <a:tab pos="90488" algn="l"/>
              </a:tabLst>
              <a:defRPr sz="1400">
                <a:solidFill>
                  <a:schemeClr val="tx1"/>
                </a:solidFill>
                <a:latin typeface="Arial" charset="0"/>
                <a:ea typeface="ＭＳ Ｐゴシック" charset="0"/>
              </a:defRPr>
            </a:lvl4pPr>
            <a:lvl5pPr marL="2057400" indent="-228600" eaLnBrk="0" hangingPunct="0">
              <a:tabLst>
                <a:tab pos="90488" algn="l"/>
              </a:tabLst>
              <a:defRPr sz="1400">
                <a:solidFill>
                  <a:schemeClr val="tx1"/>
                </a:solidFill>
                <a:latin typeface="Arial" charset="0"/>
                <a:ea typeface="ＭＳ Ｐゴシック" charset="0"/>
              </a:defRPr>
            </a:lvl5pPr>
            <a:lvl6pPr marL="2514600" indent="-228600" eaLnBrk="0" fontAlgn="base" hangingPunct="0">
              <a:spcBef>
                <a:spcPct val="0"/>
              </a:spcBef>
              <a:spcAft>
                <a:spcPct val="0"/>
              </a:spcAft>
              <a:tabLst>
                <a:tab pos="90488" algn="l"/>
              </a:tabLst>
              <a:defRPr sz="1400">
                <a:solidFill>
                  <a:schemeClr val="tx1"/>
                </a:solidFill>
                <a:latin typeface="Arial" charset="0"/>
                <a:ea typeface="ＭＳ Ｐゴシック" charset="0"/>
              </a:defRPr>
            </a:lvl6pPr>
            <a:lvl7pPr marL="2971800" indent="-228600" eaLnBrk="0" fontAlgn="base" hangingPunct="0">
              <a:spcBef>
                <a:spcPct val="0"/>
              </a:spcBef>
              <a:spcAft>
                <a:spcPct val="0"/>
              </a:spcAft>
              <a:tabLst>
                <a:tab pos="90488" algn="l"/>
              </a:tabLst>
              <a:defRPr sz="1400">
                <a:solidFill>
                  <a:schemeClr val="tx1"/>
                </a:solidFill>
                <a:latin typeface="Arial" charset="0"/>
                <a:ea typeface="ＭＳ Ｐゴシック" charset="0"/>
              </a:defRPr>
            </a:lvl7pPr>
            <a:lvl8pPr marL="3429000" indent="-228600" eaLnBrk="0" fontAlgn="base" hangingPunct="0">
              <a:spcBef>
                <a:spcPct val="0"/>
              </a:spcBef>
              <a:spcAft>
                <a:spcPct val="0"/>
              </a:spcAft>
              <a:tabLst>
                <a:tab pos="90488" algn="l"/>
              </a:tabLst>
              <a:defRPr sz="1400">
                <a:solidFill>
                  <a:schemeClr val="tx1"/>
                </a:solidFill>
                <a:latin typeface="Arial" charset="0"/>
                <a:ea typeface="ＭＳ Ｐゴシック" charset="0"/>
              </a:defRPr>
            </a:lvl8pPr>
            <a:lvl9pPr marL="3886200" indent="-228600" eaLnBrk="0" fontAlgn="base" hangingPunct="0">
              <a:spcBef>
                <a:spcPct val="0"/>
              </a:spcBef>
              <a:spcAft>
                <a:spcPct val="0"/>
              </a:spcAft>
              <a:tabLst>
                <a:tab pos="90488" algn="l"/>
              </a:tabLst>
              <a:defRPr sz="1400">
                <a:solidFill>
                  <a:schemeClr val="tx1"/>
                </a:solidFill>
                <a:latin typeface="Arial" charset="0"/>
                <a:ea typeface="ＭＳ Ｐゴシック" charset="0"/>
              </a:defRPr>
            </a:lvl9pPr>
          </a:lstStyle>
          <a:p>
            <a:pPr algn="ctr">
              <a:lnSpc>
                <a:spcPts val="2163"/>
              </a:lnSpc>
            </a:pPr>
            <a:r>
              <a:rPr lang="en-US" sz="2000">
                <a:latin typeface="Calibri" charset="0"/>
                <a:cs typeface="Calibri" charset="0"/>
              </a:rPr>
              <a:t>Goal</a:t>
            </a:r>
          </a:p>
          <a:p>
            <a:pPr algn="ctr">
              <a:lnSpc>
                <a:spcPts val="2163"/>
              </a:lnSpc>
            </a:pPr>
            <a:endParaRPr lang="en-US" sz="2000">
              <a:latin typeface="Calibri" charset="0"/>
              <a:cs typeface="Calibri" charset="0"/>
            </a:endParaRPr>
          </a:p>
        </p:txBody>
      </p:sp>
      <p:grpSp>
        <p:nvGrpSpPr>
          <p:cNvPr id="186371" name="Group 10"/>
          <p:cNvGrpSpPr>
            <a:grpSpLocks/>
          </p:cNvGrpSpPr>
          <p:nvPr/>
        </p:nvGrpSpPr>
        <p:grpSpPr bwMode="auto">
          <a:xfrm>
            <a:off x="625475" y="2817813"/>
            <a:ext cx="8518525" cy="3535362"/>
            <a:chOff x="168" y="1553"/>
            <a:chExt cx="5366" cy="2227"/>
          </a:xfrm>
        </p:grpSpPr>
        <p:grpSp>
          <p:nvGrpSpPr>
            <p:cNvPr id="186432" name="Group 11"/>
            <p:cNvGrpSpPr>
              <a:grpSpLocks/>
            </p:cNvGrpSpPr>
            <p:nvPr/>
          </p:nvGrpSpPr>
          <p:grpSpPr bwMode="auto">
            <a:xfrm>
              <a:off x="168" y="1553"/>
              <a:ext cx="5366" cy="1925"/>
              <a:chOff x="168" y="1553"/>
              <a:chExt cx="5366" cy="1925"/>
            </a:xfrm>
          </p:grpSpPr>
          <p:sp>
            <p:nvSpPr>
              <p:cNvPr id="186436" name="Freeform 12"/>
              <p:cNvSpPr>
                <a:spLocks/>
              </p:cNvSpPr>
              <p:nvPr/>
            </p:nvSpPr>
            <p:spPr bwMode="auto">
              <a:xfrm>
                <a:off x="168" y="1553"/>
                <a:ext cx="5358" cy="1916"/>
              </a:xfrm>
              <a:custGeom>
                <a:avLst/>
                <a:gdLst>
                  <a:gd name="T0" fmla="*/ 0 w 10000"/>
                  <a:gd name="T1" fmla="*/ 0 h 10000"/>
                  <a:gd name="T2" fmla="*/ 1 w 10000"/>
                  <a:gd name="T3" fmla="*/ 0 h 10000"/>
                  <a:gd name="T4" fmla="*/ 1 w 10000"/>
                  <a:gd name="T5" fmla="*/ 0 h 10000"/>
                  <a:gd name="T6" fmla="*/ 1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10000"/>
                    </a:moveTo>
                    <a:lnTo>
                      <a:pt x="3669" y="0"/>
                    </a:lnTo>
                    <a:lnTo>
                      <a:pt x="10000" y="0"/>
                    </a:lnTo>
                    <a:lnTo>
                      <a:pt x="6330" y="10000"/>
                    </a:lnTo>
                    <a:lnTo>
                      <a:pt x="0" y="10000"/>
                    </a:lnTo>
                  </a:path>
                </a:pathLst>
              </a:custGeom>
              <a:gradFill rotWithShape="0">
                <a:gsLst>
                  <a:gs pos="0">
                    <a:srgbClr val="E2BDFF"/>
                  </a:gs>
                  <a:gs pos="100000">
                    <a:srgbClr val="FDF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437" name="Freeform 13"/>
              <p:cNvSpPr>
                <a:spLocks/>
              </p:cNvSpPr>
              <p:nvPr/>
            </p:nvSpPr>
            <p:spPr bwMode="auto">
              <a:xfrm>
                <a:off x="168" y="1554"/>
                <a:ext cx="5366" cy="1924"/>
              </a:xfrm>
              <a:custGeom>
                <a:avLst/>
                <a:gdLst>
                  <a:gd name="T0" fmla="*/ 0 w 10000"/>
                  <a:gd name="T1" fmla="*/ 0 h 10000"/>
                  <a:gd name="T2" fmla="*/ 1 w 10000"/>
                  <a:gd name="T3" fmla="*/ 0 h 10000"/>
                  <a:gd name="T4" fmla="*/ 1 w 10000"/>
                  <a:gd name="T5" fmla="*/ 0 h 10000"/>
                  <a:gd name="T6" fmla="*/ 1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10000"/>
                    </a:moveTo>
                    <a:lnTo>
                      <a:pt x="3670" y="0"/>
                    </a:lnTo>
                    <a:lnTo>
                      <a:pt x="10000" y="0"/>
                    </a:lnTo>
                    <a:lnTo>
                      <a:pt x="6329" y="10000"/>
                    </a:lnTo>
                    <a:lnTo>
                      <a:pt x="0" y="1000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86433" name="Group 14"/>
            <p:cNvGrpSpPr>
              <a:grpSpLocks/>
            </p:cNvGrpSpPr>
            <p:nvPr/>
          </p:nvGrpSpPr>
          <p:grpSpPr bwMode="auto">
            <a:xfrm>
              <a:off x="842" y="3225"/>
              <a:ext cx="1287" cy="555"/>
              <a:chOff x="757" y="3016"/>
              <a:chExt cx="1287" cy="555"/>
            </a:xfrm>
          </p:grpSpPr>
          <p:sp>
            <p:nvSpPr>
              <p:cNvPr id="186434" name="Freeform 15"/>
              <p:cNvSpPr>
                <a:spLocks/>
              </p:cNvSpPr>
              <p:nvPr/>
            </p:nvSpPr>
            <p:spPr bwMode="auto">
              <a:xfrm>
                <a:off x="757" y="3016"/>
                <a:ext cx="1287" cy="286"/>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435" name="Text Box 16"/>
              <p:cNvSpPr txBox="1">
                <a:spLocks noChangeArrowheads="1"/>
              </p:cNvSpPr>
              <p:nvPr/>
            </p:nvSpPr>
            <p:spPr bwMode="auto">
              <a:xfrm>
                <a:off x="757" y="3044"/>
                <a:ext cx="1144" cy="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6988" eaLnBrk="0" hangingPunct="0">
                  <a:tabLst>
                    <a:tab pos="90488" algn="l"/>
                    <a:tab pos="1004888" algn="l"/>
                    <a:tab pos="1919288" algn="l"/>
                  </a:tabLst>
                  <a:defRPr sz="1400">
                    <a:solidFill>
                      <a:schemeClr val="tx1"/>
                    </a:solidFill>
                    <a:latin typeface="Arial" charset="0"/>
                    <a:ea typeface="ＭＳ Ｐゴシック" charset="0"/>
                    <a:cs typeface="ＭＳ Ｐゴシック" charset="0"/>
                  </a:defRPr>
                </a:lvl1pPr>
                <a:lvl2pPr marL="742950" indent="-285750" eaLnBrk="0" hangingPunct="0">
                  <a:tabLst>
                    <a:tab pos="90488" algn="l"/>
                    <a:tab pos="1004888" algn="l"/>
                    <a:tab pos="1919288" algn="l"/>
                  </a:tabLst>
                  <a:defRPr sz="1400">
                    <a:solidFill>
                      <a:schemeClr val="tx1"/>
                    </a:solidFill>
                    <a:latin typeface="Arial" charset="0"/>
                    <a:ea typeface="ＭＳ Ｐゴシック" charset="0"/>
                  </a:defRPr>
                </a:lvl2pPr>
                <a:lvl3pPr marL="1143000" indent="-228600" eaLnBrk="0" hangingPunct="0">
                  <a:tabLst>
                    <a:tab pos="90488" algn="l"/>
                    <a:tab pos="1004888" algn="l"/>
                    <a:tab pos="1919288" algn="l"/>
                  </a:tabLst>
                  <a:defRPr sz="1400">
                    <a:solidFill>
                      <a:schemeClr val="tx1"/>
                    </a:solidFill>
                    <a:latin typeface="Arial" charset="0"/>
                    <a:ea typeface="ＭＳ Ｐゴシック" charset="0"/>
                  </a:defRPr>
                </a:lvl3pPr>
                <a:lvl4pPr marL="1600200" indent="-228600" eaLnBrk="0" hangingPunct="0">
                  <a:tabLst>
                    <a:tab pos="90488" algn="l"/>
                    <a:tab pos="1004888" algn="l"/>
                    <a:tab pos="1919288" algn="l"/>
                  </a:tabLst>
                  <a:defRPr sz="1400">
                    <a:solidFill>
                      <a:schemeClr val="tx1"/>
                    </a:solidFill>
                    <a:latin typeface="Arial" charset="0"/>
                    <a:ea typeface="ＭＳ Ｐゴシック" charset="0"/>
                  </a:defRPr>
                </a:lvl4pPr>
                <a:lvl5pPr marL="2057400" indent="-228600" eaLnBrk="0" hangingPunct="0">
                  <a:tabLst>
                    <a:tab pos="90488" algn="l"/>
                    <a:tab pos="1004888" algn="l"/>
                    <a:tab pos="1919288" algn="l"/>
                  </a:tabLst>
                  <a:defRPr sz="1400">
                    <a:solidFill>
                      <a:schemeClr val="tx1"/>
                    </a:solidFill>
                    <a:latin typeface="Arial" charset="0"/>
                    <a:ea typeface="ＭＳ Ｐゴシック" charset="0"/>
                  </a:defRPr>
                </a:lvl5pPr>
                <a:lvl6pPr marL="2514600" indent="-228600" eaLnBrk="0" fontAlgn="base" hangingPunct="0">
                  <a:spcBef>
                    <a:spcPct val="0"/>
                  </a:spcBef>
                  <a:spcAft>
                    <a:spcPct val="0"/>
                  </a:spcAft>
                  <a:tabLst>
                    <a:tab pos="90488" algn="l"/>
                    <a:tab pos="1004888" algn="l"/>
                    <a:tab pos="1919288" algn="l"/>
                  </a:tabLst>
                  <a:defRPr sz="1400">
                    <a:solidFill>
                      <a:schemeClr val="tx1"/>
                    </a:solidFill>
                    <a:latin typeface="Arial" charset="0"/>
                    <a:ea typeface="ＭＳ Ｐゴシック" charset="0"/>
                  </a:defRPr>
                </a:lvl6pPr>
                <a:lvl7pPr marL="2971800" indent="-228600" eaLnBrk="0" fontAlgn="base" hangingPunct="0">
                  <a:spcBef>
                    <a:spcPct val="0"/>
                  </a:spcBef>
                  <a:spcAft>
                    <a:spcPct val="0"/>
                  </a:spcAft>
                  <a:tabLst>
                    <a:tab pos="90488" algn="l"/>
                    <a:tab pos="1004888" algn="l"/>
                    <a:tab pos="1919288" algn="l"/>
                  </a:tabLst>
                  <a:defRPr sz="1400">
                    <a:solidFill>
                      <a:schemeClr val="tx1"/>
                    </a:solidFill>
                    <a:latin typeface="Arial" charset="0"/>
                    <a:ea typeface="ＭＳ Ｐゴシック" charset="0"/>
                  </a:defRPr>
                </a:lvl7pPr>
                <a:lvl8pPr marL="3429000" indent="-228600" eaLnBrk="0" fontAlgn="base" hangingPunct="0">
                  <a:spcBef>
                    <a:spcPct val="0"/>
                  </a:spcBef>
                  <a:spcAft>
                    <a:spcPct val="0"/>
                  </a:spcAft>
                  <a:tabLst>
                    <a:tab pos="90488" algn="l"/>
                    <a:tab pos="1004888" algn="l"/>
                    <a:tab pos="1919288" algn="l"/>
                  </a:tabLst>
                  <a:defRPr sz="1400">
                    <a:solidFill>
                      <a:schemeClr val="tx1"/>
                    </a:solidFill>
                    <a:latin typeface="Arial" charset="0"/>
                    <a:ea typeface="ＭＳ Ｐゴシック" charset="0"/>
                  </a:defRPr>
                </a:lvl8pPr>
                <a:lvl9pPr marL="3886200" indent="-228600" eaLnBrk="0" fontAlgn="base" hangingPunct="0">
                  <a:spcBef>
                    <a:spcPct val="0"/>
                  </a:spcBef>
                  <a:spcAft>
                    <a:spcPct val="0"/>
                  </a:spcAft>
                  <a:tabLst>
                    <a:tab pos="90488" algn="l"/>
                    <a:tab pos="1004888" algn="l"/>
                    <a:tab pos="1919288" algn="l"/>
                  </a:tabLst>
                  <a:defRPr sz="1400">
                    <a:solidFill>
                      <a:schemeClr val="tx1"/>
                    </a:solidFill>
                    <a:latin typeface="Arial" charset="0"/>
                    <a:ea typeface="ＭＳ Ｐゴシック" charset="0"/>
                  </a:defRPr>
                </a:lvl9pPr>
              </a:lstStyle>
              <a:p>
                <a:pPr>
                  <a:lnSpc>
                    <a:spcPts val="2875"/>
                  </a:lnSpc>
                </a:pPr>
                <a:r>
                  <a:rPr lang="en-US" sz="2400">
                    <a:latin typeface="Calibri" charset="0"/>
                    <a:cs typeface="Calibri" charset="0"/>
                  </a:rPr>
                  <a:t>Environment</a:t>
                </a:r>
                <a:endParaRPr lang="en-US" sz="2400" i="1">
                  <a:latin typeface="Calibri" charset="0"/>
                  <a:cs typeface="Calibri" charset="0"/>
                </a:endParaRPr>
              </a:p>
              <a:p>
                <a:pPr>
                  <a:lnSpc>
                    <a:spcPts val="2875"/>
                  </a:lnSpc>
                </a:pPr>
                <a:endParaRPr lang="en-US" sz="2400" i="1">
                  <a:latin typeface="Calibri" charset="0"/>
                  <a:cs typeface="Calibri" charset="0"/>
                </a:endParaRPr>
              </a:p>
            </p:txBody>
          </p:sp>
        </p:grpSp>
      </p:grpSp>
      <p:grpSp>
        <p:nvGrpSpPr>
          <p:cNvPr id="186372" name="Group 17"/>
          <p:cNvGrpSpPr>
            <a:grpSpLocks/>
          </p:cNvGrpSpPr>
          <p:nvPr/>
        </p:nvGrpSpPr>
        <p:grpSpPr bwMode="auto">
          <a:xfrm>
            <a:off x="3216275" y="2981325"/>
            <a:ext cx="4522788" cy="1292225"/>
            <a:chOff x="1596" y="1554"/>
            <a:chExt cx="2849" cy="814"/>
          </a:xfrm>
        </p:grpSpPr>
        <p:grpSp>
          <p:nvGrpSpPr>
            <p:cNvPr id="186422" name="Group 18"/>
            <p:cNvGrpSpPr>
              <a:grpSpLocks/>
            </p:cNvGrpSpPr>
            <p:nvPr/>
          </p:nvGrpSpPr>
          <p:grpSpPr bwMode="auto">
            <a:xfrm>
              <a:off x="1596" y="1554"/>
              <a:ext cx="785" cy="766"/>
              <a:chOff x="1596" y="1554"/>
              <a:chExt cx="785" cy="766"/>
            </a:xfrm>
          </p:grpSpPr>
          <p:sp>
            <p:nvSpPr>
              <p:cNvPr id="186428" name="Freeform 19"/>
              <p:cNvSpPr>
                <a:spLocks/>
              </p:cNvSpPr>
              <p:nvPr/>
            </p:nvSpPr>
            <p:spPr bwMode="auto">
              <a:xfrm>
                <a:off x="1596" y="1554"/>
                <a:ext cx="785" cy="766"/>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w 10000"/>
                  <a:gd name="T13" fmla="*/ 0 h 10000"/>
                  <a:gd name="T14" fmla="*/ 0 w 10000"/>
                  <a:gd name="T15" fmla="*/ 0 h 10000"/>
                  <a:gd name="T16" fmla="*/ 0 w 10000"/>
                  <a:gd name="T17" fmla="*/ 0 h 10000"/>
                  <a:gd name="T18" fmla="*/ 0 w 10000"/>
                  <a:gd name="T19" fmla="*/ 0 h 10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000"/>
                  <a:gd name="T31" fmla="*/ 0 h 10000"/>
                  <a:gd name="T32" fmla="*/ 10000 w 10000"/>
                  <a:gd name="T33" fmla="*/ 10000 h 10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000" h="10000">
                    <a:moveTo>
                      <a:pt x="1209" y="0"/>
                    </a:moveTo>
                    <a:lnTo>
                      <a:pt x="8790" y="0"/>
                    </a:lnTo>
                    <a:cubicBezTo>
                      <a:pt x="9458" y="0"/>
                      <a:pt x="10000" y="555"/>
                      <a:pt x="10000" y="1239"/>
                    </a:cubicBezTo>
                    <a:lnTo>
                      <a:pt x="10000" y="8760"/>
                    </a:lnTo>
                    <a:cubicBezTo>
                      <a:pt x="10000" y="9444"/>
                      <a:pt x="9458" y="10000"/>
                      <a:pt x="8790" y="10000"/>
                    </a:cubicBezTo>
                    <a:lnTo>
                      <a:pt x="1209" y="10000"/>
                    </a:lnTo>
                    <a:cubicBezTo>
                      <a:pt x="541" y="10000"/>
                      <a:pt x="0" y="9444"/>
                      <a:pt x="0" y="8760"/>
                    </a:cubicBezTo>
                    <a:lnTo>
                      <a:pt x="0" y="1239"/>
                    </a:lnTo>
                    <a:cubicBezTo>
                      <a:pt x="0" y="555"/>
                      <a:pt x="541" y="0"/>
                      <a:pt x="1209" y="0"/>
                    </a:cubicBezTo>
                    <a:close/>
                    <a:moveTo>
                      <a:pt x="1209" y="0"/>
                    </a:moveTo>
                  </a:path>
                </a:pathLst>
              </a:custGeom>
              <a:solidFill>
                <a:srgbClr val="FFFFFF"/>
              </a:solidFill>
              <a:ln w="9525">
                <a:solidFill>
                  <a:schemeClr val="tx1"/>
                </a:solidFill>
                <a:round/>
                <a:headEnd/>
                <a:tailEnd/>
              </a:ln>
            </p:spPr>
            <p:txBody>
              <a:bodyPr/>
              <a:lstStyle/>
              <a:p>
                <a:endParaRPr lang="en-US"/>
              </a:p>
            </p:txBody>
          </p:sp>
          <p:grpSp>
            <p:nvGrpSpPr>
              <p:cNvPr id="186429" name="Group 20"/>
              <p:cNvGrpSpPr>
                <a:grpSpLocks/>
              </p:cNvGrpSpPr>
              <p:nvPr/>
            </p:nvGrpSpPr>
            <p:grpSpPr bwMode="auto">
              <a:xfrm>
                <a:off x="1874" y="1630"/>
                <a:ext cx="232" cy="619"/>
                <a:chOff x="1839" y="1620"/>
                <a:chExt cx="232" cy="619"/>
              </a:xfrm>
            </p:grpSpPr>
            <p:sp>
              <p:nvSpPr>
                <p:cNvPr id="186430" name="Freeform 21"/>
                <p:cNvSpPr>
                  <a:spLocks/>
                </p:cNvSpPr>
                <p:nvPr/>
              </p:nvSpPr>
              <p:spPr bwMode="auto">
                <a:xfrm>
                  <a:off x="1839" y="1739"/>
                  <a:ext cx="232" cy="500"/>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w 10000"/>
                    <a:gd name="T13" fmla="*/ 0 h 10000"/>
                    <a:gd name="T14" fmla="*/ 0 w 10000"/>
                    <a:gd name="T15" fmla="*/ 0 h 10000"/>
                    <a:gd name="T16" fmla="*/ 0 w 10000"/>
                    <a:gd name="T17" fmla="*/ 0 h 10000"/>
                    <a:gd name="T18" fmla="*/ 0 w 10000"/>
                    <a:gd name="T19" fmla="*/ 0 h 10000"/>
                    <a:gd name="T20" fmla="*/ 0 w 10000"/>
                    <a:gd name="T21" fmla="*/ 0 h 10000"/>
                    <a:gd name="T22" fmla="*/ 0 w 10000"/>
                    <a:gd name="T23" fmla="*/ 0 h 10000"/>
                    <a:gd name="T24" fmla="*/ 0 w 10000"/>
                    <a:gd name="T25" fmla="*/ 0 h 10000"/>
                    <a:gd name="T26" fmla="*/ 0 w 10000"/>
                    <a:gd name="T27" fmla="*/ 0 h 10000"/>
                    <a:gd name="T28" fmla="*/ 0 w 10000"/>
                    <a:gd name="T29" fmla="*/ 0 h 10000"/>
                    <a:gd name="T30" fmla="*/ 0 w 10000"/>
                    <a:gd name="T31" fmla="*/ 0 h 10000"/>
                    <a:gd name="T32" fmla="*/ 0 w 10000"/>
                    <a:gd name="T33" fmla="*/ 0 h 10000"/>
                    <a:gd name="T34" fmla="*/ 0 w 10000"/>
                    <a:gd name="T35" fmla="*/ 0 h 10000"/>
                    <a:gd name="T36" fmla="*/ 0 w 10000"/>
                    <a:gd name="T37" fmla="*/ 0 h 10000"/>
                    <a:gd name="T38" fmla="*/ 0 w 10000"/>
                    <a:gd name="T39" fmla="*/ 0 h 10000"/>
                    <a:gd name="T40" fmla="*/ 0 w 10000"/>
                    <a:gd name="T41" fmla="*/ 0 h 10000"/>
                    <a:gd name="T42" fmla="*/ 0 w 10000"/>
                    <a:gd name="T43" fmla="*/ 0 h 10000"/>
                    <a:gd name="T44" fmla="*/ 0 w 10000"/>
                    <a:gd name="T45" fmla="*/ 0 h 10000"/>
                    <a:gd name="T46" fmla="*/ 0 w 10000"/>
                    <a:gd name="T47" fmla="*/ 0 h 10000"/>
                    <a:gd name="T48" fmla="*/ 0 w 10000"/>
                    <a:gd name="T49" fmla="*/ 0 h 10000"/>
                    <a:gd name="T50" fmla="*/ 0 w 10000"/>
                    <a:gd name="T51" fmla="*/ 0 h 10000"/>
                    <a:gd name="T52" fmla="*/ 0 w 10000"/>
                    <a:gd name="T53" fmla="*/ 0 h 10000"/>
                    <a:gd name="T54" fmla="*/ 0 w 10000"/>
                    <a:gd name="T55" fmla="*/ 0 h 10000"/>
                    <a:gd name="T56" fmla="*/ 0 w 10000"/>
                    <a:gd name="T57" fmla="*/ 0 h 10000"/>
                    <a:gd name="T58" fmla="*/ 0 w 10000"/>
                    <a:gd name="T59" fmla="*/ 0 h 10000"/>
                    <a:gd name="T60" fmla="*/ 0 w 10000"/>
                    <a:gd name="T61" fmla="*/ 0 h 10000"/>
                    <a:gd name="T62" fmla="*/ 0 w 10000"/>
                    <a:gd name="T63" fmla="*/ 0 h 10000"/>
                    <a:gd name="T64" fmla="*/ 0 w 10000"/>
                    <a:gd name="T65" fmla="*/ 0 h 10000"/>
                    <a:gd name="T66" fmla="*/ 0 w 10000"/>
                    <a:gd name="T67" fmla="*/ 0 h 10000"/>
                    <a:gd name="T68" fmla="*/ 0 w 10000"/>
                    <a:gd name="T69" fmla="*/ 0 h 10000"/>
                    <a:gd name="T70" fmla="*/ 0 w 10000"/>
                    <a:gd name="T71" fmla="*/ 0 h 10000"/>
                    <a:gd name="T72" fmla="*/ 0 w 10000"/>
                    <a:gd name="T73" fmla="*/ 0 h 10000"/>
                    <a:gd name="T74" fmla="*/ 0 w 10000"/>
                    <a:gd name="T75" fmla="*/ 0 h 10000"/>
                    <a:gd name="T76" fmla="*/ 0 w 10000"/>
                    <a:gd name="T77" fmla="*/ 0 h 10000"/>
                    <a:gd name="T78" fmla="*/ 0 w 10000"/>
                    <a:gd name="T79" fmla="*/ 0 h 10000"/>
                    <a:gd name="T80" fmla="*/ 0 w 10000"/>
                    <a:gd name="T81" fmla="*/ 0 h 10000"/>
                    <a:gd name="T82" fmla="*/ 0 w 10000"/>
                    <a:gd name="T83" fmla="*/ 0 h 10000"/>
                    <a:gd name="T84" fmla="*/ 0 w 10000"/>
                    <a:gd name="T85" fmla="*/ 0 h 10000"/>
                    <a:gd name="T86" fmla="*/ 0 w 10000"/>
                    <a:gd name="T87" fmla="*/ 0 h 10000"/>
                    <a:gd name="T88" fmla="*/ 0 w 10000"/>
                    <a:gd name="T89" fmla="*/ 0 h 10000"/>
                    <a:gd name="T90" fmla="*/ 0 w 10000"/>
                    <a:gd name="T91" fmla="*/ 0 h 10000"/>
                    <a:gd name="T92" fmla="*/ 0 w 10000"/>
                    <a:gd name="T93" fmla="*/ 0 h 10000"/>
                    <a:gd name="T94" fmla="*/ 0 w 10000"/>
                    <a:gd name="T95" fmla="*/ 0 h 10000"/>
                    <a:gd name="T96" fmla="*/ 0 w 10000"/>
                    <a:gd name="T97" fmla="*/ 0 h 100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000"/>
                    <a:gd name="T148" fmla="*/ 0 h 10000"/>
                    <a:gd name="T149" fmla="*/ 10000 w 10000"/>
                    <a:gd name="T150" fmla="*/ 10000 h 1000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000" h="10000">
                      <a:moveTo>
                        <a:pt x="2389" y="0"/>
                      </a:moveTo>
                      <a:lnTo>
                        <a:pt x="7654" y="0"/>
                      </a:lnTo>
                      <a:lnTo>
                        <a:pt x="7831" y="0"/>
                      </a:lnTo>
                      <a:lnTo>
                        <a:pt x="7964" y="20"/>
                      </a:lnTo>
                      <a:lnTo>
                        <a:pt x="8097" y="20"/>
                      </a:lnTo>
                      <a:lnTo>
                        <a:pt x="8185" y="40"/>
                      </a:lnTo>
                      <a:lnTo>
                        <a:pt x="8318" y="60"/>
                      </a:lnTo>
                      <a:lnTo>
                        <a:pt x="8495" y="60"/>
                      </a:lnTo>
                      <a:lnTo>
                        <a:pt x="8628" y="80"/>
                      </a:lnTo>
                      <a:lnTo>
                        <a:pt x="8761" y="120"/>
                      </a:lnTo>
                      <a:lnTo>
                        <a:pt x="8849" y="140"/>
                      </a:lnTo>
                      <a:lnTo>
                        <a:pt x="8982" y="160"/>
                      </a:lnTo>
                      <a:lnTo>
                        <a:pt x="9159" y="220"/>
                      </a:lnTo>
                      <a:lnTo>
                        <a:pt x="9292" y="260"/>
                      </a:lnTo>
                      <a:lnTo>
                        <a:pt x="9380" y="300"/>
                      </a:lnTo>
                      <a:lnTo>
                        <a:pt x="9557" y="360"/>
                      </a:lnTo>
                      <a:lnTo>
                        <a:pt x="9646" y="420"/>
                      </a:lnTo>
                      <a:lnTo>
                        <a:pt x="9734" y="480"/>
                      </a:lnTo>
                      <a:lnTo>
                        <a:pt x="9867" y="560"/>
                      </a:lnTo>
                      <a:lnTo>
                        <a:pt x="9911" y="620"/>
                      </a:lnTo>
                      <a:lnTo>
                        <a:pt x="10000" y="700"/>
                      </a:lnTo>
                      <a:lnTo>
                        <a:pt x="10000" y="760"/>
                      </a:lnTo>
                      <a:lnTo>
                        <a:pt x="10000" y="840"/>
                      </a:lnTo>
                      <a:lnTo>
                        <a:pt x="10000" y="4540"/>
                      </a:lnTo>
                      <a:lnTo>
                        <a:pt x="9955" y="4580"/>
                      </a:lnTo>
                      <a:lnTo>
                        <a:pt x="9911" y="4620"/>
                      </a:lnTo>
                      <a:lnTo>
                        <a:pt x="9911" y="4680"/>
                      </a:lnTo>
                      <a:lnTo>
                        <a:pt x="9867" y="4700"/>
                      </a:lnTo>
                      <a:lnTo>
                        <a:pt x="9778" y="4760"/>
                      </a:lnTo>
                      <a:lnTo>
                        <a:pt x="9690" y="4800"/>
                      </a:lnTo>
                      <a:lnTo>
                        <a:pt x="9557" y="4840"/>
                      </a:lnTo>
                      <a:lnTo>
                        <a:pt x="9424" y="4880"/>
                      </a:lnTo>
                      <a:lnTo>
                        <a:pt x="9380" y="4900"/>
                      </a:lnTo>
                      <a:lnTo>
                        <a:pt x="9247" y="4900"/>
                      </a:lnTo>
                      <a:lnTo>
                        <a:pt x="9115" y="4900"/>
                      </a:lnTo>
                      <a:lnTo>
                        <a:pt x="8982" y="4900"/>
                      </a:lnTo>
                      <a:lnTo>
                        <a:pt x="8849" y="4900"/>
                      </a:lnTo>
                      <a:lnTo>
                        <a:pt x="8716" y="4860"/>
                      </a:lnTo>
                      <a:lnTo>
                        <a:pt x="8628" y="4860"/>
                      </a:lnTo>
                      <a:lnTo>
                        <a:pt x="8539" y="4820"/>
                      </a:lnTo>
                      <a:lnTo>
                        <a:pt x="8495" y="4780"/>
                      </a:lnTo>
                      <a:lnTo>
                        <a:pt x="8407" y="4740"/>
                      </a:lnTo>
                      <a:lnTo>
                        <a:pt x="8362" y="4700"/>
                      </a:lnTo>
                      <a:lnTo>
                        <a:pt x="8274" y="4680"/>
                      </a:lnTo>
                      <a:lnTo>
                        <a:pt x="8274" y="4640"/>
                      </a:lnTo>
                      <a:lnTo>
                        <a:pt x="8230" y="4600"/>
                      </a:lnTo>
                      <a:lnTo>
                        <a:pt x="8230" y="4580"/>
                      </a:lnTo>
                      <a:lnTo>
                        <a:pt x="8185" y="4520"/>
                      </a:lnTo>
                      <a:lnTo>
                        <a:pt x="8230" y="1700"/>
                      </a:lnTo>
                      <a:lnTo>
                        <a:pt x="7654" y="1700"/>
                      </a:lnTo>
                      <a:lnTo>
                        <a:pt x="7654" y="9440"/>
                      </a:lnTo>
                      <a:lnTo>
                        <a:pt x="7654" y="9520"/>
                      </a:lnTo>
                      <a:lnTo>
                        <a:pt x="7610" y="9600"/>
                      </a:lnTo>
                      <a:lnTo>
                        <a:pt x="7566" y="9680"/>
                      </a:lnTo>
                      <a:lnTo>
                        <a:pt x="7477" y="9760"/>
                      </a:lnTo>
                      <a:lnTo>
                        <a:pt x="7345" y="9820"/>
                      </a:lnTo>
                      <a:lnTo>
                        <a:pt x="7256" y="9880"/>
                      </a:lnTo>
                      <a:lnTo>
                        <a:pt x="7123" y="9920"/>
                      </a:lnTo>
                      <a:lnTo>
                        <a:pt x="6991" y="9960"/>
                      </a:lnTo>
                      <a:lnTo>
                        <a:pt x="6858" y="9980"/>
                      </a:lnTo>
                      <a:lnTo>
                        <a:pt x="6725" y="10000"/>
                      </a:lnTo>
                      <a:lnTo>
                        <a:pt x="6637" y="10000"/>
                      </a:lnTo>
                      <a:lnTo>
                        <a:pt x="6504" y="10000"/>
                      </a:lnTo>
                      <a:lnTo>
                        <a:pt x="6371" y="10000"/>
                      </a:lnTo>
                      <a:lnTo>
                        <a:pt x="6238" y="10000"/>
                      </a:lnTo>
                      <a:lnTo>
                        <a:pt x="6061" y="9980"/>
                      </a:lnTo>
                      <a:lnTo>
                        <a:pt x="5884" y="9940"/>
                      </a:lnTo>
                      <a:lnTo>
                        <a:pt x="5752" y="9920"/>
                      </a:lnTo>
                      <a:lnTo>
                        <a:pt x="5663" y="9860"/>
                      </a:lnTo>
                      <a:lnTo>
                        <a:pt x="5619" y="9840"/>
                      </a:lnTo>
                      <a:lnTo>
                        <a:pt x="5530" y="9780"/>
                      </a:lnTo>
                      <a:lnTo>
                        <a:pt x="5442" y="9720"/>
                      </a:lnTo>
                      <a:lnTo>
                        <a:pt x="5398" y="9680"/>
                      </a:lnTo>
                      <a:lnTo>
                        <a:pt x="5353" y="9620"/>
                      </a:lnTo>
                      <a:lnTo>
                        <a:pt x="5309" y="9560"/>
                      </a:lnTo>
                      <a:lnTo>
                        <a:pt x="5309" y="9500"/>
                      </a:lnTo>
                      <a:lnTo>
                        <a:pt x="5309" y="4780"/>
                      </a:lnTo>
                      <a:lnTo>
                        <a:pt x="4690" y="4780"/>
                      </a:lnTo>
                      <a:lnTo>
                        <a:pt x="4690" y="9480"/>
                      </a:lnTo>
                      <a:lnTo>
                        <a:pt x="4646" y="9560"/>
                      </a:lnTo>
                      <a:lnTo>
                        <a:pt x="4646" y="9600"/>
                      </a:lnTo>
                      <a:lnTo>
                        <a:pt x="4557" y="9700"/>
                      </a:lnTo>
                      <a:lnTo>
                        <a:pt x="4469" y="9760"/>
                      </a:lnTo>
                      <a:lnTo>
                        <a:pt x="4380" y="9820"/>
                      </a:lnTo>
                      <a:lnTo>
                        <a:pt x="4292" y="9880"/>
                      </a:lnTo>
                      <a:lnTo>
                        <a:pt x="4159" y="9940"/>
                      </a:lnTo>
                      <a:lnTo>
                        <a:pt x="3982" y="9960"/>
                      </a:lnTo>
                      <a:lnTo>
                        <a:pt x="3761" y="10000"/>
                      </a:lnTo>
                      <a:lnTo>
                        <a:pt x="3584" y="10000"/>
                      </a:lnTo>
                      <a:lnTo>
                        <a:pt x="3407" y="10000"/>
                      </a:lnTo>
                      <a:lnTo>
                        <a:pt x="3274" y="10000"/>
                      </a:lnTo>
                      <a:lnTo>
                        <a:pt x="3141" y="9980"/>
                      </a:lnTo>
                      <a:lnTo>
                        <a:pt x="3053" y="9960"/>
                      </a:lnTo>
                      <a:lnTo>
                        <a:pt x="2920" y="9940"/>
                      </a:lnTo>
                      <a:lnTo>
                        <a:pt x="2787" y="9900"/>
                      </a:lnTo>
                      <a:lnTo>
                        <a:pt x="2654" y="9840"/>
                      </a:lnTo>
                      <a:lnTo>
                        <a:pt x="2610" y="9800"/>
                      </a:lnTo>
                      <a:lnTo>
                        <a:pt x="2522" y="9740"/>
                      </a:lnTo>
                      <a:lnTo>
                        <a:pt x="2433" y="9680"/>
                      </a:lnTo>
                      <a:lnTo>
                        <a:pt x="2433" y="9620"/>
                      </a:lnTo>
                      <a:lnTo>
                        <a:pt x="2389" y="9580"/>
                      </a:lnTo>
                      <a:lnTo>
                        <a:pt x="2345" y="9480"/>
                      </a:lnTo>
                      <a:lnTo>
                        <a:pt x="2345" y="1700"/>
                      </a:lnTo>
                      <a:lnTo>
                        <a:pt x="1769" y="1700"/>
                      </a:lnTo>
                      <a:lnTo>
                        <a:pt x="1769" y="4520"/>
                      </a:lnTo>
                      <a:lnTo>
                        <a:pt x="1769" y="4580"/>
                      </a:lnTo>
                      <a:lnTo>
                        <a:pt x="1725" y="4640"/>
                      </a:lnTo>
                      <a:lnTo>
                        <a:pt x="1681" y="4680"/>
                      </a:lnTo>
                      <a:lnTo>
                        <a:pt x="1592" y="4720"/>
                      </a:lnTo>
                      <a:lnTo>
                        <a:pt x="1592" y="4740"/>
                      </a:lnTo>
                      <a:lnTo>
                        <a:pt x="1548" y="4780"/>
                      </a:lnTo>
                      <a:lnTo>
                        <a:pt x="1460" y="4800"/>
                      </a:lnTo>
                      <a:lnTo>
                        <a:pt x="1415" y="4820"/>
                      </a:lnTo>
                      <a:lnTo>
                        <a:pt x="1327" y="4860"/>
                      </a:lnTo>
                      <a:lnTo>
                        <a:pt x="1238" y="4860"/>
                      </a:lnTo>
                      <a:lnTo>
                        <a:pt x="1150" y="4900"/>
                      </a:lnTo>
                      <a:lnTo>
                        <a:pt x="1061" y="4900"/>
                      </a:lnTo>
                      <a:lnTo>
                        <a:pt x="1017" y="4900"/>
                      </a:lnTo>
                      <a:lnTo>
                        <a:pt x="929" y="4900"/>
                      </a:lnTo>
                      <a:lnTo>
                        <a:pt x="752" y="4900"/>
                      </a:lnTo>
                      <a:lnTo>
                        <a:pt x="707" y="4900"/>
                      </a:lnTo>
                      <a:lnTo>
                        <a:pt x="619" y="4900"/>
                      </a:lnTo>
                      <a:lnTo>
                        <a:pt x="530" y="4880"/>
                      </a:lnTo>
                      <a:lnTo>
                        <a:pt x="486" y="4860"/>
                      </a:lnTo>
                      <a:lnTo>
                        <a:pt x="442" y="4840"/>
                      </a:lnTo>
                      <a:lnTo>
                        <a:pt x="353" y="4820"/>
                      </a:lnTo>
                      <a:lnTo>
                        <a:pt x="309" y="4800"/>
                      </a:lnTo>
                      <a:lnTo>
                        <a:pt x="221" y="4760"/>
                      </a:lnTo>
                      <a:lnTo>
                        <a:pt x="176" y="4720"/>
                      </a:lnTo>
                      <a:lnTo>
                        <a:pt x="132" y="4700"/>
                      </a:lnTo>
                      <a:lnTo>
                        <a:pt x="88" y="4680"/>
                      </a:lnTo>
                      <a:lnTo>
                        <a:pt x="44" y="4620"/>
                      </a:lnTo>
                      <a:lnTo>
                        <a:pt x="44" y="4580"/>
                      </a:lnTo>
                      <a:lnTo>
                        <a:pt x="0" y="4540"/>
                      </a:lnTo>
                      <a:lnTo>
                        <a:pt x="0" y="820"/>
                      </a:lnTo>
                      <a:lnTo>
                        <a:pt x="44" y="680"/>
                      </a:lnTo>
                      <a:lnTo>
                        <a:pt x="88" y="600"/>
                      </a:lnTo>
                      <a:lnTo>
                        <a:pt x="221" y="500"/>
                      </a:lnTo>
                      <a:lnTo>
                        <a:pt x="353" y="440"/>
                      </a:lnTo>
                      <a:lnTo>
                        <a:pt x="486" y="380"/>
                      </a:lnTo>
                      <a:lnTo>
                        <a:pt x="619" y="300"/>
                      </a:lnTo>
                      <a:lnTo>
                        <a:pt x="796" y="240"/>
                      </a:lnTo>
                      <a:lnTo>
                        <a:pt x="1061" y="160"/>
                      </a:lnTo>
                      <a:lnTo>
                        <a:pt x="1238" y="120"/>
                      </a:lnTo>
                      <a:lnTo>
                        <a:pt x="1415" y="100"/>
                      </a:lnTo>
                      <a:lnTo>
                        <a:pt x="1681" y="60"/>
                      </a:lnTo>
                      <a:lnTo>
                        <a:pt x="1902" y="40"/>
                      </a:lnTo>
                      <a:lnTo>
                        <a:pt x="2123" y="20"/>
                      </a:lnTo>
                      <a:lnTo>
                        <a:pt x="2389"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431" name="Freeform 22"/>
                <p:cNvSpPr>
                  <a:spLocks/>
                </p:cNvSpPr>
                <p:nvPr/>
              </p:nvSpPr>
              <p:spPr bwMode="auto">
                <a:xfrm>
                  <a:off x="1905" y="1620"/>
                  <a:ext cx="90" cy="92"/>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60000 65536"/>
                    <a:gd name="T13" fmla="*/ 0 60000 65536"/>
                    <a:gd name="T14" fmla="*/ 0 60000 65536"/>
                    <a:gd name="T15" fmla="*/ 0 60000 65536"/>
                    <a:gd name="T16" fmla="*/ 0 60000 65536"/>
                    <a:gd name="T17" fmla="*/ 0 60000 65536"/>
                    <a:gd name="T18" fmla="*/ 0 w 10000"/>
                    <a:gd name="T19" fmla="*/ 0 h 10000"/>
                    <a:gd name="T20" fmla="*/ 10000 w 10000"/>
                    <a:gd name="T21" fmla="*/ 10000 h 10000"/>
                  </a:gdLst>
                  <a:ahLst/>
                  <a:cxnLst>
                    <a:cxn ang="T12">
                      <a:pos x="T0" y="T1"/>
                    </a:cxn>
                    <a:cxn ang="T13">
                      <a:pos x="T2" y="T3"/>
                    </a:cxn>
                    <a:cxn ang="T14">
                      <a:pos x="T4" y="T5"/>
                    </a:cxn>
                    <a:cxn ang="T15">
                      <a:pos x="T6" y="T7"/>
                    </a:cxn>
                    <a:cxn ang="T16">
                      <a:pos x="T8" y="T9"/>
                    </a:cxn>
                    <a:cxn ang="T17">
                      <a:pos x="T10" y="T11"/>
                    </a:cxn>
                  </a:cxnLst>
                  <a:rect l="T18" t="T19" r="T20" b="T21"/>
                  <a:pathLst>
                    <a:path w="10000" h="10000">
                      <a:moveTo>
                        <a:pt x="5000" y="0"/>
                      </a:moveTo>
                      <a:cubicBezTo>
                        <a:pt x="2238" y="0"/>
                        <a:pt x="0" y="2238"/>
                        <a:pt x="0" y="5000"/>
                      </a:cubicBezTo>
                      <a:cubicBezTo>
                        <a:pt x="0" y="7761"/>
                        <a:pt x="2238" y="10000"/>
                        <a:pt x="5000" y="10000"/>
                      </a:cubicBezTo>
                      <a:cubicBezTo>
                        <a:pt x="7761" y="10000"/>
                        <a:pt x="10000" y="7761"/>
                        <a:pt x="10000" y="5000"/>
                      </a:cubicBezTo>
                      <a:cubicBezTo>
                        <a:pt x="10000" y="2238"/>
                        <a:pt x="7761" y="0"/>
                        <a:pt x="5000" y="0"/>
                      </a:cubicBezTo>
                      <a:close/>
                      <a:moveTo>
                        <a:pt x="5000" y="0"/>
                      </a:move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186423" name="Group 23"/>
            <p:cNvGrpSpPr>
              <a:grpSpLocks/>
            </p:cNvGrpSpPr>
            <p:nvPr/>
          </p:nvGrpSpPr>
          <p:grpSpPr bwMode="auto">
            <a:xfrm>
              <a:off x="3660" y="1602"/>
              <a:ext cx="785" cy="766"/>
              <a:chOff x="3402" y="1596"/>
              <a:chExt cx="785" cy="766"/>
            </a:xfrm>
          </p:grpSpPr>
          <p:sp>
            <p:nvSpPr>
              <p:cNvPr id="186424" name="Freeform 24"/>
              <p:cNvSpPr>
                <a:spLocks/>
              </p:cNvSpPr>
              <p:nvPr/>
            </p:nvSpPr>
            <p:spPr bwMode="auto">
              <a:xfrm>
                <a:off x="3402" y="1596"/>
                <a:ext cx="785" cy="766"/>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w 10000"/>
                  <a:gd name="T13" fmla="*/ 0 h 10000"/>
                  <a:gd name="T14" fmla="*/ 0 w 10000"/>
                  <a:gd name="T15" fmla="*/ 0 h 10000"/>
                  <a:gd name="T16" fmla="*/ 0 w 10000"/>
                  <a:gd name="T17" fmla="*/ 0 h 10000"/>
                  <a:gd name="T18" fmla="*/ 0 w 10000"/>
                  <a:gd name="T19" fmla="*/ 0 h 10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000"/>
                  <a:gd name="T31" fmla="*/ 0 h 10000"/>
                  <a:gd name="T32" fmla="*/ 10000 w 10000"/>
                  <a:gd name="T33" fmla="*/ 10000 h 10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000" h="10000">
                    <a:moveTo>
                      <a:pt x="1209" y="0"/>
                    </a:moveTo>
                    <a:lnTo>
                      <a:pt x="8790" y="0"/>
                    </a:lnTo>
                    <a:cubicBezTo>
                      <a:pt x="9458" y="0"/>
                      <a:pt x="10000" y="555"/>
                      <a:pt x="10000" y="1239"/>
                    </a:cubicBezTo>
                    <a:lnTo>
                      <a:pt x="10000" y="8760"/>
                    </a:lnTo>
                    <a:cubicBezTo>
                      <a:pt x="10000" y="9444"/>
                      <a:pt x="9458" y="10000"/>
                      <a:pt x="8790" y="10000"/>
                    </a:cubicBezTo>
                    <a:lnTo>
                      <a:pt x="1209" y="10000"/>
                    </a:lnTo>
                    <a:cubicBezTo>
                      <a:pt x="541" y="10000"/>
                      <a:pt x="0" y="9444"/>
                      <a:pt x="0" y="8760"/>
                    </a:cubicBezTo>
                    <a:lnTo>
                      <a:pt x="0" y="1239"/>
                    </a:lnTo>
                    <a:cubicBezTo>
                      <a:pt x="0" y="555"/>
                      <a:pt x="541" y="0"/>
                      <a:pt x="1209" y="0"/>
                    </a:cubicBezTo>
                    <a:close/>
                    <a:moveTo>
                      <a:pt x="1209" y="0"/>
                    </a:moveTo>
                  </a:path>
                </a:pathLst>
              </a:custGeom>
              <a:solidFill>
                <a:srgbClr val="FFFFFF"/>
              </a:solidFill>
              <a:ln w="9525">
                <a:solidFill>
                  <a:schemeClr val="tx1"/>
                </a:solidFill>
                <a:round/>
                <a:headEnd/>
                <a:tailEnd/>
              </a:ln>
            </p:spPr>
            <p:txBody>
              <a:bodyPr/>
              <a:lstStyle/>
              <a:p>
                <a:endParaRPr lang="en-US"/>
              </a:p>
            </p:txBody>
          </p:sp>
          <p:grpSp>
            <p:nvGrpSpPr>
              <p:cNvPr id="186425" name="Group 25"/>
              <p:cNvGrpSpPr>
                <a:grpSpLocks/>
              </p:cNvGrpSpPr>
              <p:nvPr/>
            </p:nvGrpSpPr>
            <p:grpSpPr bwMode="auto">
              <a:xfrm>
                <a:off x="3679" y="1672"/>
                <a:ext cx="232" cy="619"/>
                <a:chOff x="3644" y="1662"/>
                <a:chExt cx="232" cy="619"/>
              </a:xfrm>
            </p:grpSpPr>
            <p:sp>
              <p:nvSpPr>
                <p:cNvPr id="186426" name="Freeform 26"/>
                <p:cNvSpPr>
                  <a:spLocks/>
                </p:cNvSpPr>
                <p:nvPr/>
              </p:nvSpPr>
              <p:spPr bwMode="auto">
                <a:xfrm>
                  <a:off x="3644" y="1781"/>
                  <a:ext cx="232" cy="500"/>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w 10000"/>
                    <a:gd name="T13" fmla="*/ 0 h 10000"/>
                    <a:gd name="T14" fmla="*/ 0 w 10000"/>
                    <a:gd name="T15" fmla="*/ 0 h 10000"/>
                    <a:gd name="T16" fmla="*/ 0 w 10000"/>
                    <a:gd name="T17" fmla="*/ 0 h 10000"/>
                    <a:gd name="T18" fmla="*/ 0 w 10000"/>
                    <a:gd name="T19" fmla="*/ 0 h 10000"/>
                    <a:gd name="T20" fmla="*/ 0 w 10000"/>
                    <a:gd name="T21" fmla="*/ 0 h 10000"/>
                    <a:gd name="T22" fmla="*/ 0 w 10000"/>
                    <a:gd name="T23" fmla="*/ 0 h 10000"/>
                    <a:gd name="T24" fmla="*/ 0 w 10000"/>
                    <a:gd name="T25" fmla="*/ 0 h 10000"/>
                    <a:gd name="T26" fmla="*/ 0 w 10000"/>
                    <a:gd name="T27" fmla="*/ 0 h 10000"/>
                    <a:gd name="T28" fmla="*/ 0 w 10000"/>
                    <a:gd name="T29" fmla="*/ 0 h 10000"/>
                    <a:gd name="T30" fmla="*/ 0 w 10000"/>
                    <a:gd name="T31" fmla="*/ 0 h 10000"/>
                    <a:gd name="T32" fmla="*/ 0 w 10000"/>
                    <a:gd name="T33" fmla="*/ 0 h 10000"/>
                    <a:gd name="T34" fmla="*/ 0 w 10000"/>
                    <a:gd name="T35" fmla="*/ 0 h 10000"/>
                    <a:gd name="T36" fmla="*/ 0 w 10000"/>
                    <a:gd name="T37" fmla="*/ 0 h 10000"/>
                    <a:gd name="T38" fmla="*/ 0 w 10000"/>
                    <a:gd name="T39" fmla="*/ 0 h 10000"/>
                    <a:gd name="T40" fmla="*/ 0 w 10000"/>
                    <a:gd name="T41" fmla="*/ 0 h 10000"/>
                    <a:gd name="T42" fmla="*/ 0 w 10000"/>
                    <a:gd name="T43" fmla="*/ 0 h 10000"/>
                    <a:gd name="T44" fmla="*/ 0 w 10000"/>
                    <a:gd name="T45" fmla="*/ 0 h 10000"/>
                    <a:gd name="T46" fmla="*/ 0 w 10000"/>
                    <a:gd name="T47" fmla="*/ 0 h 10000"/>
                    <a:gd name="T48" fmla="*/ 0 w 10000"/>
                    <a:gd name="T49" fmla="*/ 0 h 10000"/>
                    <a:gd name="T50" fmla="*/ 0 w 10000"/>
                    <a:gd name="T51" fmla="*/ 0 h 10000"/>
                    <a:gd name="T52" fmla="*/ 0 w 10000"/>
                    <a:gd name="T53" fmla="*/ 0 h 10000"/>
                    <a:gd name="T54" fmla="*/ 0 w 10000"/>
                    <a:gd name="T55" fmla="*/ 0 h 10000"/>
                    <a:gd name="T56" fmla="*/ 0 w 10000"/>
                    <a:gd name="T57" fmla="*/ 0 h 10000"/>
                    <a:gd name="T58" fmla="*/ 0 w 10000"/>
                    <a:gd name="T59" fmla="*/ 0 h 10000"/>
                    <a:gd name="T60" fmla="*/ 0 w 10000"/>
                    <a:gd name="T61" fmla="*/ 0 h 10000"/>
                    <a:gd name="T62" fmla="*/ 0 w 10000"/>
                    <a:gd name="T63" fmla="*/ 0 h 10000"/>
                    <a:gd name="T64" fmla="*/ 0 w 10000"/>
                    <a:gd name="T65" fmla="*/ 0 h 10000"/>
                    <a:gd name="T66" fmla="*/ 0 w 10000"/>
                    <a:gd name="T67" fmla="*/ 0 h 10000"/>
                    <a:gd name="T68" fmla="*/ 0 w 10000"/>
                    <a:gd name="T69" fmla="*/ 0 h 10000"/>
                    <a:gd name="T70" fmla="*/ 0 w 10000"/>
                    <a:gd name="T71" fmla="*/ 0 h 10000"/>
                    <a:gd name="T72" fmla="*/ 0 w 10000"/>
                    <a:gd name="T73" fmla="*/ 0 h 10000"/>
                    <a:gd name="T74" fmla="*/ 0 w 10000"/>
                    <a:gd name="T75" fmla="*/ 0 h 10000"/>
                    <a:gd name="T76" fmla="*/ 0 w 10000"/>
                    <a:gd name="T77" fmla="*/ 0 h 10000"/>
                    <a:gd name="T78" fmla="*/ 0 w 10000"/>
                    <a:gd name="T79" fmla="*/ 0 h 10000"/>
                    <a:gd name="T80" fmla="*/ 0 w 10000"/>
                    <a:gd name="T81" fmla="*/ 0 h 10000"/>
                    <a:gd name="T82" fmla="*/ 0 w 10000"/>
                    <a:gd name="T83" fmla="*/ 0 h 10000"/>
                    <a:gd name="T84" fmla="*/ 0 w 10000"/>
                    <a:gd name="T85" fmla="*/ 0 h 10000"/>
                    <a:gd name="T86" fmla="*/ 0 w 10000"/>
                    <a:gd name="T87" fmla="*/ 0 h 10000"/>
                    <a:gd name="T88" fmla="*/ 0 w 10000"/>
                    <a:gd name="T89" fmla="*/ 0 h 10000"/>
                    <a:gd name="T90" fmla="*/ 0 w 10000"/>
                    <a:gd name="T91" fmla="*/ 0 h 10000"/>
                    <a:gd name="T92" fmla="*/ 0 w 10000"/>
                    <a:gd name="T93" fmla="*/ 0 h 10000"/>
                    <a:gd name="T94" fmla="*/ 0 w 10000"/>
                    <a:gd name="T95" fmla="*/ 0 h 10000"/>
                    <a:gd name="T96" fmla="*/ 0 w 10000"/>
                    <a:gd name="T97" fmla="*/ 0 h 100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000"/>
                    <a:gd name="T148" fmla="*/ 0 h 10000"/>
                    <a:gd name="T149" fmla="*/ 10000 w 10000"/>
                    <a:gd name="T150" fmla="*/ 10000 h 1000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000" h="10000">
                      <a:moveTo>
                        <a:pt x="2389" y="0"/>
                      </a:moveTo>
                      <a:lnTo>
                        <a:pt x="7654" y="0"/>
                      </a:lnTo>
                      <a:lnTo>
                        <a:pt x="7831" y="0"/>
                      </a:lnTo>
                      <a:lnTo>
                        <a:pt x="7964" y="20"/>
                      </a:lnTo>
                      <a:lnTo>
                        <a:pt x="8097" y="20"/>
                      </a:lnTo>
                      <a:lnTo>
                        <a:pt x="8185" y="40"/>
                      </a:lnTo>
                      <a:lnTo>
                        <a:pt x="8318" y="60"/>
                      </a:lnTo>
                      <a:lnTo>
                        <a:pt x="8495" y="60"/>
                      </a:lnTo>
                      <a:lnTo>
                        <a:pt x="8628" y="80"/>
                      </a:lnTo>
                      <a:lnTo>
                        <a:pt x="8761" y="120"/>
                      </a:lnTo>
                      <a:lnTo>
                        <a:pt x="8849" y="140"/>
                      </a:lnTo>
                      <a:lnTo>
                        <a:pt x="8982" y="160"/>
                      </a:lnTo>
                      <a:lnTo>
                        <a:pt x="9159" y="220"/>
                      </a:lnTo>
                      <a:lnTo>
                        <a:pt x="9292" y="260"/>
                      </a:lnTo>
                      <a:lnTo>
                        <a:pt x="9380" y="300"/>
                      </a:lnTo>
                      <a:lnTo>
                        <a:pt x="9557" y="360"/>
                      </a:lnTo>
                      <a:lnTo>
                        <a:pt x="9646" y="420"/>
                      </a:lnTo>
                      <a:lnTo>
                        <a:pt x="9734" y="480"/>
                      </a:lnTo>
                      <a:lnTo>
                        <a:pt x="9867" y="560"/>
                      </a:lnTo>
                      <a:lnTo>
                        <a:pt x="9911" y="620"/>
                      </a:lnTo>
                      <a:lnTo>
                        <a:pt x="10000" y="700"/>
                      </a:lnTo>
                      <a:lnTo>
                        <a:pt x="10000" y="760"/>
                      </a:lnTo>
                      <a:lnTo>
                        <a:pt x="10000" y="840"/>
                      </a:lnTo>
                      <a:lnTo>
                        <a:pt x="10000" y="4540"/>
                      </a:lnTo>
                      <a:lnTo>
                        <a:pt x="9955" y="4580"/>
                      </a:lnTo>
                      <a:lnTo>
                        <a:pt x="9911" y="4620"/>
                      </a:lnTo>
                      <a:lnTo>
                        <a:pt x="9911" y="4680"/>
                      </a:lnTo>
                      <a:lnTo>
                        <a:pt x="9867" y="4700"/>
                      </a:lnTo>
                      <a:lnTo>
                        <a:pt x="9778" y="4760"/>
                      </a:lnTo>
                      <a:lnTo>
                        <a:pt x="9690" y="4800"/>
                      </a:lnTo>
                      <a:lnTo>
                        <a:pt x="9557" y="4840"/>
                      </a:lnTo>
                      <a:lnTo>
                        <a:pt x="9424" y="4880"/>
                      </a:lnTo>
                      <a:lnTo>
                        <a:pt x="9380" y="4900"/>
                      </a:lnTo>
                      <a:lnTo>
                        <a:pt x="9247" y="4900"/>
                      </a:lnTo>
                      <a:lnTo>
                        <a:pt x="9115" y="4900"/>
                      </a:lnTo>
                      <a:lnTo>
                        <a:pt x="8982" y="4900"/>
                      </a:lnTo>
                      <a:lnTo>
                        <a:pt x="8849" y="4900"/>
                      </a:lnTo>
                      <a:lnTo>
                        <a:pt x="8716" y="4860"/>
                      </a:lnTo>
                      <a:lnTo>
                        <a:pt x="8628" y="4860"/>
                      </a:lnTo>
                      <a:lnTo>
                        <a:pt x="8539" y="4820"/>
                      </a:lnTo>
                      <a:lnTo>
                        <a:pt x="8495" y="4780"/>
                      </a:lnTo>
                      <a:lnTo>
                        <a:pt x="8407" y="4740"/>
                      </a:lnTo>
                      <a:lnTo>
                        <a:pt x="8362" y="4700"/>
                      </a:lnTo>
                      <a:lnTo>
                        <a:pt x="8274" y="4680"/>
                      </a:lnTo>
                      <a:lnTo>
                        <a:pt x="8274" y="4640"/>
                      </a:lnTo>
                      <a:lnTo>
                        <a:pt x="8230" y="4600"/>
                      </a:lnTo>
                      <a:lnTo>
                        <a:pt x="8230" y="4580"/>
                      </a:lnTo>
                      <a:lnTo>
                        <a:pt x="8185" y="4520"/>
                      </a:lnTo>
                      <a:lnTo>
                        <a:pt x="8230" y="1700"/>
                      </a:lnTo>
                      <a:lnTo>
                        <a:pt x="7654" y="1700"/>
                      </a:lnTo>
                      <a:lnTo>
                        <a:pt x="7654" y="9440"/>
                      </a:lnTo>
                      <a:lnTo>
                        <a:pt x="7654" y="9520"/>
                      </a:lnTo>
                      <a:lnTo>
                        <a:pt x="7610" y="9600"/>
                      </a:lnTo>
                      <a:lnTo>
                        <a:pt x="7566" y="9680"/>
                      </a:lnTo>
                      <a:lnTo>
                        <a:pt x="7477" y="9760"/>
                      </a:lnTo>
                      <a:lnTo>
                        <a:pt x="7345" y="9820"/>
                      </a:lnTo>
                      <a:lnTo>
                        <a:pt x="7256" y="9880"/>
                      </a:lnTo>
                      <a:lnTo>
                        <a:pt x="7123" y="9920"/>
                      </a:lnTo>
                      <a:lnTo>
                        <a:pt x="6991" y="9960"/>
                      </a:lnTo>
                      <a:lnTo>
                        <a:pt x="6858" y="9980"/>
                      </a:lnTo>
                      <a:lnTo>
                        <a:pt x="6725" y="10000"/>
                      </a:lnTo>
                      <a:lnTo>
                        <a:pt x="6637" y="10000"/>
                      </a:lnTo>
                      <a:lnTo>
                        <a:pt x="6504" y="10000"/>
                      </a:lnTo>
                      <a:lnTo>
                        <a:pt x="6371" y="10000"/>
                      </a:lnTo>
                      <a:lnTo>
                        <a:pt x="6238" y="10000"/>
                      </a:lnTo>
                      <a:lnTo>
                        <a:pt x="6061" y="9980"/>
                      </a:lnTo>
                      <a:lnTo>
                        <a:pt x="5884" y="9940"/>
                      </a:lnTo>
                      <a:lnTo>
                        <a:pt x="5752" y="9920"/>
                      </a:lnTo>
                      <a:lnTo>
                        <a:pt x="5663" y="9860"/>
                      </a:lnTo>
                      <a:lnTo>
                        <a:pt x="5619" y="9840"/>
                      </a:lnTo>
                      <a:lnTo>
                        <a:pt x="5530" y="9780"/>
                      </a:lnTo>
                      <a:lnTo>
                        <a:pt x="5442" y="9720"/>
                      </a:lnTo>
                      <a:lnTo>
                        <a:pt x="5398" y="9680"/>
                      </a:lnTo>
                      <a:lnTo>
                        <a:pt x="5353" y="9620"/>
                      </a:lnTo>
                      <a:lnTo>
                        <a:pt x="5309" y="9560"/>
                      </a:lnTo>
                      <a:lnTo>
                        <a:pt x="5309" y="9500"/>
                      </a:lnTo>
                      <a:lnTo>
                        <a:pt x="5309" y="4780"/>
                      </a:lnTo>
                      <a:lnTo>
                        <a:pt x="4690" y="4780"/>
                      </a:lnTo>
                      <a:lnTo>
                        <a:pt x="4690" y="9480"/>
                      </a:lnTo>
                      <a:lnTo>
                        <a:pt x="4646" y="9560"/>
                      </a:lnTo>
                      <a:lnTo>
                        <a:pt x="4646" y="9600"/>
                      </a:lnTo>
                      <a:lnTo>
                        <a:pt x="4557" y="9700"/>
                      </a:lnTo>
                      <a:lnTo>
                        <a:pt x="4469" y="9760"/>
                      </a:lnTo>
                      <a:lnTo>
                        <a:pt x="4380" y="9820"/>
                      </a:lnTo>
                      <a:lnTo>
                        <a:pt x="4292" y="9880"/>
                      </a:lnTo>
                      <a:lnTo>
                        <a:pt x="4159" y="9940"/>
                      </a:lnTo>
                      <a:lnTo>
                        <a:pt x="3982" y="9960"/>
                      </a:lnTo>
                      <a:lnTo>
                        <a:pt x="3761" y="10000"/>
                      </a:lnTo>
                      <a:lnTo>
                        <a:pt x="3584" y="10000"/>
                      </a:lnTo>
                      <a:lnTo>
                        <a:pt x="3407" y="10000"/>
                      </a:lnTo>
                      <a:lnTo>
                        <a:pt x="3274" y="10000"/>
                      </a:lnTo>
                      <a:lnTo>
                        <a:pt x="3141" y="9980"/>
                      </a:lnTo>
                      <a:lnTo>
                        <a:pt x="3053" y="9960"/>
                      </a:lnTo>
                      <a:lnTo>
                        <a:pt x="2920" y="9940"/>
                      </a:lnTo>
                      <a:lnTo>
                        <a:pt x="2787" y="9900"/>
                      </a:lnTo>
                      <a:lnTo>
                        <a:pt x="2654" y="9840"/>
                      </a:lnTo>
                      <a:lnTo>
                        <a:pt x="2610" y="9800"/>
                      </a:lnTo>
                      <a:lnTo>
                        <a:pt x="2522" y="9740"/>
                      </a:lnTo>
                      <a:lnTo>
                        <a:pt x="2433" y="9680"/>
                      </a:lnTo>
                      <a:lnTo>
                        <a:pt x="2433" y="9620"/>
                      </a:lnTo>
                      <a:lnTo>
                        <a:pt x="2389" y="9580"/>
                      </a:lnTo>
                      <a:lnTo>
                        <a:pt x="2345" y="9480"/>
                      </a:lnTo>
                      <a:lnTo>
                        <a:pt x="2345" y="1700"/>
                      </a:lnTo>
                      <a:lnTo>
                        <a:pt x="1769" y="1700"/>
                      </a:lnTo>
                      <a:lnTo>
                        <a:pt x="1769" y="4520"/>
                      </a:lnTo>
                      <a:lnTo>
                        <a:pt x="1769" y="4580"/>
                      </a:lnTo>
                      <a:lnTo>
                        <a:pt x="1725" y="4640"/>
                      </a:lnTo>
                      <a:lnTo>
                        <a:pt x="1681" y="4680"/>
                      </a:lnTo>
                      <a:lnTo>
                        <a:pt x="1592" y="4720"/>
                      </a:lnTo>
                      <a:lnTo>
                        <a:pt x="1592" y="4740"/>
                      </a:lnTo>
                      <a:lnTo>
                        <a:pt x="1548" y="4780"/>
                      </a:lnTo>
                      <a:lnTo>
                        <a:pt x="1460" y="4800"/>
                      </a:lnTo>
                      <a:lnTo>
                        <a:pt x="1415" y="4820"/>
                      </a:lnTo>
                      <a:lnTo>
                        <a:pt x="1327" y="4860"/>
                      </a:lnTo>
                      <a:lnTo>
                        <a:pt x="1238" y="4860"/>
                      </a:lnTo>
                      <a:lnTo>
                        <a:pt x="1150" y="4900"/>
                      </a:lnTo>
                      <a:lnTo>
                        <a:pt x="1061" y="4900"/>
                      </a:lnTo>
                      <a:lnTo>
                        <a:pt x="1017" y="4900"/>
                      </a:lnTo>
                      <a:lnTo>
                        <a:pt x="929" y="4900"/>
                      </a:lnTo>
                      <a:lnTo>
                        <a:pt x="752" y="4900"/>
                      </a:lnTo>
                      <a:lnTo>
                        <a:pt x="707" y="4900"/>
                      </a:lnTo>
                      <a:lnTo>
                        <a:pt x="619" y="4900"/>
                      </a:lnTo>
                      <a:lnTo>
                        <a:pt x="530" y="4880"/>
                      </a:lnTo>
                      <a:lnTo>
                        <a:pt x="486" y="4860"/>
                      </a:lnTo>
                      <a:lnTo>
                        <a:pt x="442" y="4840"/>
                      </a:lnTo>
                      <a:lnTo>
                        <a:pt x="353" y="4820"/>
                      </a:lnTo>
                      <a:lnTo>
                        <a:pt x="309" y="4800"/>
                      </a:lnTo>
                      <a:lnTo>
                        <a:pt x="221" y="4760"/>
                      </a:lnTo>
                      <a:lnTo>
                        <a:pt x="176" y="4720"/>
                      </a:lnTo>
                      <a:lnTo>
                        <a:pt x="132" y="4700"/>
                      </a:lnTo>
                      <a:lnTo>
                        <a:pt x="88" y="4680"/>
                      </a:lnTo>
                      <a:lnTo>
                        <a:pt x="44" y="4620"/>
                      </a:lnTo>
                      <a:lnTo>
                        <a:pt x="44" y="4580"/>
                      </a:lnTo>
                      <a:lnTo>
                        <a:pt x="0" y="4540"/>
                      </a:lnTo>
                      <a:lnTo>
                        <a:pt x="0" y="820"/>
                      </a:lnTo>
                      <a:lnTo>
                        <a:pt x="44" y="680"/>
                      </a:lnTo>
                      <a:lnTo>
                        <a:pt x="88" y="600"/>
                      </a:lnTo>
                      <a:lnTo>
                        <a:pt x="221" y="500"/>
                      </a:lnTo>
                      <a:lnTo>
                        <a:pt x="353" y="440"/>
                      </a:lnTo>
                      <a:lnTo>
                        <a:pt x="486" y="380"/>
                      </a:lnTo>
                      <a:lnTo>
                        <a:pt x="619" y="300"/>
                      </a:lnTo>
                      <a:lnTo>
                        <a:pt x="796" y="240"/>
                      </a:lnTo>
                      <a:lnTo>
                        <a:pt x="1061" y="160"/>
                      </a:lnTo>
                      <a:lnTo>
                        <a:pt x="1238" y="120"/>
                      </a:lnTo>
                      <a:lnTo>
                        <a:pt x="1415" y="100"/>
                      </a:lnTo>
                      <a:lnTo>
                        <a:pt x="1681" y="60"/>
                      </a:lnTo>
                      <a:lnTo>
                        <a:pt x="1902" y="40"/>
                      </a:lnTo>
                      <a:lnTo>
                        <a:pt x="2123" y="20"/>
                      </a:lnTo>
                      <a:lnTo>
                        <a:pt x="2389"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427" name="Freeform 27"/>
                <p:cNvSpPr>
                  <a:spLocks/>
                </p:cNvSpPr>
                <p:nvPr/>
              </p:nvSpPr>
              <p:spPr bwMode="auto">
                <a:xfrm>
                  <a:off x="3710" y="1662"/>
                  <a:ext cx="90" cy="92"/>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60000 65536"/>
                    <a:gd name="T13" fmla="*/ 0 60000 65536"/>
                    <a:gd name="T14" fmla="*/ 0 60000 65536"/>
                    <a:gd name="T15" fmla="*/ 0 60000 65536"/>
                    <a:gd name="T16" fmla="*/ 0 60000 65536"/>
                    <a:gd name="T17" fmla="*/ 0 60000 65536"/>
                    <a:gd name="T18" fmla="*/ 0 w 10000"/>
                    <a:gd name="T19" fmla="*/ 0 h 10000"/>
                    <a:gd name="T20" fmla="*/ 10000 w 10000"/>
                    <a:gd name="T21" fmla="*/ 10000 h 10000"/>
                  </a:gdLst>
                  <a:ahLst/>
                  <a:cxnLst>
                    <a:cxn ang="T12">
                      <a:pos x="T0" y="T1"/>
                    </a:cxn>
                    <a:cxn ang="T13">
                      <a:pos x="T2" y="T3"/>
                    </a:cxn>
                    <a:cxn ang="T14">
                      <a:pos x="T4" y="T5"/>
                    </a:cxn>
                    <a:cxn ang="T15">
                      <a:pos x="T6" y="T7"/>
                    </a:cxn>
                    <a:cxn ang="T16">
                      <a:pos x="T8" y="T9"/>
                    </a:cxn>
                    <a:cxn ang="T17">
                      <a:pos x="T10" y="T11"/>
                    </a:cxn>
                  </a:cxnLst>
                  <a:rect l="T18" t="T19" r="T20" b="T21"/>
                  <a:pathLst>
                    <a:path w="10000" h="10000">
                      <a:moveTo>
                        <a:pt x="5000" y="0"/>
                      </a:moveTo>
                      <a:cubicBezTo>
                        <a:pt x="2238" y="0"/>
                        <a:pt x="0" y="2238"/>
                        <a:pt x="0" y="5000"/>
                      </a:cubicBezTo>
                      <a:cubicBezTo>
                        <a:pt x="0" y="7761"/>
                        <a:pt x="2238" y="10000"/>
                        <a:pt x="5000" y="10000"/>
                      </a:cubicBezTo>
                      <a:cubicBezTo>
                        <a:pt x="7761" y="10000"/>
                        <a:pt x="10000" y="7761"/>
                        <a:pt x="10000" y="5000"/>
                      </a:cubicBezTo>
                      <a:cubicBezTo>
                        <a:pt x="10000" y="2238"/>
                        <a:pt x="7761" y="0"/>
                        <a:pt x="5000" y="0"/>
                      </a:cubicBezTo>
                      <a:close/>
                      <a:moveTo>
                        <a:pt x="5000" y="0"/>
                      </a:move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186373" name="Group 28"/>
          <p:cNvGrpSpPr>
            <a:grpSpLocks/>
          </p:cNvGrpSpPr>
          <p:nvPr/>
        </p:nvGrpSpPr>
        <p:grpSpPr bwMode="auto">
          <a:xfrm>
            <a:off x="3962400" y="1381125"/>
            <a:ext cx="3467100" cy="1738313"/>
            <a:chOff x="1974" y="672"/>
            <a:chExt cx="2184" cy="1095"/>
          </a:xfrm>
        </p:grpSpPr>
        <p:sp>
          <p:nvSpPr>
            <p:cNvPr id="186403" name="Freeform 29"/>
            <p:cNvSpPr>
              <a:spLocks/>
            </p:cNvSpPr>
            <p:nvPr/>
          </p:nvSpPr>
          <p:spPr bwMode="auto">
            <a:xfrm>
              <a:off x="1997" y="1679"/>
              <a:ext cx="287" cy="88"/>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60000 65536"/>
                <a:gd name="T13" fmla="*/ 0 60000 65536"/>
                <a:gd name="T14" fmla="*/ 0 60000 65536"/>
                <a:gd name="T15" fmla="*/ 0 60000 65536"/>
                <a:gd name="T16" fmla="*/ 0 60000 65536"/>
                <a:gd name="T17" fmla="*/ 0 60000 65536"/>
                <a:gd name="T18" fmla="*/ 0 w 10000"/>
                <a:gd name="T19" fmla="*/ 0 h 10000"/>
                <a:gd name="T20" fmla="*/ 10000 w 10000"/>
                <a:gd name="T21" fmla="*/ 10000 h 10000"/>
              </a:gdLst>
              <a:ahLst/>
              <a:cxnLst>
                <a:cxn ang="T12">
                  <a:pos x="T0" y="T1"/>
                </a:cxn>
                <a:cxn ang="T13">
                  <a:pos x="T2" y="T3"/>
                </a:cxn>
                <a:cxn ang="T14">
                  <a:pos x="T4" y="T5"/>
                </a:cxn>
                <a:cxn ang="T15">
                  <a:pos x="T6" y="T7"/>
                </a:cxn>
                <a:cxn ang="T16">
                  <a:pos x="T8" y="T9"/>
                </a:cxn>
                <a:cxn ang="T17">
                  <a:pos x="T10" y="T11"/>
                </a:cxn>
              </a:cxnLst>
              <a:rect l="T18" t="T19" r="T20" b="T21"/>
              <a:pathLst>
                <a:path w="10000" h="10000">
                  <a:moveTo>
                    <a:pt x="5000" y="0"/>
                  </a:moveTo>
                  <a:cubicBezTo>
                    <a:pt x="2238" y="0"/>
                    <a:pt x="0" y="2238"/>
                    <a:pt x="0" y="5000"/>
                  </a:cubicBezTo>
                  <a:cubicBezTo>
                    <a:pt x="0" y="7761"/>
                    <a:pt x="2238" y="10000"/>
                    <a:pt x="5000" y="10000"/>
                  </a:cubicBezTo>
                  <a:cubicBezTo>
                    <a:pt x="7761" y="10000"/>
                    <a:pt x="10000" y="7761"/>
                    <a:pt x="10000" y="5000"/>
                  </a:cubicBezTo>
                  <a:cubicBezTo>
                    <a:pt x="10000" y="2238"/>
                    <a:pt x="7761" y="0"/>
                    <a:pt x="5000" y="0"/>
                  </a:cubicBezTo>
                  <a:close/>
                  <a:moveTo>
                    <a:pt x="5000" y="0"/>
                  </a:moveTo>
                </a:path>
              </a:pathLst>
            </a:custGeom>
            <a:solidFill>
              <a:srgbClr val="FFFFFF"/>
            </a:solidFill>
            <a:ln w="9525">
              <a:solidFill>
                <a:schemeClr val="tx1"/>
              </a:solidFill>
              <a:round/>
              <a:headEnd/>
              <a:tailEnd/>
            </a:ln>
          </p:spPr>
          <p:txBody>
            <a:bodyPr/>
            <a:lstStyle/>
            <a:p>
              <a:endParaRPr lang="en-US"/>
            </a:p>
          </p:txBody>
        </p:sp>
        <p:sp>
          <p:nvSpPr>
            <p:cNvPr id="186404" name="Freeform 30"/>
            <p:cNvSpPr>
              <a:spLocks/>
            </p:cNvSpPr>
            <p:nvPr/>
          </p:nvSpPr>
          <p:spPr bwMode="auto">
            <a:xfrm>
              <a:off x="2184" y="1438"/>
              <a:ext cx="484" cy="233"/>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60000 65536"/>
                <a:gd name="T13" fmla="*/ 0 60000 65536"/>
                <a:gd name="T14" fmla="*/ 0 60000 65536"/>
                <a:gd name="T15" fmla="*/ 0 60000 65536"/>
                <a:gd name="T16" fmla="*/ 0 60000 65536"/>
                <a:gd name="T17" fmla="*/ 0 60000 65536"/>
                <a:gd name="T18" fmla="*/ 0 w 10000"/>
                <a:gd name="T19" fmla="*/ 0 h 10000"/>
                <a:gd name="T20" fmla="*/ 10000 w 10000"/>
                <a:gd name="T21" fmla="*/ 10000 h 10000"/>
              </a:gdLst>
              <a:ahLst/>
              <a:cxnLst>
                <a:cxn ang="T12">
                  <a:pos x="T0" y="T1"/>
                </a:cxn>
                <a:cxn ang="T13">
                  <a:pos x="T2" y="T3"/>
                </a:cxn>
                <a:cxn ang="T14">
                  <a:pos x="T4" y="T5"/>
                </a:cxn>
                <a:cxn ang="T15">
                  <a:pos x="T6" y="T7"/>
                </a:cxn>
                <a:cxn ang="T16">
                  <a:pos x="T8" y="T9"/>
                </a:cxn>
                <a:cxn ang="T17">
                  <a:pos x="T10" y="T11"/>
                </a:cxn>
              </a:cxnLst>
              <a:rect l="T18" t="T19" r="T20" b="T21"/>
              <a:pathLst>
                <a:path w="10000" h="10000">
                  <a:moveTo>
                    <a:pt x="5000" y="0"/>
                  </a:moveTo>
                  <a:cubicBezTo>
                    <a:pt x="2238" y="0"/>
                    <a:pt x="0" y="2238"/>
                    <a:pt x="0" y="5000"/>
                  </a:cubicBezTo>
                  <a:cubicBezTo>
                    <a:pt x="0" y="7761"/>
                    <a:pt x="2238" y="10000"/>
                    <a:pt x="5000" y="10000"/>
                  </a:cubicBezTo>
                  <a:cubicBezTo>
                    <a:pt x="7761" y="10000"/>
                    <a:pt x="10000" y="7761"/>
                    <a:pt x="10000" y="5000"/>
                  </a:cubicBezTo>
                  <a:cubicBezTo>
                    <a:pt x="10000" y="2238"/>
                    <a:pt x="7761" y="0"/>
                    <a:pt x="5000" y="0"/>
                  </a:cubicBezTo>
                  <a:close/>
                  <a:moveTo>
                    <a:pt x="5000" y="0"/>
                  </a:moveTo>
                </a:path>
              </a:pathLst>
            </a:custGeom>
            <a:solidFill>
              <a:srgbClr val="FFFFFF"/>
            </a:solidFill>
            <a:ln w="9525">
              <a:solidFill>
                <a:schemeClr val="tx1"/>
              </a:solidFill>
              <a:round/>
              <a:headEnd/>
              <a:tailEnd/>
            </a:ln>
          </p:spPr>
          <p:txBody>
            <a:bodyPr/>
            <a:lstStyle/>
            <a:p>
              <a:endParaRPr lang="en-US"/>
            </a:p>
          </p:txBody>
        </p:sp>
        <p:sp>
          <p:nvSpPr>
            <p:cNvPr id="186405" name="Freeform 31"/>
            <p:cNvSpPr>
              <a:spLocks/>
            </p:cNvSpPr>
            <p:nvPr/>
          </p:nvSpPr>
          <p:spPr bwMode="auto">
            <a:xfrm>
              <a:off x="2295" y="861"/>
              <a:ext cx="1863" cy="617"/>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60000 65536"/>
                <a:gd name="T13" fmla="*/ 0 60000 65536"/>
                <a:gd name="T14" fmla="*/ 0 60000 65536"/>
                <a:gd name="T15" fmla="*/ 0 60000 65536"/>
                <a:gd name="T16" fmla="*/ 0 60000 65536"/>
                <a:gd name="T17" fmla="*/ 0 60000 65536"/>
                <a:gd name="T18" fmla="*/ 0 w 10000"/>
                <a:gd name="T19" fmla="*/ 0 h 10000"/>
                <a:gd name="T20" fmla="*/ 10000 w 10000"/>
                <a:gd name="T21" fmla="*/ 10000 h 10000"/>
              </a:gdLst>
              <a:ahLst/>
              <a:cxnLst>
                <a:cxn ang="T12">
                  <a:pos x="T0" y="T1"/>
                </a:cxn>
                <a:cxn ang="T13">
                  <a:pos x="T2" y="T3"/>
                </a:cxn>
                <a:cxn ang="T14">
                  <a:pos x="T4" y="T5"/>
                </a:cxn>
                <a:cxn ang="T15">
                  <a:pos x="T6" y="T7"/>
                </a:cxn>
                <a:cxn ang="T16">
                  <a:pos x="T8" y="T9"/>
                </a:cxn>
                <a:cxn ang="T17">
                  <a:pos x="T10" y="T11"/>
                </a:cxn>
              </a:cxnLst>
              <a:rect l="T18" t="T19" r="T20" b="T21"/>
              <a:pathLst>
                <a:path w="10000" h="10000">
                  <a:moveTo>
                    <a:pt x="5000" y="0"/>
                  </a:moveTo>
                  <a:cubicBezTo>
                    <a:pt x="2238" y="0"/>
                    <a:pt x="0" y="2238"/>
                    <a:pt x="0" y="5000"/>
                  </a:cubicBezTo>
                  <a:cubicBezTo>
                    <a:pt x="0" y="7761"/>
                    <a:pt x="2238" y="10000"/>
                    <a:pt x="5000" y="10000"/>
                  </a:cubicBezTo>
                  <a:cubicBezTo>
                    <a:pt x="7761" y="10000"/>
                    <a:pt x="10000" y="7761"/>
                    <a:pt x="10000" y="5000"/>
                  </a:cubicBezTo>
                  <a:cubicBezTo>
                    <a:pt x="10000" y="2238"/>
                    <a:pt x="7761" y="0"/>
                    <a:pt x="5000" y="0"/>
                  </a:cubicBezTo>
                  <a:close/>
                  <a:moveTo>
                    <a:pt x="5000" y="0"/>
                  </a:moveTo>
                </a:path>
              </a:pathLst>
            </a:custGeom>
            <a:solidFill>
              <a:srgbClr val="FFFFFF"/>
            </a:solidFill>
            <a:ln w="9525">
              <a:solidFill>
                <a:schemeClr val="tx1"/>
              </a:solidFill>
              <a:round/>
              <a:headEnd/>
              <a:tailEnd/>
            </a:ln>
          </p:spPr>
          <p:txBody>
            <a:bodyPr/>
            <a:lstStyle/>
            <a:p>
              <a:endParaRPr lang="en-US"/>
            </a:p>
          </p:txBody>
        </p:sp>
        <p:grpSp>
          <p:nvGrpSpPr>
            <p:cNvPr id="186406" name="Group 32"/>
            <p:cNvGrpSpPr>
              <a:grpSpLocks/>
            </p:cNvGrpSpPr>
            <p:nvPr/>
          </p:nvGrpSpPr>
          <p:grpSpPr bwMode="auto">
            <a:xfrm>
              <a:off x="3210" y="896"/>
              <a:ext cx="419" cy="409"/>
              <a:chOff x="3055" y="868"/>
              <a:chExt cx="419" cy="409"/>
            </a:xfrm>
          </p:grpSpPr>
          <p:sp>
            <p:nvSpPr>
              <p:cNvPr id="186418" name="Freeform 33"/>
              <p:cNvSpPr>
                <a:spLocks/>
              </p:cNvSpPr>
              <p:nvPr/>
            </p:nvSpPr>
            <p:spPr bwMode="auto">
              <a:xfrm>
                <a:off x="3055" y="868"/>
                <a:ext cx="419" cy="409"/>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w 10000"/>
                  <a:gd name="T13" fmla="*/ 0 h 10000"/>
                  <a:gd name="T14" fmla="*/ 0 w 10000"/>
                  <a:gd name="T15" fmla="*/ 0 h 10000"/>
                  <a:gd name="T16" fmla="*/ 0 w 10000"/>
                  <a:gd name="T17" fmla="*/ 0 h 10000"/>
                  <a:gd name="T18" fmla="*/ 0 w 10000"/>
                  <a:gd name="T19" fmla="*/ 0 h 10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000"/>
                  <a:gd name="T31" fmla="*/ 0 h 10000"/>
                  <a:gd name="T32" fmla="*/ 10000 w 10000"/>
                  <a:gd name="T33" fmla="*/ 10000 h 10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000" h="10000">
                    <a:moveTo>
                      <a:pt x="1193" y="0"/>
                    </a:moveTo>
                    <a:lnTo>
                      <a:pt x="8806" y="0"/>
                    </a:lnTo>
                    <a:cubicBezTo>
                      <a:pt x="9465" y="0"/>
                      <a:pt x="10000" y="547"/>
                      <a:pt x="10000" y="1222"/>
                    </a:cubicBezTo>
                    <a:lnTo>
                      <a:pt x="10000" y="8777"/>
                    </a:lnTo>
                    <a:cubicBezTo>
                      <a:pt x="10000" y="9452"/>
                      <a:pt x="9465" y="10000"/>
                      <a:pt x="8806" y="10000"/>
                    </a:cubicBezTo>
                    <a:lnTo>
                      <a:pt x="1193" y="10000"/>
                    </a:lnTo>
                    <a:cubicBezTo>
                      <a:pt x="534" y="10000"/>
                      <a:pt x="0" y="9452"/>
                      <a:pt x="0" y="8777"/>
                    </a:cubicBezTo>
                    <a:lnTo>
                      <a:pt x="0" y="1222"/>
                    </a:lnTo>
                    <a:cubicBezTo>
                      <a:pt x="0" y="547"/>
                      <a:pt x="534" y="0"/>
                      <a:pt x="1193" y="0"/>
                    </a:cubicBezTo>
                    <a:close/>
                    <a:moveTo>
                      <a:pt x="1193" y="0"/>
                    </a:moveTo>
                  </a:path>
                </a:pathLst>
              </a:custGeom>
              <a:solidFill>
                <a:srgbClr val="FFFFFF"/>
              </a:solidFill>
              <a:ln w="9525">
                <a:solidFill>
                  <a:schemeClr val="tx1"/>
                </a:solidFill>
                <a:round/>
                <a:headEnd/>
                <a:tailEnd/>
              </a:ln>
            </p:spPr>
            <p:txBody>
              <a:bodyPr/>
              <a:lstStyle/>
              <a:p>
                <a:endParaRPr lang="en-US"/>
              </a:p>
            </p:txBody>
          </p:sp>
          <p:grpSp>
            <p:nvGrpSpPr>
              <p:cNvPr id="186419" name="Group 34"/>
              <p:cNvGrpSpPr>
                <a:grpSpLocks/>
              </p:cNvGrpSpPr>
              <p:nvPr/>
            </p:nvGrpSpPr>
            <p:grpSpPr bwMode="auto">
              <a:xfrm>
                <a:off x="3204" y="907"/>
                <a:ext cx="122" cy="333"/>
                <a:chOff x="3185" y="902"/>
                <a:chExt cx="122" cy="333"/>
              </a:xfrm>
            </p:grpSpPr>
            <p:sp>
              <p:nvSpPr>
                <p:cNvPr id="186420" name="Freeform 35"/>
                <p:cNvSpPr>
                  <a:spLocks/>
                </p:cNvSpPr>
                <p:nvPr/>
              </p:nvSpPr>
              <p:spPr bwMode="auto">
                <a:xfrm>
                  <a:off x="3185" y="967"/>
                  <a:ext cx="122" cy="268"/>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w 10000"/>
                    <a:gd name="T13" fmla="*/ 0 h 10000"/>
                    <a:gd name="T14" fmla="*/ 0 w 10000"/>
                    <a:gd name="T15" fmla="*/ 0 h 10000"/>
                    <a:gd name="T16" fmla="*/ 0 w 10000"/>
                    <a:gd name="T17" fmla="*/ 0 h 10000"/>
                    <a:gd name="T18" fmla="*/ 0 w 10000"/>
                    <a:gd name="T19" fmla="*/ 0 h 10000"/>
                    <a:gd name="T20" fmla="*/ 0 w 10000"/>
                    <a:gd name="T21" fmla="*/ 0 h 10000"/>
                    <a:gd name="T22" fmla="*/ 0 w 10000"/>
                    <a:gd name="T23" fmla="*/ 0 h 10000"/>
                    <a:gd name="T24" fmla="*/ 0 w 10000"/>
                    <a:gd name="T25" fmla="*/ 0 h 10000"/>
                    <a:gd name="T26" fmla="*/ 0 w 10000"/>
                    <a:gd name="T27" fmla="*/ 0 h 10000"/>
                    <a:gd name="T28" fmla="*/ 0 w 10000"/>
                    <a:gd name="T29" fmla="*/ 0 h 10000"/>
                    <a:gd name="T30" fmla="*/ 0 w 10000"/>
                    <a:gd name="T31" fmla="*/ 0 h 10000"/>
                    <a:gd name="T32" fmla="*/ 0 w 10000"/>
                    <a:gd name="T33" fmla="*/ 0 h 10000"/>
                    <a:gd name="T34" fmla="*/ 0 w 10000"/>
                    <a:gd name="T35" fmla="*/ 0 h 10000"/>
                    <a:gd name="T36" fmla="*/ 0 w 10000"/>
                    <a:gd name="T37" fmla="*/ 0 h 10000"/>
                    <a:gd name="T38" fmla="*/ 0 w 10000"/>
                    <a:gd name="T39" fmla="*/ 0 h 10000"/>
                    <a:gd name="T40" fmla="*/ 0 w 10000"/>
                    <a:gd name="T41" fmla="*/ 0 h 10000"/>
                    <a:gd name="T42" fmla="*/ 0 w 10000"/>
                    <a:gd name="T43" fmla="*/ 0 h 10000"/>
                    <a:gd name="T44" fmla="*/ 0 w 10000"/>
                    <a:gd name="T45" fmla="*/ 0 h 10000"/>
                    <a:gd name="T46" fmla="*/ 0 w 10000"/>
                    <a:gd name="T47" fmla="*/ 0 h 10000"/>
                    <a:gd name="T48" fmla="*/ 0 w 10000"/>
                    <a:gd name="T49" fmla="*/ 0 h 10000"/>
                    <a:gd name="T50" fmla="*/ 0 w 10000"/>
                    <a:gd name="T51" fmla="*/ 0 h 10000"/>
                    <a:gd name="T52" fmla="*/ 0 w 10000"/>
                    <a:gd name="T53" fmla="*/ 0 h 10000"/>
                    <a:gd name="T54" fmla="*/ 0 w 10000"/>
                    <a:gd name="T55" fmla="*/ 0 h 10000"/>
                    <a:gd name="T56" fmla="*/ 0 w 10000"/>
                    <a:gd name="T57" fmla="*/ 0 h 10000"/>
                    <a:gd name="T58" fmla="*/ 0 w 10000"/>
                    <a:gd name="T59" fmla="*/ 0 h 10000"/>
                    <a:gd name="T60" fmla="*/ 0 w 10000"/>
                    <a:gd name="T61" fmla="*/ 0 h 10000"/>
                    <a:gd name="T62" fmla="*/ 0 w 10000"/>
                    <a:gd name="T63" fmla="*/ 0 h 10000"/>
                    <a:gd name="T64" fmla="*/ 0 w 10000"/>
                    <a:gd name="T65" fmla="*/ 0 h 10000"/>
                    <a:gd name="T66" fmla="*/ 0 w 10000"/>
                    <a:gd name="T67" fmla="*/ 0 h 10000"/>
                    <a:gd name="T68" fmla="*/ 0 w 10000"/>
                    <a:gd name="T69" fmla="*/ 0 h 10000"/>
                    <a:gd name="T70" fmla="*/ 0 w 10000"/>
                    <a:gd name="T71" fmla="*/ 0 h 10000"/>
                    <a:gd name="T72" fmla="*/ 0 w 10000"/>
                    <a:gd name="T73" fmla="*/ 0 h 10000"/>
                    <a:gd name="T74" fmla="*/ 0 w 10000"/>
                    <a:gd name="T75" fmla="*/ 0 h 10000"/>
                    <a:gd name="T76" fmla="*/ 0 w 10000"/>
                    <a:gd name="T77" fmla="*/ 0 h 10000"/>
                    <a:gd name="T78" fmla="*/ 0 w 10000"/>
                    <a:gd name="T79" fmla="*/ 0 h 10000"/>
                    <a:gd name="T80" fmla="*/ 0 w 10000"/>
                    <a:gd name="T81" fmla="*/ 0 h 10000"/>
                    <a:gd name="T82" fmla="*/ 0 w 10000"/>
                    <a:gd name="T83" fmla="*/ 0 h 10000"/>
                    <a:gd name="T84" fmla="*/ 0 w 10000"/>
                    <a:gd name="T85" fmla="*/ 0 h 10000"/>
                    <a:gd name="T86" fmla="*/ 0 w 10000"/>
                    <a:gd name="T87" fmla="*/ 0 h 10000"/>
                    <a:gd name="T88" fmla="*/ 0 w 10000"/>
                    <a:gd name="T89" fmla="*/ 0 h 10000"/>
                    <a:gd name="T90" fmla="*/ 0 w 10000"/>
                    <a:gd name="T91" fmla="*/ 0 h 10000"/>
                    <a:gd name="T92" fmla="*/ 0 w 10000"/>
                    <a:gd name="T93" fmla="*/ 0 h 10000"/>
                    <a:gd name="T94" fmla="*/ 0 w 10000"/>
                    <a:gd name="T95" fmla="*/ 0 h 1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000"/>
                    <a:gd name="T145" fmla="*/ 0 h 10000"/>
                    <a:gd name="T146" fmla="*/ 10000 w 10000"/>
                    <a:gd name="T147" fmla="*/ 10000 h 100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000" h="10000">
                      <a:moveTo>
                        <a:pt x="2352" y="0"/>
                      </a:moveTo>
                      <a:lnTo>
                        <a:pt x="7647" y="0"/>
                      </a:lnTo>
                      <a:lnTo>
                        <a:pt x="7815" y="0"/>
                      </a:lnTo>
                      <a:lnTo>
                        <a:pt x="7983" y="0"/>
                      </a:lnTo>
                      <a:lnTo>
                        <a:pt x="8067" y="0"/>
                      </a:lnTo>
                      <a:lnTo>
                        <a:pt x="8151" y="37"/>
                      </a:lnTo>
                      <a:lnTo>
                        <a:pt x="8319" y="37"/>
                      </a:lnTo>
                      <a:lnTo>
                        <a:pt x="8403" y="37"/>
                      </a:lnTo>
                      <a:lnTo>
                        <a:pt x="8571" y="74"/>
                      </a:lnTo>
                      <a:lnTo>
                        <a:pt x="8739" y="111"/>
                      </a:lnTo>
                      <a:lnTo>
                        <a:pt x="8823" y="111"/>
                      </a:lnTo>
                      <a:lnTo>
                        <a:pt x="8991" y="149"/>
                      </a:lnTo>
                      <a:lnTo>
                        <a:pt x="9159" y="186"/>
                      </a:lnTo>
                      <a:lnTo>
                        <a:pt x="9243" y="223"/>
                      </a:lnTo>
                      <a:lnTo>
                        <a:pt x="9411" y="298"/>
                      </a:lnTo>
                      <a:lnTo>
                        <a:pt x="9495" y="373"/>
                      </a:lnTo>
                      <a:lnTo>
                        <a:pt x="9579" y="410"/>
                      </a:lnTo>
                      <a:lnTo>
                        <a:pt x="9747" y="485"/>
                      </a:lnTo>
                      <a:lnTo>
                        <a:pt x="9831" y="559"/>
                      </a:lnTo>
                      <a:lnTo>
                        <a:pt x="9915" y="634"/>
                      </a:lnTo>
                      <a:lnTo>
                        <a:pt x="10000" y="671"/>
                      </a:lnTo>
                      <a:lnTo>
                        <a:pt x="10000" y="746"/>
                      </a:lnTo>
                      <a:lnTo>
                        <a:pt x="10000" y="820"/>
                      </a:lnTo>
                      <a:lnTo>
                        <a:pt x="10000" y="4552"/>
                      </a:lnTo>
                      <a:lnTo>
                        <a:pt x="9915" y="4589"/>
                      </a:lnTo>
                      <a:lnTo>
                        <a:pt x="9915" y="4626"/>
                      </a:lnTo>
                      <a:lnTo>
                        <a:pt x="9831" y="4701"/>
                      </a:lnTo>
                      <a:lnTo>
                        <a:pt x="9831" y="4738"/>
                      </a:lnTo>
                      <a:lnTo>
                        <a:pt x="9747" y="4776"/>
                      </a:lnTo>
                      <a:lnTo>
                        <a:pt x="9663" y="4813"/>
                      </a:lnTo>
                      <a:lnTo>
                        <a:pt x="9495" y="4850"/>
                      </a:lnTo>
                      <a:lnTo>
                        <a:pt x="9411" y="4888"/>
                      </a:lnTo>
                      <a:lnTo>
                        <a:pt x="9327" y="4925"/>
                      </a:lnTo>
                      <a:lnTo>
                        <a:pt x="9243" y="4925"/>
                      </a:lnTo>
                      <a:lnTo>
                        <a:pt x="9075" y="4925"/>
                      </a:lnTo>
                      <a:lnTo>
                        <a:pt x="8991" y="4925"/>
                      </a:lnTo>
                      <a:lnTo>
                        <a:pt x="8823" y="4925"/>
                      </a:lnTo>
                      <a:lnTo>
                        <a:pt x="8739" y="4888"/>
                      </a:lnTo>
                      <a:lnTo>
                        <a:pt x="8571" y="4888"/>
                      </a:lnTo>
                      <a:lnTo>
                        <a:pt x="8487" y="4850"/>
                      </a:lnTo>
                      <a:lnTo>
                        <a:pt x="8403" y="4813"/>
                      </a:lnTo>
                      <a:lnTo>
                        <a:pt x="8319" y="4776"/>
                      </a:lnTo>
                      <a:lnTo>
                        <a:pt x="8319" y="4738"/>
                      </a:lnTo>
                      <a:lnTo>
                        <a:pt x="8235" y="4701"/>
                      </a:lnTo>
                      <a:lnTo>
                        <a:pt x="8235" y="4664"/>
                      </a:lnTo>
                      <a:lnTo>
                        <a:pt x="8235" y="4626"/>
                      </a:lnTo>
                      <a:lnTo>
                        <a:pt x="8151" y="4589"/>
                      </a:lnTo>
                      <a:lnTo>
                        <a:pt x="8151" y="4552"/>
                      </a:lnTo>
                      <a:lnTo>
                        <a:pt x="8151" y="1679"/>
                      </a:lnTo>
                      <a:lnTo>
                        <a:pt x="7647" y="1679"/>
                      </a:lnTo>
                      <a:lnTo>
                        <a:pt x="7647" y="9440"/>
                      </a:lnTo>
                      <a:lnTo>
                        <a:pt x="7647" y="9514"/>
                      </a:lnTo>
                      <a:lnTo>
                        <a:pt x="7563" y="9589"/>
                      </a:lnTo>
                      <a:lnTo>
                        <a:pt x="7478" y="9701"/>
                      </a:lnTo>
                      <a:lnTo>
                        <a:pt x="7394" y="9776"/>
                      </a:lnTo>
                      <a:lnTo>
                        <a:pt x="7310" y="9813"/>
                      </a:lnTo>
                      <a:lnTo>
                        <a:pt x="7226" y="9888"/>
                      </a:lnTo>
                      <a:lnTo>
                        <a:pt x="7058" y="9925"/>
                      </a:lnTo>
                      <a:lnTo>
                        <a:pt x="6890" y="9962"/>
                      </a:lnTo>
                      <a:lnTo>
                        <a:pt x="6890" y="10000"/>
                      </a:lnTo>
                      <a:lnTo>
                        <a:pt x="6722" y="10000"/>
                      </a:lnTo>
                      <a:lnTo>
                        <a:pt x="6638" y="10000"/>
                      </a:lnTo>
                      <a:lnTo>
                        <a:pt x="6470" y="10000"/>
                      </a:lnTo>
                      <a:lnTo>
                        <a:pt x="6386" y="10000"/>
                      </a:lnTo>
                      <a:lnTo>
                        <a:pt x="6218" y="10000"/>
                      </a:lnTo>
                      <a:lnTo>
                        <a:pt x="5966" y="10000"/>
                      </a:lnTo>
                      <a:lnTo>
                        <a:pt x="5882" y="9962"/>
                      </a:lnTo>
                      <a:lnTo>
                        <a:pt x="5714" y="9925"/>
                      </a:lnTo>
                      <a:lnTo>
                        <a:pt x="5630" y="9888"/>
                      </a:lnTo>
                      <a:lnTo>
                        <a:pt x="5630" y="9850"/>
                      </a:lnTo>
                      <a:lnTo>
                        <a:pt x="5462" y="9776"/>
                      </a:lnTo>
                      <a:lnTo>
                        <a:pt x="5378" y="9701"/>
                      </a:lnTo>
                      <a:lnTo>
                        <a:pt x="5378" y="9664"/>
                      </a:lnTo>
                      <a:lnTo>
                        <a:pt x="5294" y="9626"/>
                      </a:lnTo>
                      <a:lnTo>
                        <a:pt x="5294" y="9552"/>
                      </a:lnTo>
                      <a:lnTo>
                        <a:pt x="5294" y="9514"/>
                      </a:lnTo>
                      <a:lnTo>
                        <a:pt x="5294" y="4813"/>
                      </a:lnTo>
                      <a:lnTo>
                        <a:pt x="4621" y="4813"/>
                      </a:lnTo>
                      <a:lnTo>
                        <a:pt x="4621" y="9477"/>
                      </a:lnTo>
                      <a:lnTo>
                        <a:pt x="4621" y="9552"/>
                      </a:lnTo>
                      <a:lnTo>
                        <a:pt x="4621" y="9626"/>
                      </a:lnTo>
                      <a:lnTo>
                        <a:pt x="4537" y="9701"/>
                      </a:lnTo>
                      <a:lnTo>
                        <a:pt x="4453" y="9776"/>
                      </a:lnTo>
                      <a:lnTo>
                        <a:pt x="4369" y="9850"/>
                      </a:lnTo>
                      <a:lnTo>
                        <a:pt x="4285" y="9888"/>
                      </a:lnTo>
                      <a:lnTo>
                        <a:pt x="4117" y="9925"/>
                      </a:lnTo>
                      <a:lnTo>
                        <a:pt x="3949" y="9962"/>
                      </a:lnTo>
                      <a:lnTo>
                        <a:pt x="3781" y="10000"/>
                      </a:lnTo>
                      <a:lnTo>
                        <a:pt x="3529" y="10000"/>
                      </a:lnTo>
                      <a:lnTo>
                        <a:pt x="3361" y="10000"/>
                      </a:lnTo>
                      <a:lnTo>
                        <a:pt x="3193" y="10000"/>
                      </a:lnTo>
                      <a:lnTo>
                        <a:pt x="3109" y="10000"/>
                      </a:lnTo>
                      <a:lnTo>
                        <a:pt x="3025" y="9962"/>
                      </a:lnTo>
                      <a:lnTo>
                        <a:pt x="2941" y="9925"/>
                      </a:lnTo>
                      <a:lnTo>
                        <a:pt x="2773" y="9888"/>
                      </a:lnTo>
                      <a:lnTo>
                        <a:pt x="2605" y="9850"/>
                      </a:lnTo>
                      <a:lnTo>
                        <a:pt x="2605" y="9813"/>
                      </a:lnTo>
                      <a:lnTo>
                        <a:pt x="2436" y="9738"/>
                      </a:lnTo>
                      <a:lnTo>
                        <a:pt x="2352" y="9701"/>
                      </a:lnTo>
                      <a:lnTo>
                        <a:pt x="2352" y="9626"/>
                      </a:lnTo>
                      <a:lnTo>
                        <a:pt x="2352" y="9589"/>
                      </a:lnTo>
                      <a:lnTo>
                        <a:pt x="2268" y="9477"/>
                      </a:lnTo>
                      <a:lnTo>
                        <a:pt x="2268" y="1679"/>
                      </a:lnTo>
                      <a:lnTo>
                        <a:pt x="1764" y="1679"/>
                      </a:lnTo>
                      <a:lnTo>
                        <a:pt x="1764" y="4552"/>
                      </a:lnTo>
                      <a:lnTo>
                        <a:pt x="1764" y="4589"/>
                      </a:lnTo>
                      <a:lnTo>
                        <a:pt x="1680" y="4664"/>
                      </a:lnTo>
                      <a:lnTo>
                        <a:pt x="1680" y="4701"/>
                      </a:lnTo>
                      <a:lnTo>
                        <a:pt x="1596" y="4738"/>
                      </a:lnTo>
                      <a:lnTo>
                        <a:pt x="1596" y="4776"/>
                      </a:lnTo>
                      <a:lnTo>
                        <a:pt x="1512" y="4813"/>
                      </a:lnTo>
                      <a:lnTo>
                        <a:pt x="1428" y="4813"/>
                      </a:lnTo>
                      <a:lnTo>
                        <a:pt x="1344" y="4850"/>
                      </a:lnTo>
                      <a:lnTo>
                        <a:pt x="1260" y="4888"/>
                      </a:lnTo>
                      <a:lnTo>
                        <a:pt x="1176" y="4888"/>
                      </a:lnTo>
                      <a:lnTo>
                        <a:pt x="1092" y="4925"/>
                      </a:lnTo>
                      <a:lnTo>
                        <a:pt x="1008" y="4925"/>
                      </a:lnTo>
                      <a:lnTo>
                        <a:pt x="924" y="4925"/>
                      </a:lnTo>
                      <a:lnTo>
                        <a:pt x="672" y="4925"/>
                      </a:lnTo>
                      <a:lnTo>
                        <a:pt x="588" y="4925"/>
                      </a:lnTo>
                      <a:lnTo>
                        <a:pt x="504" y="4888"/>
                      </a:lnTo>
                      <a:lnTo>
                        <a:pt x="420" y="4850"/>
                      </a:lnTo>
                      <a:lnTo>
                        <a:pt x="336" y="4850"/>
                      </a:lnTo>
                      <a:lnTo>
                        <a:pt x="252" y="4813"/>
                      </a:lnTo>
                      <a:lnTo>
                        <a:pt x="168" y="4776"/>
                      </a:lnTo>
                      <a:lnTo>
                        <a:pt x="84" y="4738"/>
                      </a:lnTo>
                      <a:lnTo>
                        <a:pt x="84" y="4701"/>
                      </a:lnTo>
                      <a:lnTo>
                        <a:pt x="0" y="4626"/>
                      </a:lnTo>
                      <a:lnTo>
                        <a:pt x="0" y="4589"/>
                      </a:lnTo>
                      <a:lnTo>
                        <a:pt x="0" y="4552"/>
                      </a:lnTo>
                      <a:lnTo>
                        <a:pt x="0" y="783"/>
                      </a:lnTo>
                      <a:lnTo>
                        <a:pt x="0" y="671"/>
                      </a:lnTo>
                      <a:lnTo>
                        <a:pt x="84" y="597"/>
                      </a:lnTo>
                      <a:lnTo>
                        <a:pt x="168" y="485"/>
                      </a:lnTo>
                      <a:lnTo>
                        <a:pt x="336" y="410"/>
                      </a:lnTo>
                      <a:lnTo>
                        <a:pt x="420" y="373"/>
                      </a:lnTo>
                      <a:lnTo>
                        <a:pt x="588" y="298"/>
                      </a:lnTo>
                      <a:lnTo>
                        <a:pt x="756" y="223"/>
                      </a:lnTo>
                      <a:lnTo>
                        <a:pt x="1008" y="149"/>
                      </a:lnTo>
                      <a:lnTo>
                        <a:pt x="1176" y="111"/>
                      </a:lnTo>
                      <a:lnTo>
                        <a:pt x="1344" y="74"/>
                      </a:lnTo>
                      <a:lnTo>
                        <a:pt x="1680" y="37"/>
                      </a:lnTo>
                      <a:lnTo>
                        <a:pt x="1848" y="0"/>
                      </a:lnTo>
                      <a:lnTo>
                        <a:pt x="2100" y="0"/>
                      </a:lnTo>
                      <a:lnTo>
                        <a:pt x="2352"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421" name="Freeform 36"/>
                <p:cNvSpPr>
                  <a:spLocks/>
                </p:cNvSpPr>
                <p:nvPr/>
              </p:nvSpPr>
              <p:spPr bwMode="auto">
                <a:xfrm>
                  <a:off x="3220" y="902"/>
                  <a:ext cx="45" cy="46"/>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60000 65536"/>
                    <a:gd name="T13" fmla="*/ 0 60000 65536"/>
                    <a:gd name="T14" fmla="*/ 0 60000 65536"/>
                    <a:gd name="T15" fmla="*/ 0 60000 65536"/>
                    <a:gd name="T16" fmla="*/ 0 60000 65536"/>
                    <a:gd name="T17" fmla="*/ 0 60000 65536"/>
                    <a:gd name="T18" fmla="*/ 0 w 10000"/>
                    <a:gd name="T19" fmla="*/ 0 h 10000"/>
                    <a:gd name="T20" fmla="*/ 10000 w 10000"/>
                    <a:gd name="T21" fmla="*/ 10000 h 10000"/>
                  </a:gdLst>
                  <a:ahLst/>
                  <a:cxnLst>
                    <a:cxn ang="T12">
                      <a:pos x="T0" y="T1"/>
                    </a:cxn>
                    <a:cxn ang="T13">
                      <a:pos x="T2" y="T3"/>
                    </a:cxn>
                    <a:cxn ang="T14">
                      <a:pos x="T4" y="T5"/>
                    </a:cxn>
                    <a:cxn ang="T15">
                      <a:pos x="T6" y="T7"/>
                    </a:cxn>
                    <a:cxn ang="T16">
                      <a:pos x="T8" y="T9"/>
                    </a:cxn>
                    <a:cxn ang="T17">
                      <a:pos x="T10" y="T11"/>
                    </a:cxn>
                  </a:cxnLst>
                  <a:rect l="T18" t="T19" r="T20" b="T21"/>
                  <a:pathLst>
                    <a:path w="10000" h="10000">
                      <a:moveTo>
                        <a:pt x="5000" y="0"/>
                      </a:moveTo>
                      <a:cubicBezTo>
                        <a:pt x="2238" y="0"/>
                        <a:pt x="0" y="2238"/>
                        <a:pt x="0" y="5000"/>
                      </a:cubicBezTo>
                      <a:cubicBezTo>
                        <a:pt x="0" y="7761"/>
                        <a:pt x="2238" y="10000"/>
                        <a:pt x="5000" y="10000"/>
                      </a:cubicBezTo>
                      <a:cubicBezTo>
                        <a:pt x="7761" y="10000"/>
                        <a:pt x="10000" y="7761"/>
                        <a:pt x="10000" y="5000"/>
                      </a:cubicBezTo>
                      <a:cubicBezTo>
                        <a:pt x="10000" y="2238"/>
                        <a:pt x="7761" y="0"/>
                        <a:pt x="5000" y="0"/>
                      </a:cubicBezTo>
                      <a:close/>
                      <a:moveTo>
                        <a:pt x="5000" y="0"/>
                      </a:move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186407" name="Group 37"/>
            <p:cNvGrpSpPr>
              <a:grpSpLocks/>
            </p:cNvGrpSpPr>
            <p:nvPr/>
          </p:nvGrpSpPr>
          <p:grpSpPr bwMode="auto">
            <a:xfrm>
              <a:off x="3498" y="992"/>
              <a:ext cx="420" cy="409"/>
              <a:chOff x="3307" y="952"/>
              <a:chExt cx="420" cy="409"/>
            </a:xfrm>
          </p:grpSpPr>
          <p:sp>
            <p:nvSpPr>
              <p:cNvPr id="186414" name="Freeform 38"/>
              <p:cNvSpPr>
                <a:spLocks/>
              </p:cNvSpPr>
              <p:nvPr/>
            </p:nvSpPr>
            <p:spPr bwMode="auto">
              <a:xfrm>
                <a:off x="3307" y="952"/>
                <a:ext cx="420" cy="409"/>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w 10000"/>
                  <a:gd name="T13" fmla="*/ 0 h 10000"/>
                  <a:gd name="T14" fmla="*/ 0 w 10000"/>
                  <a:gd name="T15" fmla="*/ 0 h 10000"/>
                  <a:gd name="T16" fmla="*/ 0 w 10000"/>
                  <a:gd name="T17" fmla="*/ 0 h 10000"/>
                  <a:gd name="T18" fmla="*/ 0 w 10000"/>
                  <a:gd name="T19" fmla="*/ 0 h 10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000"/>
                  <a:gd name="T31" fmla="*/ 0 h 10000"/>
                  <a:gd name="T32" fmla="*/ 10000 w 10000"/>
                  <a:gd name="T33" fmla="*/ 10000 h 10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000" h="10000">
                    <a:moveTo>
                      <a:pt x="1190" y="0"/>
                    </a:moveTo>
                    <a:lnTo>
                      <a:pt x="8809" y="0"/>
                    </a:lnTo>
                    <a:cubicBezTo>
                      <a:pt x="9466" y="0"/>
                      <a:pt x="10000" y="547"/>
                      <a:pt x="10000" y="1222"/>
                    </a:cubicBezTo>
                    <a:lnTo>
                      <a:pt x="10000" y="8777"/>
                    </a:lnTo>
                    <a:cubicBezTo>
                      <a:pt x="10000" y="9452"/>
                      <a:pt x="9466" y="10000"/>
                      <a:pt x="8809" y="10000"/>
                    </a:cubicBezTo>
                    <a:lnTo>
                      <a:pt x="1190" y="10000"/>
                    </a:lnTo>
                    <a:cubicBezTo>
                      <a:pt x="533" y="10000"/>
                      <a:pt x="0" y="9452"/>
                      <a:pt x="0" y="8777"/>
                    </a:cubicBezTo>
                    <a:lnTo>
                      <a:pt x="0" y="1222"/>
                    </a:lnTo>
                    <a:cubicBezTo>
                      <a:pt x="0" y="547"/>
                      <a:pt x="533" y="0"/>
                      <a:pt x="1190" y="0"/>
                    </a:cubicBezTo>
                    <a:close/>
                    <a:moveTo>
                      <a:pt x="1190" y="0"/>
                    </a:moveTo>
                  </a:path>
                </a:pathLst>
              </a:custGeom>
              <a:solidFill>
                <a:srgbClr val="FFFFFF"/>
              </a:solidFill>
              <a:ln w="9525">
                <a:solidFill>
                  <a:schemeClr val="tx1"/>
                </a:solidFill>
                <a:round/>
                <a:headEnd/>
                <a:tailEnd/>
              </a:ln>
            </p:spPr>
            <p:txBody>
              <a:bodyPr/>
              <a:lstStyle/>
              <a:p>
                <a:endParaRPr lang="en-US"/>
              </a:p>
            </p:txBody>
          </p:sp>
          <p:grpSp>
            <p:nvGrpSpPr>
              <p:cNvPr id="186415" name="Group 39"/>
              <p:cNvGrpSpPr>
                <a:grpSpLocks/>
              </p:cNvGrpSpPr>
              <p:nvPr/>
            </p:nvGrpSpPr>
            <p:grpSpPr bwMode="auto">
              <a:xfrm>
                <a:off x="3456" y="991"/>
                <a:ext cx="123" cy="333"/>
                <a:chOff x="3437" y="986"/>
                <a:chExt cx="123" cy="333"/>
              </a:xfrm>
            </p:grpSpPr>
            <p:sp>
              <p:nvSpPr>
                <p:cNvPr id="186416" name="Freeform 40"/>
                <p:cNvSpPr>
                  <a:spLocks/>
                </p:cNvSpPr>
                <p:nvPr/>
              </p:nvSpPr>
              <p:spPr bwMode="auto">
                <a:xfrm>
                  <a:off x="3437" y="1051"/>
                  <a:ext cx="123" cy="268"/>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w 10000"/>
                    <a:gd name="T13" fmla="*/ 0 h 10000"/>
                    <a:gd name="T14" fmla="*/ 0 w 10000"/>
                    <a:gd name="T15" fmla="*/ 0 h 10000"/>
                    <a:gd name="T16" fmla="*/ 0 w 10000"/>
                    <a:gd name="T17" fmla="*/ 0 h 10000"/>
                    <a:gd name="T18" fmla="*/ 0 w 10000"/>
                    <a:gd name="T19" fmla="*/ 0 h 10000"/>
                    <a:gd name="T20" fmla="*/ 0 w 10000"/>
                    <a:gd name="T21" fmla="*/ 0 h 10000"/>
                    <a:gd name="T22" fmla="*/ 0 w 10000"/>
                    <a:gd name="T23" fmla="*/ 0 h 10000"/>
                    <a:gd name="T24" fmla="*/ 0 w 10000"/>
                    <a:gd name="T25" fmla="*/ 0 h 10000"/>
                    <a:gd name="T26" fmla="*/ 0 w 10000"/>
                    <a:gd name="T27" fmla="*/ 0 h 10000"/>
                    <a:gd name="T28" fmla="*/ 0 w 10000"/>
                    <a:gd name="T29" fmla="*/ 0 h 10000"/>
                    <a:gd name="T30" fmla="*/ 0 w 10000"/>
                    <a:gd name="T31" fmla="*/ 0 h 10000"/>
                    <a:gd name="T32" fmla="*/ 0 w 10000"/>
                    <a:gd name="T33" fmla="*/ 0 h 10000"/>
                    <a:gd name="T34" fmla="*/ 0 w 10000"/>
                    <a:gd name="T35" fmla="*/ 0 h 10000"/>
                    <a:gd name="T36" fmla="*/ 0 w 10000"/>
                    <a:gd name="T37" fmla="*/ 0 h 10000"/>
                    <a:gd name="T38" fmla="*/ 0 w 10000"/>
                    <a:gd name="T39" fmla="*/ 0 h 10000"/>
                    <a:gd name="T40" fmla="*/ 0 w 10000"/>
                    <a:gd name="T41" fmla="*/ 0 h 10000"/>
                    <a:gd name="T42" fmla="*/ 0 w 10000"/>
                    <a:gd name="T43" fmla="*/ 0 h 10000"/>
                    <a:gd name="T44" fmla="*/ 0 w 10000"/>
                    <a:gd name="T45" fmla="*/ 0 h 10000"/>
                    <a:gd name="T46" fmla="*/ 0 w 10000"/>
                    <a:gd name="T47" fmla="*/ 0 h 10000"/>
                    <a:gd name="T48" fmla="*/ 0 w 10000"/>
                    <a:gd name="T49" fmla="*/ 0 h 10000"/>
                    <a:gd name="T50" fmla="*/ 0 w 10000"/>
                    <a:gd name="T51" fmla="*/ 0 h 10000"/>
                    <a:gd name="T52" fmla="*/ 0 w 10000"/>
                    <a:gd name="T53" fmla="*/ 0 h 10000"/>
                    <a:gd name="T54" fmla="*/ 0 w 10000"/>
                    <a:gd name="T55" fmla="*/ 0 h 10000"/>
                    <a:gd name="T56" fmla="*/ 0 w 10000"/>
                    <a:gd name="T57" fmla="*/ 0 h 10000"/>
                    <a:gd name="T58" fmla="*/ 0 w 10000"/>
                    <a:gd name="T59" fmla="*/ 0 h 10000"/>
                    <a:gd name="T60" fmla="*/ 0 w 10000"/>
                    <a:gd name="T61" fmla="*/ 0 h 10000"/>
                    <a:gd name="T62" fmla="*/ 0 w 10000"/>
                    <a:gd name="T63" fmla="*/ 0 h 10000"/>
                    <a:gd name="T64" fmla="*/ 0 w 10000"/>
                    <a:gd name="T65" fmla="*/ 0 h 10000"/>
                    <a:gd name="T66" fmla="*/ 0 w 10000"/>
                    <a:gd name="T67" fmla="*/ 0 h 10000"/>
                    <a:gd name="T68" fmla="*/ 0 w 10000"/>
                    <a:gd name="T69" fmla="*/ 0 h 10000"/>
                    <a:gd name="T70" fmla="*/ 0 w 10000"/>
                    <a:gd name="T71" fmla="*/ 0 h 10000"/>
                    <a:gd name="T72" fmla="*/ 0 w 10000"/>
                    <a:gd name="T73" fmla="*/ 0 h 10000"/>
                    <a:gd name="T74" fmla="*/ 0 w 10000"/>
                    <a:gd name="T75" fmla="*/ 0 h 10000"/>
                    <a:gd name="T76" fmla="*/ 0 w 10000"/>
                    <a:gd name="T77" fmla="*/ 0 h 10000"/>
                    <a:gd name="T78" fmla="*/ 0 w 10000"/>
                    <a:gd name="T79" fmla="*/ 0 h 10000"/>
                    <a:gd name="T80" fmla="*/ 0 w 10000"/>
                    <a:gd name="T81" fmla="*/ 0 h 10000"/>
                    <a:gd name="T82" fmla="*/ 0 w 10000"/>
                    <a:gd name="T83" fmla="*/ 0 h 10000"/>
                    <a:gd name="T84" fmla="*/ 0 w 10000"/>
                    <a:gd name="T85" fmla="*/ 0 h 10000"/>
                    <a:gd name="T86" fmla="*/ 0 w 10000"/>
                    <a:gd name="T87" fmla="*/ 0 h 10000"/>
                    <a:gd name="T88" fmla="*/ 0 w 10000"/>
                    <a:gd name="T89" fmla="*/ 0 h 10000"/>
                    <a:gd name="T90" fmla="*/ 0 w 10000"/>
                    <a:gd name="T91" fmla="*/ 0 h 10000"/>
                    <a:gd name="T92" fmla="*/ 0 w 10000"/>
                    <a:gd name="T93" fmla="*/ 0 h 10000"/>
                    <a:gd name="T94" fmla="*/ 0 w 10000"/>
                    <a:gd name="T95" fmla="*/ 0 h 1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000"/>
                    <a:gd name="T145" fmla="*/ 0 h 10000"/>
                    <a:gd name="T146" fmla="*/ 10000 w 10000"/>
                    <a:gd name="T147" fmla="*/ 10000 h 100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000" h="10000">
                      <a:moveTo>
                        <a:pt x="2333" y="0"/>
                      </a:moveTo>
                      <a:lnTo>
                        <a:pt x="7666" y="0"/>
                      </a:lnTo>
                      <a:lnTo>
                        <a:pt x="7833" y="0"/>
                      </a:lnTo>
                      <a:lnTo>
                        <a:pt x="7999" y="0"/>
                      </a:lnTo>
                      <a:lnTo>
                        <a:pt x="8083" y="0"/>
                      </a:lnTo>
                      <a:lnTo>
                        <a:pt x="8166" y="37"/>
                      </a:lnTo>
                      <a:lnTo>
                        <a:pt x="8333" y="37"/>
                      </a:lnTo>
                      <a:lnTo>
                        <a:pt x="8416" y="37"/>
                      </a:lnTo>
                      <a:lnTo>
                        <a:pt x="8583" y="74"/>
                      </a:lnTo>
                      <a:lnTo>
                        <a:pt x="8750" y="111"/>
                      </a:lnTo>
                      <a:lnTo>
                        <a:pt x="8833" y="111"/>
                      </a:lnTo>
                      <a:lnTo>
                        <a:pt x="8999" y="149"/>
                      </a:lnTo>
                      <a:lnTo>
                        <a:pt x="9166" y="186"/>
                      </a:lnTo>
                      <a:lnTo>
                        <a:pt x="9249" y="223"/>
                      </a:lnTo>
                      <a:lnTo>
                        <a:pt x="9416" y="298"/>
                      </a:lnTo>
                      <a:lnTo>
                        <a:pt x="9499" y="373"/>
                      </a:lnTo>
                      <a:lnTo>
                        <a:pt x="9583" y="410"/>
                      </a:lnTo>
                      <a:lnTo>
                        <a:pt x="9749" y="485"/>
                      </a:lnTo>
                      <a:lnTo>
                        <a:pt x="9833" y="559"/>
                      </a:lnTo>
                      <a:lnTo>
                        <a:pt x="9916" y="634"/>
                      </a:lnTo>
                      <a:lnTo>
                        <a:pt x="10000" y="671"/>
                      </a:lnTo>
                      <a:lnTo>
                        <a:pt x="10000" y="746"/>
                      </a:lnTo>
                      <a:lnTo>
                        <a:pt x="10000" y="820"/>
                      </a:lnTo>
                      <a:lnTo>
                        <a:pt x="10000" y="4552"/>
                      </a:lnTo>
                      <a:lnTo>
                        <a:pt x="9916" y="4589"/>
                      </a:lnTo>
                      <a:lnTo>
                        <a:pt x="9916" y="4626"/>
                      </a:lnTo>
                      <a:lnTo>
                        <a:pt x="9833" y="4701"/>
                      </a:lnTo>
                      <a:lnTo>
                        <a:pt x="9833" y="4738"/>
                      </a:lnTo>
                      <a:lnTo>
                        <a:pt x="9749" y="4776"/>
                      </a:lnTo>
                      <a:lnTo>
                        <a:pt x="9666" y="4813"/>
                      </a:lnTo>
                      <a:lnTo>
                        <a:pt x="9499" y="4850"/>
                      </a:lnTo>
                      <a:lnTo>
                        <a:pt x="9416" y="4888"/>
                      </a:lnTo>
                      <a:lnTo>
                        <a:pt x="9333" y="4925"/>
                      </a:lnTo>
                      <a:lnTo>
                        <a:pt x="9249" y="4925"/>
                      </a:lnTo>
                      <a:lnTo>
                        <a:pt x="9083" y="4925"/>
                      </a:lnTo>
                      <a:lnTo>
                        <a:pt x="8999" y="4925"/>
                      </a:lnTo>
                      <a:lnTo>
                        <a:pt x="8833" y="4925"/>
                      </a:lnTo>
                      <a:lnTo>
                        <a:pt x="8750" y="4888"/>
                      </a:lnTo>
                      <a:lnTo>
                        <a:pt x="8583" y="4888"/>
                      </a:lnTo>
                      <a:lnTo>
                        <a:pt x="8499" y="4850"/>
                      </a:lnTo>
                      <a:lnTo>
                        <a:pt x="8416" y="4813"/>
                      </a:lnTo>
                      <a:lnTo>
                        <a:pt x="8333" y="4776"/>
                      </a:lnTo>
                      <a:lnTo>
                        <a:pt x="8333" y="4738"/>
                      </a:lnTo>
                      <a:lnTo>
                        <a:pt x="8249" y="4701"/>
                      </a:lnTo>
                      <a:lnTo>
                        <a:pt x="8249" y="4664"/>
                      </a:lnTo>
                      <a:lnTo>
                        <a:pt x="8249" y="4626"/>
                      </a:lnTo>
                      <a:lnTo>
                        <a:pt x="8166" y="4589"/>
                      </a:lnTo>
                      <a:lnTo>
                        <a:pt x="8166" y="4552"/>
                      </a:lnTo>
                      <a:lnTo>
                        <a:pt x="8166" y="1716"/>
                      </a:lnTo>
                      <a:lnTo>
                        <a:pt x="7666" y="1716"/>
                      </a:lnTo>
                      <a:lnTo>
                        <a:pt x="7666" y="9440"/>
                      </a:lnTo>
                      <a:lnTo>
                        <a:pt x="7666" y="9514"/>
                      </a:lnTo>
                      <a:lnTo>
                        <a:pt x="7583" y="9589"/>
                      </a:lnTo>
                      <a:lnTo>
                        <a:pt x="7416" y="9701"/>
                      </a:lnTo>
                      <a:lnTo>
                        <a:pt x="7333" y="9776"/>
                      </a:lnTo>
                      <a:lnTo>
                        <a:pt x="7249" y="9813"/>
                      </a:lnTo>
                      <a:lnTo>
                        <a:pt x="7166" y="9888"/>
                      </a:lnTo>
                      <a:lnTo>
                        <a:pt x="6999" y="9925"/>
                      </a:lnTo>
                      <a:lnTo>
                        <a:pt x="6916" y="9962"/>
                      </a:lnTo>
                      <a:lnTo>
                        <a:pt x="6833" y="10000"/>
                      </a:lnTo>
                      <a:lnTo>
                        <a:pt x="6666" y="10000"/>
                      </a:lnTo>
                      <a:lnTo>
                        <a:pt x="6583" y="10000"/>
                      </a:lnTo>
                      <a:lnTo>
                        <a:pt x="6416" y="10000"/>
                      </a:lnTo>
                      <a:lnTo>
                        <a:pt x="6333" y="10000"/>
                      </a:lnTo>
                      <a:lnTo>
                        <a:pt x="6166" y="10000"/>
                      </a:lnTo>
                      <a:lnTo>
                        <a:pt x="5916" y="10000"/>
                      </a:lnTo>
                      <a:lnTo>
                        <a:pt x="5833" y="9962"/>
                      </a:lnTo>
                      <a:lnTo>
                        <a:pt x="5666" y="9925"/>
                      </a:lnTo>
                      <a:lnTo>
                        <a:pt x="5666" y="9888"/>
                      </a:lnTo>
                      <a:lnTo>
                        <a:pt x="5583" y="9850"/>
                      </a:lnTo>
                      <a:lnTo>
                        <a:pt x="5416" y="9776"/>
                      </a:lnTo>
                      <a:lnTo>
                        <a:pt x="5333" y="9701"/>
                      </a:lnTo>
                      <a:lnTo>
                        <a:pt x="5333" y="9664"/>
                      </a:lnTo>
                      <a:lnTo>
                        <a:pt x="5249" y="9626"/>
                      </a:lnTo>
                      <a:lnTo>
                        <a:pt x="5249" y="9552"/>
                      </a:lnTo>
                      <a:lnTo>
                        <a:pt x="5249" y="9514"/>
                      </a:lnTo>
                      <a:lnTo>
                        <a:pt x="5249" y="4813"/>
                      </a:lnTo>
                      <a:lnTo>
                        <a:pt x="4583" y="4813"/>
                      </a:lnTo>
                      <a:lnTo>
                        <a:pt x="4583" y="9477"/>
                      </a:lnTo>
                      <a:lnTo>
                        <a:pt x="4583" y="9552"/>
                      </a:lnTo>
                      <a:lnTo>
                        <a:pt x="4583" y="9626"/>
                      </a:lnTo>
                      <a:lnTo>
                        <a:pt x="4499" y="9701"/>
                      </a:lnTo>
                      <a:lnTo>
                        <a:pt x="4416" y="9776"/>
                      </a:lnTo>
                      <a:lnTo>
                        <a:pt x="4333" y="9850"/>
                      </a:lnTo>
                      <a:lnTo>
                        <a:pt x="4250" y="9888"/>
                      </a:lnTo>
                      <a:lnTo>
                        <a:pt x="4083" y="9925"/>
                      </a:lnTo>
                      <a:lnTo>
                        <a:pt x="3916" y="9962"/>
                      </a:lnTo>
                      <a:lnTo>
                        <a:pt x="3750" y="10000"/>
                      </a:lnTo>
                      <a:lnTo>
                        <a:pt x="3499" y="10000"/>
                      </a:lnTo>
                      <a:lnTo>
                        <a:pt x="3333" y="10000"/>
                      </a:lnTo>
                      <a:lnTo>
                        <a:pt x="3166" y="10000"/>
                      </a:lnTo>
                      <a:lnTo>
                        <a:pt x="3000" y="9962"/>
                      </a:lnTo>
                      <a:lnTo>
                        <a:pt x="2916" y="9925"/>
                      </a:lnTo>
                      <a:lnTo>
                        <a:pt x="2749" y="9888"/>
                      </a:lnTo>
                      <a:lnTo>
                        <a:pt x="2583" y="9850"/>
                      </a:lnTo>
                      <a:lnTo>
                        <a:pt x="2583" y="9813"/>
                      </a:lnTo>
                      <a:lnTo>
                        <a:pt x="2416" y="9738"/>
                      </a:lnTo>
                      <a:lnTo>
                        <a:pt x="2333" y="9701"/>
                      </a:lnTo>
                      <a:lnTo>
                        <a:pt x="2333" y="9626"/>
                      </a:lnTo>
                      <a:lnTo>
                        <a:pt x="2333" y="9589"/>
                      </a:lnTo>
                      <a:lnTo>
                        <a:pt x="2250" y="9477"/>
                      </a:lnTo>
                      <a:lnTo>
                        <a:pt x="2250" y="1716"/>
                      </a:lnTo>
                      <a:lnTo>
                        <a:pt x="1750" y="1716"/>
                      </a:lnTo>
                      <a:lnTo>
                        <a:pt x="1750" y="4552"/>
                      </a:lnTo>
                      <a:lnTo>
                        <a:pt x="1750" y="4589"/>
                      </a:lnTo>
                      <a:lnTo>
                        <a:pt x="1666" y="4664"/>
                      </a:lnTo>
                      <a:lnTo>
                        <a:pt x="1666" y="4701"/>
                      </a:lnTo>
                      <a:lnTo>
                        <a:pt x="1583" y="4738"/>
                      </a:lnTo>
                      <a:lnTo>
                        <a:pt x="1583" y="4776"/>
                      </a:lnTo>
                      <a:lnTo>
                        <a:pt x="1499" y="4813"/>
                      </a:lnTo>
                      <a:lnTo>
                        <a:pt x="1416" y="4813"/>
                      </a:lnTo>
                      <a:lnTo>
                        <a:pt x="1333" y="4850"/>
                      </a:lnTo>
                      <a:lnTo>
                        <a:pt x="1250" y="4888"/>
                      </a:lnTo>
                      <a:lnTo>
                        <a:pt x="1166" y="4888"/>
                      </a:lnTo>
                      <a:lnTo>
                        <a:pt x="1083" y="4925"/>
                      </a:lnTo>
                      <a:lnTo>
                        <a:pt x="1000" y="4925"/>
                      </a:lnTo>
                      <a:lnTo>
                        <a:pt x="916" y="4925"/>
                      </a:lnTo>
                      <a:lnTo>
                        <a:pt x="666" y="4925"/>
                      </a:lnTo>
                      <a:lnTo>
                        <a:pt x="500" y="4888"/>
                      </a:lnTo>
                      <a:lnTo>
                        <a:pt x="416" y="4850"/>
                      </a:lnTo>
                      <a:lnTo>
                        <a:pt x="333" y="4850"/>
                      </a:lnTo>
                      <a:lnTo>
                        <a:pt x="250" y="4813"/>
                      </a:lnTo>
                      <a:lnTo>
                        <a:pt x="166" y="4776"/>
                      </a:lnTo>
                      <a:lnTo>
                        <a:pt x="83" y="4738"/>
                      </a:lnTo>
                      <a:lnTo>
                        <a:pt x="83" y="4701"/>
                      </a:lnTo>
                      <a:lnTo>
                        <a:pt x="0" y="4626"/>
                      </a:lnTo>
                      <a:lnTo>
                        <a:pt x="0" y="4589"/>
                      </a:lnTo>
                      <a:lnTo>
                        <a:pt x="0" y="4552"/>
                      </a:lnTo>
                      <a:lnTo>
                        <a:pt x="0" y="783"/>
                      </a:lnTo>
                      <a:lnTo>
                        <a:pt x="0" y="671"/>
                      </a:lnTo>
                      <a:lnTo>
                        <a:pt x="83" y="597"/>
                      </a:lnTo>
                      <a:lnTo>
                        <a:pt x="166" y="485"/>
                      </a:lnTo>
                      <a:lnTo>
                        <a:pt x="333" y="410"/>
                      </a:lnTo>
                      <a:lnTo>
                        <a:pt x="416" y="373"/>
                      </a:lnTo>
                      <a:lnTo>
                        <a:pt x="583" y="298"/>
                      </a:lnTo>
                      <a:lnTo>
                        <a:pt x="750" y="223"/>
                      </a:lnTo>
                      <a:lnTo>
                        <a:pt x="1000" y="149"/>
                      </a:lnTo>
                      <a:lnTo>
                        <a:pt x="1166" y="111"/>
                      </a:lnTo>
                      <a:lnTo>
                        <a:pt x="1333" y="74"/>
                      </a:lnTo>
                      <a:lnTo>
                        <a:pt x="1666" y="37"/>
                      </a:lnTo>
                      <a:lnTo>
                        <a:pt x="1916" y="0"/>
                      </a:lnTo>
                      <a:lnTo>
                        <a:pt x="2083" y="0"/>
                      </a:lnTo>
                      <a:lnTo>
                        <a:pt x="2333"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417" name="Freeform 41"/>
                <p:cNvSpPr>
                  <a:spLocks/>
                </p:cNvSpPr>
                <p:nvPr/>
              </p:nvSpPr>
              <p:spPr bwMode="auto">
                <a:xfrm>
                  <a:off x="3472" y="986"/>
                  <a:ext cx="45" cy="46"/>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60000 65536"/>
                    <a:gd name="T13" fmla="*/ 0 60000 65536"/>
                    <a:gd name="T14" fmla="*/ 0 60000 65536"/>
                    <a:gd name="T15" fmla="*/ 0 60000 65536"/>
                    <a:gd name="T16" fmla="*/ 0 60000 65536"/>
                    <a:gd name="T17" fmla="*/ 0 60000 65536"/>
                    <a:gd name="T18" fmla="*/ 0 w 10000"/>
                    <a:gd name="T19" fmla="*/ 0 h 10000"/>
                    <a:gd name="T20" fmla="*/ 10000 w 10000"/>
                    <a:gd name="T21" fmla="*/ 10000 h 10000"/>
                  </a:gdLst>
                  <a:ahLst/>
                  <a:cxnLst>
                    <a:cxn ang="T12">
                      <a:pos x="T0" y="T1"/>
                    </a:cxn>
                    <a:cxn ang="T13">
                      <a:pos x="T2" y="T3"/>
                    </a:cxn>
                    <a:cxn ang="T14">
                      <a:pos x="T4" y="T5"/>
                    </a:cxn>
                    <a:cxn ang="T15">
                      <a:pos x="T6" y="T7"/>
                    </a:cxn>
                    <a:cxn ang="T16">
                      <a:pos x="T8" y="T9"/>
                    </a:cxn>
                    <a:cxn ang="T17">
                      <a:pos x="T10" y="T11"/>
                    </a:cxn>
                  </a:cxnLst>
                  <a:rect l="T18" t="T19" r="T20" b="T21"/>
                  <a:pathLst>
                    <a:path w="10000" h="10000">
                      <a:moveTo>
                        <a:pt x="5000" y="0"/>
                      </a:moveTo>
                      <a:cubicBezTo>
                        <a:pt x="2238" y="0"/>
                        <a:pt x="0" y="2238"/>
                        <a:pt x="0" y="5000"/>
                      </a:cubicBezTo>
                      <a:cubicBezTo>
                        <a:pt x="0" y="7761"/>
                        <a:pt x="2238" y="10000"/>
                        <a:pt x="5000" y="10000"/>
                      </a:cubicBezTo>
                      <a:cubicBezTo>
                        <a:pt x="7761" y="10000"/>
                        <a:pt x="10000" y="7761"/>
                        <a:pt x="10000" y="5000"/>
                      </a:cubicBezTo>
                      <a:cubicBezTo>
                        <a:pt x="10000" y="2238"/>
                        <a:pt x="7761" y="0"/>
                        <a:pt x="5000" y="0"/>
                      </a:cubicBezTo>
                      <a:close/>
                      <a:moveTo>
                        <a:pt x="5000" y="0"/>
                      </a:move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186408" name="Group 42"/>
            <p:cNvGrpSpPr>
              <a:grpSpLocks/>
            </p:cNvGrpSpPr>
            <p:nvPr/>
          </p:nvGrpSpPr>
          <p:grpSpPr bwMode="auto">
            <a:xfrm>
              <a:off x="2312" y="1049"/>
              <a:ext cx="984" cy="192"/>
              <a:chOff x="2269" y="1001"/>
              <a:chExt cx="984" cy="192"/>
            </a:xfrm>
          </p:grpSpPr>
          <p:sp>
            <p:nvSpPr>
              <p:cNvPr id="186412" name="Freeform 43"/>
              <p:cNvSpPr>
                <a:spLocks/>
              </p:cNvSpPr>
              <p:nvPr/>
            </p:nvSpPr>
            <p:spPr bwMode="auto">
              <a:xfrm>
                <a:off x="2269" y="1001"/>
                <a:ext cx="976" cy="185"/>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10000"/>
                    </a:moveTo>
                    <a:lnTo>
                      <a:pt x="3662" y="0"/>
                    </a:lnTo>
                    <a:lnTo>
                      <a:pt x="10000" y="0"/>
                    </a:lnTo>
                    <a:lnTo>
                      <a:pt x="6337" y="10000"/>
                    </a:lnTo>
                    <a:lnTo>
                      <a:pt x="0" y="10000"/>
                    </a:lnTo>
                  </a:path>
                </a:pathLst>
              </a:custGeom>
              <a:gradFill rotWithShape="0">
                <a:gsLst>
                  <a:gs pos="0">
                    <a:srgbClr val="E2BDFF"/>
                  </a:gs>
                  <a:gs pos="100000">
                    <a:srgbClr val="FDF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413" name="Freeform 44"/>
              <p:cNvSpPr>
                <a:spLocks/>
              </p:cNvSpPr>
              <p:nvPr/>
            </p:nvSpPr>
            <p:spPr bwMode="auto">
              <a:xfrm>
                <a:off x="2269" y="1001"/>
                <a:ext cx="984" cy="192"/>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10000"/>
                    </a:moveTo>
                    <a:lnTo>
                      <a:pt x="3662" y="0"/>
                    </a:lnTo>
                    <a:lnTo>
                      <a:pt x="10000" y="0"/>
                    </a:lnTo>
                    <a:lnTo>
                      <a:pt x="6337" y="10000"/>
                    </a:lnTo>
                    <a:lnTo>
                      <a:pt x="0" y="1000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86409" name="Group 45"/>
            <p:cNvGrpSpPr>
              <a:grpSpLocks/>
            </p:cNvGrpSpPr>
            <p:nvPr/>
          </p:nvGrpSpPr>
          <p:grpSpPr bwMode="auto">
            <a:xfrm>
              <a:off x="1974" y="672"/>
              <a:ext cx="1242" cy="442"/>
              <a:chOff x="1974" y="672"/>
              <a:chExt cx="1242" cy="442"/>
            </a:xfrm>
          </p:grpSpPr>
          <p:sp>
            <p:nvSpPr>
              <p:cNvPr id="186410" name="Freeform 46"/>
              <p:cNvSpPr>
                <a:spLocks/>
              </p:cNvSpPr>
              <p:nvPr/>
            </p:nvSpPr>
            <p:spPr bwMode="auto">
              <a:xfrm>
                <a:off x="1974" y="672"/>
                <a:ext cx="1242" cy="229"/>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411" name="Text Box 47"/>
              <p:cNvSpPr txBox="1">
                <a:spLocks noChangeArrowheads="1"/>
              </p:cNvSpPr>
              <p:nvPr/>
            </p:nvSpPr>
            <p:spPr bwMode="auto">
              <a:xfrm>
                <a:off x="1974" y="700"/>
                <a:ext cx="1201"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6988" eaLnBrk="0" hangingPunct="0">
                  <a:tabLst>
                    <a:tab pos="90488" algn="l"/>
                    <a:tab pos="1004888" algn="l"/>
                    <a:tab pos="1919288" algn="l"/>
                  </a:tabLst>
                  <a:defRPr sz="1400">
                    <a:solidFill>
                      <a:schemeClr val="tx1"/>
                    </a:solidFill>
                    <a:latin typeface="Arial" charset="0"/>
                    <a:ea typeface="ＭＳ Ｐゴシック" charset="0"/>
                    <a:cs typeface="ＭＳ Ｐゴシック" charset="0"/>
                  </a:defRPr>
                </a:lvl1pPr>
                <a:lvl2pPr marL="742950" indent="-285750" eaLnBrk="0" hangingPunct="0">
                  <a:tabLst>
                    <a:tab pos="90488" algn="l"/>
                    <a:tab pos="1004888" algn="l"/>
                    <a:tab pos="1919288" algn="l"/>
                  </a:tabLst>
                  <a:defRPr sz="1400">
                    <a:solidFill>
                      <a:schemeClr val="tx1"/>
                    </a:solidFill>
                    <a:latin typeface="Arial" charset="0"/>
                    <a:ea typeface="ＭＳ Ｐゴシック" charset="0"/>
                  </a:defRPr>
                </a:lvl2pPr>
                <a:lvl3pPr marL="1143000" indent="-228600" eaLnBrk="0" hangingPunct="0">
                  <a:tabLst>
                    <a:tab pos="90488" algn="l"/>
                    <a:tab pos="1004888" algn="l"/>
                    <a:tab pos="1919288" algn="l"/>
                  </a:tabLst>
                  <a:defRPr sz="1400">
                    <a:solidFill>
                      <a:schemeClr val="tx1"/>
                    </a:solidFill>
                    <a:latin typeface="Arial" charset="0"/>
                    <a:ea typeface="ＭＳ Ｐゴシック" charset="0"/>
                  </a:defRPr>
                </a:lvl3pPr>
                <a:lvl4pPr marL="1600200" indent="-228600" eaLnBrk="0" hangingPunct="0">
                  <a:tabLst>
                    <a:tab pos="90488" algn="l"/>
                    <a:tab pos="1004888" algn="l"/>
                    <a:tab pos="1919288" algn="l"/>
                  </a:tabLst>
                  <a:defRPr sz="1400">
                    <a:solidFill>
                      <a:schemeClr val="tx1"/>
                    </a:solidFill>
                    <a:latin typeface="Arial" charset="0"/>
                    <a:ea typeface="ＭＳ Ｐゴシック" charset="0"/>
                  </a:defRPr>
                </a:lvl4pPr>
                <a:lvl5pPr marL="2057400" indent="-228600" eaLnBrk="0" hangingPunct="0">
                  <a:tabLst>
                    <a:tab pos="90488" algn="l"/>
                    <a:tab pos="1004888" algn="l"/>
                    <a:tab pos="1919288" algn="l"/>
                  </a:tabLst>
                  <a:defRPr sz="1400">
                    <a:solidFill>
                      <a:schemeClr val="tx1"/>
                    </a:solidFill>
                    <a:latin typeface="Arial" charset="0"/>
                    <a:ea typeface="ＭＳ Ｐゴシック" charset="0"/>
                  </a:defRPr>
                </a:lvl5pPr>
                <a:lvl6pPr marL="2514600" indent="-228600" eaLnBrk="0" fontAlgn="base" hangingPunct="0">
                  <a:spcBef>
                    <a:spcPct val="0"/>
                  </a:spcBef>
                  <a:spcAft>
                    <a:spcPct val="0"/>
                  </a:spcAft>
                  <a:tabLst>
                    <a:tab pos="90488" algn="l"/>
                    <a:tab pos="1004888" algn="l"/>
                    <a:tab pos="1919288" algn="l"/>
                  </a:tabLst>
                  <a:defRPr sz="1400">
                    <a:solidFill>
                      <a:schemeClr val="tx1"/>
                    </a:solidFill>
                    <a:latin typeface="Arial" charset="0"/>
                    <a:ea typeface="ＭＳ Ｐゴシック" charset="0"/>
                  </a:defRPr>
                </a:lvl6pPr>
                <a:lvl7pPr marL="2971800" indent="-228600" eaLnBrk="0" fontAlgn="base" hangingPunct="0">
                  <a:spcBef>
                    <a:spcPct val="0"/>
                  </a:spcBef>
                  <a:spcAft>
                    <a:spcPct val="0"/>
                  </a:spcAft>
                  <a:tabLst>
                    <a:tab pos="90488" algn="l"/>
                    <a:tab pos="1004888" algn="l"/>
                    <a:tab pos="1919288" algn="l"/>
                  </a:tabLst>
                  <a:defRPr sz="1400">
                    <a:solidFill>
                      <a:schemeClr val="tx1"/>
                    </a:solidFill>
                    <a:latin typeface="Arial" charset="0"/>
                    <a:ea typeface="ＭＳ Ｐゴシック" charset="0"/>
                  </a:defRPr>
                </a:lvl7pPr>
                <a:lvl8pPr marL="3429000" indent="-228600" eaLnBrk="0" fontAlgn="base" hangingPunct="0">
                  <a:spcBef>
                    <a:spcPct val="0"/>
                  </a:spcBef>
                  <a:spcAft>
                    <a:spcPct val="0"/>
                  </a:spcAft>
                  <a:tabLst>
                    <a:tab pos="90488" algn="l"/>
                    <a:tab pos="1004888" algn="l"/>
                    <a:tab pos="1919288" algn="l"/>
                  </a:tabLst>
                  <a:defRPr sz="1400">
                    <a:solidFill>
                      <a:schemeClr val="tx1"/>
                    </a:solidFill>
                    <a:latin typeface="Arial" charset="0"/>
                    <a:ea typeface="ＭＳ Ｐゴシック" charset="0"/>
                  </a:defRPr>
                </a:lvl8pPr>
                <a:lvl9pPr marL="3886200" indent="-228600" eaLnBrk="0" fontAlgn="base" hangingPunct="0">
                  <a:spcBef>
                    <a:spcPct val="0"/>
                  </a:spcBef>
                  <a:spcAft>
                    <a:spcPct val="0"/>
                  </a:spcAft>
                  <a:tabLst>
                    <a:tab pos="90488" algn="l"/>
                    <a:tab pos="1004888" algn="l"/>
                    <a:tab pos="1919288" algn="l"/>
                  </a:tabLst>
                  <a:defRPr sz="1400">
                    <a:solidFill>
                      <a:schemeClr val="tx1"/>
                    </a:solidFill>
                    <a:latin typeface="Arial" charset="0"/>
                    <a:ea typeface="ＭＳ Ｐゴシック" charset="0"/>
                  </a:defRPr>
                </a:lvl9pPr>
              </a:lstStyle>
              <a:p>
                <a:pPr>
                  <a:lnSpc>
                    <a:spcPts val="2163"/>
                  </a:lnSpc>
                </a:pPr>
                <a:r>
                  <a:rPr lang="en-US" sz="2000">
                    <a:latin typeface="Calibri" charset="0"/>
                    <a:cs typeface="Calibri" charset="0"/>
                  </a:rPr>
                  <a:t>Representations</a:t>
                </a:r>
                <a:endParaRPr lang="en-US" sz="2000" i="1">
                  <a:latin typeface="Calibri" charset="0"/>
                  <a:cs typeface="Calibri" charset="0"/>
                </a:endParaRPr>
              </a:p>
              <a:p>
                <a:pPr>
                  <a:lnSpc>
                    <a:spcPts val="2163"/>
                  </a:lnSpc>
                </a:pPr>
                <a:endParaRPr lang="en-US" sz="2000" i="1">
                  <a:latin typeface="Calibri" charset="0"/>
                  <a:cs typeface="Calibri" charset="0"/>
                </a:endParaRPr>
              </a:p>
            </p:txBody>
          </p:sp>
        </p:grpSp>
      </p:grpSp>
      <p:grpSp>
        <p:nvGrpSpPr>
          <p:cNvPr id="186374" name="Group 48"/>
          <p:cNvGrpSpPr>
            <a:grpSpLocks/>
          </p:cNvGrpSpPr>
          <p:nvPr/>
        </p:nvGrpSpPr>
        <p:grpSpPr bwMode="auto">
          <a:xfrm>
            <a:off x="4448175" y="3171825"/>
            <a:ext cx="2187575" cy="700088"/>
            <a:chOff x="2275" y="1659"/>
            <a:chExt cx="1378" cy="441"/>
          </a:xfrm>
        </p:grpSpPr>
        <p:grpSp>
          <p:nvGrpSpPr>
            <p:cNvPr id="186397" name="Group 49"/>
            <p:cNvGrpSpPr>
              <a:grpSpLocks/>
            </p:cNvGrpSpPr>
            <p:nvPr/>
          </p:nvGrpSpPr>
          <p:grpSpPr bwMode="auto">
            <a:xfrm>
              <a:off x="2275" y="1814"/>
              <a:ext cx="1374" cy="180"/>
              <a:chOff x="2275" y="1794"/>
              <a:chExt cx="1374" cy="180"/>
            </a:xfrm>
          </p:grpSpPr>
          <p:sp>
            <p:nvSpPr>
              <p:cNvPr id="186401" name="Line 50"/>
              <p:cNvSpPr>
                <a:spLocks noChangeShapeType="1"/>
              </p:cNvSpPr>
              <p:nvPr/>
            </p:nvSpPr>
            <p:spPr bwMode="auto">
              <a:xfrm>
                <a:off x="2275" y="1794"/>
                <a:ext cx="1236" cy="135"/>
              </a:xfrm>
              <a:prstGeom prst="line">
                <a:avLst/>
              </a:prstGeom>
              <a:noFill/>
              <a:ln w="50800">
                <a:solidFill>
                  <a:srgbClr val="12B63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6402" name="Freeform 51"/>
              <p:cNvSpPr>
                <a:spLocks/>
              </p:cNvSpPr>
              <p:nvPr/>
            </p:nvSpPr>
            <p:spPr bwMode="auto">
              <a:xfrm>
                <a:off x="3394" y="1876"/>
                <a:ext cx="255" cy="98"/>
              </a:xfrm>
              <a:custGeom>
                <a:avLst/>
                <a:gdLst>
                  <a:gd name="T0" fmla="*/ 0 w 10000"/>
                  <a:gd name="T1" fmla="*/ 0 h 10000"/>
                  <a:gd name="T2" fmla="*/ 0 w 10000"/>
                  <a:gd name="T3" fmla="*/ 0 h 10000"/>
                  <a:gd name="T4" fmla="*/ 0 w 10000"/>
                  <a:gd name="T5" fmla="*/ 0 h 10000"/>
                  <a:gd name="T6" fmla="*/ 0 w 10000"/>
                  <a:gd name="T7" fmla="*/ 0 h 10000"/>
                  <a:gd name="T8" fmla="*/ 0 60000 65536"/>
                  <a:gd name="T9" fmla="*/ 0 60000 65536"/>
                  <a:gd name="T10" fmla="*/ 0 60000 65536"/>
                  <a:gd name="T11" fmla="*/ 0 60000 65536"/>
                  <a:gd name="T12" fmla="*/ 0 w 10000"/>
                  <a:gd name="T13" fmla="*/ 0 h 10000"/>
                  <a:gd name="T14" fmla="*/ 10000 w 10000"/>
                  <a:gd name="T15" fmla="*/ 10000 h 10000"/>
                </a:gdLst>
                <a:ahLst/>
                <a:cxnLst>
                  <a:cxn ang="T8">
                    <a:pos x="T0" y="T1"/>
                  </a:cxn>
                  <a:cxn ang="T9">
                    <a:pos x="T2" y="T3"/>
                  </a:cxn>
                  <a:cxn ang="T10">
                    <a:pos x="T4" y="T5"/>
                  </a:cxn>
                  <a:cxn ang="T11">
                    <a:pos x="T6" y="T7"/>
                  </a:cxn>
                </a:cxnLst>
                <a:rect l="T12" t="T13" r="T14" b="T15"/>
                <a:pathLst>
                  <a:path w="10000" h="10000">
                    <a:moveTo>
                      <a:pt x="10000" y="8137"/>
                    </a:moveTo>
                    <a:lnTo>
                      <a:pt x="989" y="0"/>
                    </a:lnTo>
                    <a:lnTo>
                      <a:pt x="0" y="10000"/>
                    </a:lnTo>
                    <a:lnTo>
                      <a:pt x="10000" y="8137"/>
                    </a:lnTo>
                  </a:path>
                </a:pathLst>
              </a:custGeom>
              <a:solidFill>
                <a:srgbClr val="12B63D"/>
              </a:solidFill>
              <a:ln w="9525">
                <a:solidFill>
                  <a:srgbClr val="12B63D"/>
                </a:solidFill>
                <a:round/>
                <a:headEnd/>
                <a:tailEnd/>
              </a:ln>
            </p:spPr>
            <p:txBody>
              <a:bodyPr/>
              <a:lstStyle/>
              <a:p>
                <a:endParaRPr lang="en-US"/>
              </a:p>
            </p:txBody>
          </p:sp>
        </p:grpSp>
        <p:grpSp>
          <p:nvGrpSpPr>
            <p:cNvPr id="186398" name="Group 52"/>
            <p:cNvGrpSpPr>
              <a:grpSpLocks/>
            </p:cNvGrpSpPr>
            <p:nvPr/>
          </p:nvGrpSpPr>
          <p:grpSpPr bwMode="auto">
            <a:xfrm>
              <a:off x="2451" y="1659"/>
              <a:ext cx="1202" cy="441"/>
              <a:chOff x="2429" y="1659"/>
              <a:chExt cx="1202" cy="441"/>
            </a:xfrm>
          </p:grpSpPr>
          <p:sp>
            <p:nvSpPr>
              <p:cNvPr id="186399" name="Freeform 53"/>
              <p:cNvSpPr>
                <a:spLocks/>
              </p:cNvSpPr>
              <p:nvPr/>
            </p:nvSpPr>
            <p:spPr bwMode="auto">
              <a:xfrm>
                <a:off x="2429" y="1659"/>
                <a:ext cx="1202" cy="229"/>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400" name="Text Box 54"/>
              <p:cNvSpPr txBox="1">
                <a:spLocks noChangeArrowheads="1"/>
              </p:cNvSpPr>
              <p:nvPr/>
            </p:nvSpPr>
            <p:spPr bwMode="auto">
              <a:xfrm>
                <a:off x="2429" y="1686"/>
                <a:ext cx="1175"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6988" eaLnBrk="0" hangingPunct="0">
                  <a:tabLst>
                    <a:tab pos="90488" algn="l"/>
                    <a:tab pos="1004888" algn="l"/>
                  </a:tabLst>
                  <a:defRPr sz="1400">
                    <a:solidFill>
                      <a:schemeClr val="tx1"/>
                    </a:solidFill>
                    <a:latin typeface="Arial" charset="0"/>
                    <a:ea typeface="ＭＳ Ｐゴシック" charset="0"/>
                    <a:cs typeface="ＭＳ Ｐゴシック" charset="0"/>
                  </a:defRPr>
                </a:lvl1pPr>
                <a:lvl2pPr marL="742950" indent="-285750" eaLnBrk="0" hangingPunct="0">
                  <a:tabLst>
                    <a:tab pos="90488" algn="l"/>
                    <a:tab pos="1004888" algn="l"/>
                  </a:tabLst>
                  <a:defRPr sz="1400">
                    <a:solidFill>
                      <a:schemeClr val="tx1"/>
                    </a:solidFill>
                    <a:latin typeface="Arial" charset="0"/>
                    <a:ea typeface="ＭＳ Ｐゴシック" charset="0"/>
                  </a:defRPr>
                </a:lvl2pPr>
                <a:lvl3pPr marL="1143000" indent="-228600" eaLnBrk="0" hangingPunct="0">
                  <a:tabLst>
                    <a:tab pos="90488" algn="l"/>
                    <a:tab pos="1004888" algn="l"/>
                  </a:tabLst>
                  <a:defRPr sz="1400">
                    <a:solidFill>
                      <a:schemeClr val="tx1"/>
                    </a:solidFill>
                    <a:latin typeface="Arial" charset="0"/>
                    <a:ea typeface="ＭＳ Ｐゴシック" charset="0"/>
                  </a:defRPr>
                </a:lvl3pPr>
                <a:lvl4pPr marL="1600200" indent="-228600" eaLnBrk="0" hangingPunct="0">
                  <a:tabLst>
                    <a:tab pos="90488" algn="l"/>
                    <a:tab pos="1004888" algn="l"/>
                  </a:tabLst>
                  <a:defRPr sz="1400">
                    <a:solidFill>
                      <a:schemeClr val="tx1"/>
                    </a:solidFill>
                    <a:latin typeface="Arial" charset="0"/>
                    <a:ea typeface="ＭＳ Ｐゴシック" charset="0"/>
                  </a:defRPr>
                </a:lvl4pPr>
                <a:lvl5pPr marL="2057400" indent="-228600" eaLnBrk="0" hangingPunct="0">
                  <a:tabLst>
                    <a:tab pos="90488" algn="l"/>
                    <a:tab pos="1004888" algn="l"/>
                  </a:tabLst>
                  <a:defRPr sz="1400">
                    <a:solidFill>
                      <a:schemeClr val="tx1"/>
                    </a:solidFill>
                    <a:latin typeface="Arial" charset="0"/>
                    <a:ea typeface="ＭＳ Ｐゴシック" charset="0"/>
                  </a:defRPr>
                </a:lvl5pPr>
                <a:lvl6pPr marL="2514600" indent="-228600" eaLnBrk="0" fontAlgn="base" hangingPunct="0">
                  <a:spcBef>
                    <a:spcPct val="0"/>
                  </a:spcBef>
                  <a:spcAft>
                    <a:spcPct val="0"/>
                  </a:spcAft>
                  <a:tabLst>
                    <a:tab pos="90488" algn="l"/>
                    <a:tab pos="1004888" algn="l"/>
                  </a:tabLst>
                  <a:defRPr sz="1400">
                    <a:solidFill>
                      <a:schemeClr val="tx1"/>
                    </a:solidFill>
                    <a:latin typeface="Arial" charset="0"/>
                    <a:ea typeface="ＭＳ Ｐゴシック" charset="0"/>
                  </a:defRPr>
                </a:lvl6pPr>
                <a:lvl7pPr marL="2971800" indent="-228600" eaLnBrk="0" fontAlgn="base" hangingPunct="0">
                  <a:spcBef>
                    <a:spcPct val="0"/>
                  </a:spcBef>
                  <a:spcAft>
                    <a:spcPct val="0"/>
                  </a:spcAft>
                  <a:tabLst>
                    <a:tab pos="90488" algn="l"/>
                    <a:tab pos="1004888" algn="l"/>
                  </a:tabLst>
                  <a:defRPr sz="1400">
                    <a:solidFill>
                      <a:schemeClr val="tx1"/>
                    </a:solidFill>
                    <a:latin typeface="Arial" charset="0"/>
                    <a:ea typeface="ＭＳ Ｐゴシック" charset="0"/>
                  </a:defRPr>
                </a:lvl7pPr>
                <a:lvl8pPr marL="3429000" indent="-228600" eaLnBrk="0" fontAlgn="base" hangingPunct="0">
                  <a:spcBef>
                    <a:spcPct val="0"/>
                  </a:spcBef>
                  <a:spcAft>
                    <a:spcPct val="0"/>
                  </a:spcAft>
                  <a:tabLst>
                    <a:tab pos="90488" algn="l"/>
                    <a:tab pos="1004888" algn="l"/>
                  </a:tabLst>
                  <a:defRPr sz="1400">
                    <a:solidFill>
                      <a:schemeClr val="tx1"/>
                    </a:solidFill>
                    <a:latin typeface="Arial" charset="0"/>
                    <a:ea typeface="ＭＳ Ｐゴシック" charset="0"/>
                  </a:defRPr>
                </a:lvl8pPr>
                <a:lvl9pPr marL="3886200" indent="-228600" eaLnBrk="0" fontAlgn="base" hangingPunct="0">
                  <a:spcBef>
                    <a:spcPct val="0"/>
                  </a:spcBef>
                  <a:spcAft>
                    <a:spcPct val="0"/>
                  </a:spcAft>
                  <a:tabLst>
                    <a:tab pos="90488" algn="l"/>
                    <a:tab pos="1004888" algn="l"/>
                  </a:tabLst>
                  <a:defRPr sz="1400">
                    <a:solidFill>
                      <a:schemeClr val="tx1"/>
                    </a:solidFill>
                    <a:latin typeface="Arial" charset="0"/>
                    <a:ea typeface="ＭＳ Ｐゴシック" charset="0"/>
                  </a:defRPr>
                </a:lvl9pPr>
              </a:lstStyle>
              <a:p>
                <a:pPr>
                  <a:lnSpc>
                    <a:spcPts val="2163"/>
                  </a:lnSpc>
                </a:pPr>
                <a:r>
                  <a:rPr lang="en-US" sz="2000">
                    <a:solidFill>
                      <a:srgbClr val="12B63D"/>
                    </a:solidFill>
                    <a:latin typeface="Calibri" charset="0"/>
                    <a:cs typeface="Calibri" charset="0"/>
                  </a:rPr>
                  <a:t>Communication</a:t>
                </a:r>
                <a:endParaRPr lang="en-US" sz="2000" i="1">
                  <a:latin typeface="Calibri" charset="0"/>
                  <a:cs typeface="Calibri" charset="0"/>
                </a:endParaRPr>
              </a:p>
              <a:p>
                <a:pPr>
                  <a:lnSpc>
                    <a:spcPts val="2163"/>
                  </a:lnSpc>
                </a:pPr>
                <a:endParaRPr lang="en-US" sz="2000" i="1">
                  <a:latin typeface="Calibri" charset="0"/>
                  <a:cs typeface="Calibri" charset="0"/>
                </a:endParaRPr>
              </a:p>
            </p:txBody>
          </p:sp>
        </p:grpSp>
      </p:grpSp>
      <p:grpSp>
        <p:nvGrpSpPr>
          <p:cNvPr id="186375" name="Group 55"/>
          <p:cNvGrpSpPr>
            <a:grpSpLocks/>
          </p:cNvGrpSpPr>
          <p:nvPr/>
        </p:nvGrpSpPr>
        <p:grpSpPr bwMode="auto">
          <a:xfrm>
            <a:off x="4110038" y="4143375"/>
            <a:ext cx="1065212" cy="1042988"/>
            <a:chOff x="2088" y="2194"/>
            <a:chExt cx="671" cy="657"/>
          </a:xfrm>
        </p:grpSpPr>
        <p:grpSp>
          <p:nvGrpSpPr>
            <p:cNvPr id="186391" name="Group 56"/>
            <p:cNvGrpSpPr>
              <a:grpSpLocks/>
            </p:cNvGrpSpPr>
            <p:nvPr/>
          </p:nvGrpSpPr>
          <p:grpSpPr bwMode="auto">
            <a:xfrm>
              <a:off x="2088" y="2194"/>
              <a:ext cx="395" cy="657"/>
              <a:chOff x="2088" y="2194"/>
              <a:chExt cx="395" cy="657"/>
            </a:xfrm>
          </p:grpSpPr>
          <p:sp>
            <p:nvSpPr>
              <p:cNvPr id="186395" name="Line 57"/>
              <p:cNvSpPr>
                <a:spLocks noChangeShapeType="1"/>
              </p:cNvSpPr>
              <p:nvPr/>
            </p:nvSpPr>
            <p:spPr bwMode="auto">
              <a:xfrm>
                <a:off x="2088" y="2194"/>
                <a:ext cx="260" cy="435"/>
              </a:xfrm>
              <a:prstGeom prst="line">
                <a:avLst/>
              </a:prstGeom>
              <a:noFill/>
              <a:ln w="50800">
                <a:solidFill>
                  <a:srgbClr val="12B63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6396" name="Freeform 58"/>
              <p:cNvSpPr>
                <a:spLocks/>
              </p:cNvSpPr>
              <p:nvPr/>
            </p:nvSpPr>
            <p:spPr bwMode="auto">
              <a:xfrm>
                <a:off x="2246" y="2487"/>
                <a:ext cx="237" cy="364"/>
              </a:xfrm>
              <a:custGeom>
                <a:avLst/>
                <a:gdLst>
                  <a:gd name="T0" fmla="*/ 0 w 10000"/>
                  <a:gd name="T1" fmla="*/ 0 h 10000"/>
                  <a:gd name="T2" fmla="*/ 0 w 10000"/>
                  <a:gd name="T3" fmla="*/ 0 h 10000"/>
                  <a:gd name="T4" fmla="*/ 0 w 10000"/>
                  <a:gd name="T5" fmla="*/ 0 h 10000"/>
                  <a:gd name="T6" fmla="*/ 0 w 10000"/>
                  <a:gd name="T7" fmla="*/ 0 h 10000"/>
                  <a:gd name="T8" fmla="*/ 0 60000 65536"/>
                  <a:gd name="T9" fmla="*/ 0 60000 65536"/>
                  <a:gd name="T10" fmla="*/ 0 60000 65536"/>
                  <a:gd name="T11" fmla="*/ 0 60000 65536"/>
                  <a:gd name="T12" fmla="*/ 0 w 10000"/>
                  <a:gd name="T13" fmla="*/ 0 h 10000"/>
                  <a:gd name="T14" fmla="*/ 10000 w 10000"/>
                  <a:gd name="T15" fmla="*/ 10000 h 10000"/>
                </a:gdLst>
                <a:ahLst/>
                <a:cxnLst>
                  <a:cxn ang="T8">
                    <a:pos x="T0" y="T1"/>
                  </a:cxn>
                  <a:cxn ang="T9">
                    <a:pos x="T2" y="T3"/>
                  </a:cxn>
                  <a:cxn ang="T10">
                    <a:pos x="T4" y="T5"/>
                  </a:cxn>
                  <a:cxn ang="T11">
                    <a:pos x="T6" y="T7"/>
                  </a:cxn>
                </a:cxnLst>
                <a:rect l="T12" t="T13" r="T14" b="T15"/>
                <a:pathLst>
                  <a:path w="10000" h="10000">
                    <a:moveTo>
                      <a:pt x="10000" y="10000"/>
                    </a:moveTo>
                    <a:lnTo>
                      <a:pt x="5063" y="0"/>
                    </a:lnTo>
                    <a:lnTo>
                      <a:pt x="0" y="3965"/>
                    </a:lnTo>
                    <a:lnTo>
                      <a:pt x="10000" y="10000"/>
                    </a:lnTo>
                  </a:path>
                </a:pathLst>
              </a:custGeom>
              <a:solidFill>
                <a:srgbClr val="12B63D"/>
              </a:solidFill>
              <a:ln w="9525">
                <a:solidFill>
                  <a:srgbClr val="12B63D"/>
                </a:solidFill>
                <a:round/>
                <a:headEnd/>
                <a:tailEnd/>
              </a:ln>
            </p:spPr>
            <p:txBody>
              <a:bodyPr/>
              <a:lstStyle/>
              <a:p>
                <a:endParaRPr lang="en-US"/>
              </a:p>
            </p:txBody>
          </p:sp>
        </p:grpSp>
        <p:grpSp>
          <p:nvGrpSpPr>
            <p:cNvPr id="186392" name="Group 59"/>
            <p:cNvGrpSpPr>
              <a:grpSpLocks/>
            </p:cNvGrpSpPr>
            <p:nvPr/>
          </p:nvGrpSpPr>
          <p:grpSpPr bwMode="auto">
            <a:xfrm>
              <a:off x="2197" y="2326"/>
              <a:ext cx="562" cy="442"/>
              <a:chOff x="2184" y="2310"/>
              <a:chExt cx="562" cy="442"/>
            </a:xfrm>
          </p:grpSpPr>
          <p:sp>
            <p:nvSpPr>
              <p:cNvPr id="186393" name="Freeform 60"/>
              <p:cNvSpPr>
                <a:spLocks/>
              </p:cNvSpPr>
              <p:nvPr/>
            </p:nvSpPr>
            <p:spPr bwMode="auto">
              <a:xfrm>
                <a:off x="2184" y="2310"/>
                <a:ext cx="562" cy="229"/>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394" name="Text Box 61"/>
              <p:cNvSpPr txBox="1">
                <a:spLocks noChangeArrowheads="1"/>
              </p:cNvSpPr>
              <p:nvPr/>
            </p:nvSpPr>
            <p:spPr bwMode="auto">
              <a:xfrm>
                <a:off x="2184" y="2338"/>
                <a:ext cx="558"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6988" eaLnBrk="0" hangingPunct="0">
                  <a:tabLst>
                    <a:tab pos="90488" algn="l"/>
                  </a:tabLst>
                  <a:defRPr sz="1400">
                    <a:solidFill>
                      <a:schemeClr val="tx1"/>
                    </a:solidFill>
                    <a:latin typeface="Arial" charset="0"/>
                    <a:ea typeface="ＭＳ Ｐゴシック" charset="0"/>
                    <a:cs typeface="ＭＳ Ｐゴシック" charset="0"/>
                  </a:defRPr>
                </a:lvl1pPr>
                <a:lvl2pPr marL="742950" indent="-285750" eaLnBrk="0" hangingPunct="0">
                  <a:tabLst>
                    <a:tab pos="90488" algn="l"/>
                  </a:tabLst>
                  <a:defRPr sz="1400">
                    <a:solidFill>
                      <a:schemeClr val="tx1"/>
                    </a:solidFill>
                    <a:latin typeface="Arial" charset="0"/>
                    <a:ea typeface="ＭＳ Ｐゴシック" charset="0"/>
                  </a:defRPr>
                </a:lvl2pPr>
                <a:lvl3pPr marL="1143000" indent="-228600" eaLnBrk="0" hangingPunct="0">
                  <a:tabLst>
                    <a:tab pos="90488" algn="l"/>
                  </a:tabLst>
                  <a:defRPr sz="1400">
                    <a:solidFill>
                      <a:schemeClr val="tx1"/>
                    </a:solidFill>
                    <a:latin typeface="Arial" charset="0"/>
                    <a:ea typeface="ＭＳ Ｐゴシック" charset="0"/>
                  </a:defRPr>
                </a:lvl3pPr>
                <a:lvl4pPr marL="1600200" indent="-228600" eaLnBrk="0" hangingPunct="0">
                  <a:tabLst>
                    <a:tab pos="90488" algn="l"/>
                  </a:tabLst>
                  <a:defRPr sz="1400">
                    <a:solidFill>
                      <a:schemeClr val="tx1"/>
                    </a:solidFill>
                    <a:latin typeface="Arial" charset="0"/>
                    <a:ea typeface="ＭＳ Ｐゴシック" charset="0"/>
                  </a:defRPr>
                </a:lvl4pPr>
                <a:lvl5pPr marL="2057400" indent="-228600" eaLnBrk="0" hangingPunct="0">
                  <a:tabLst>
                    <a:tab pos="90488" algn="l"/>
                  </a:tabLst>
                  <a:defRPr sz="1400">
                    <a:solidFill>
                      <a:schemeClr val="tx1"/>
                    </a:solidFill>
                    <a:latin typeface="Arial" charset="0"/>
                    <a:ea typeface="ＭＳ Ｐゴシック" charset="0"/>
                  </a:defRPr>
                </a:lvl5pPr>
                <a:lvl6pPr marL="2514600" indent="-228600" eaLnBrk="0" fontAlgn="base" hangingPunct="0">
                  <a:spcBef>
                    <a:spcPct val="0"/>
                  </a:spcBef>
                  <a:spcAft>
                    <a:spcPct val="0"/>
                  </a:spcAft>
                  <a:tabLst>
                    <a:tab pos="90488" algn="l"/>
                  </a:tabLst>
                  <a:defRPr sz="1400">
                    <a:solidFill>
                      <a:schemeClr val="tx1"/>
                    </a:solidFill>
                    <a:latin typeface="Arial" charset="0"/>
                    <a:ea typeface="ＭＳ Ｐゴシック" charset="0"/>
                  </a:defRPr>
                </a:lvl6pPr>
                <a:lvl7pPr marL="2971800" indent="-228600" eaLnBrk="0" fontAlgn="base" hangingPunct="0">
                  <a:spcBef>
                    <a:spcPct val="0"/>
                  </a:spcBef>
                  <a:spcAft>
                    <a:spcPct val="0"/>
                  </a:spcAft>
                  <a:tabLst>
                    <a:tab pos="90488" algn="l"/>
                  </a:tabLst>
                  <a:defRPr sz="1400">
                    <a:solidFill>
                      <a:schemeClr val="tx1"/>
                    </a:solidFill>
                    <a:latin typeface="Arial" charset="0"/>
                    <a:ea typeface="ＭＳ Ｐゴシック" charset="0"/>
                  </a:defRPr>
                </a:lvl7pPr>
                <a:lvl8pPr marL="3429000" indent="-228600" eaLnBrk="0" fontAlgn="base" hangingPunct="0">
                  <a:spcBef>
                    <a:spcPct val="0"/>
                  </a:spcBef>
                  <a:spcAft>
                    <a:spcPct val="0"/>
                  </a:spcAft>
                  <a:tabLst>
                    <a:tab pos="90488" algn="l"/>
                  </a:tabLst>
                  <a:defRPr sz="1400">
                    <a:solidFill>
                      <a:schemeClr val="tx1"/>
                    </a:solidFill>
                    <a:latin typeface="Arial" charset="0"/>
                    <a:ea typeface="ＭＳ Ｐゴシック" charset="0"/>
                  </a:defRPr>
                </a:lvl8pPr>
                <a:lvl9pPr marL="3886200" indent="-228600" eaLnBrk="0" fontAlgn="base" hangingPunct="0">
                  <a:spcBef>
                    <a:spcPct val="0"/>
                  </a:spcBef>
                  <a:spcAft>
                    <a:spcPct val="0"/>
                  </a:spcAft>
                  <a:tabLst>
                    <a:tab pos="90488" algn="l"/>
                  </a:tabLst>
                  <a:defRPr sz="1400">
                    <a:solidFill>
                      <a:schemeClr val="tx1"/>
                    </a:solidFill>
                    <a:latin typeface="Arial" charset="0"/>
                    <a:ea typeface="ＭＳ Ｐゴシック" charset="0"/>
                  </a:defRPr>
                </a:lvl9pPr>
              </a:lstStyle>
              <a:p>
                <a:pPr>
                  <a:lnSpc>
                    <a:spcPts val="2163"/>
                  </a:lnSpc>
                </a:pPr>
                <a:r>
                  <a:rPr lang="en-US" sz="2000">
                    <a:solidFill>
                      <a:srgbClr val="12B63D"/>
                    </a:solidFill>
                    <a:latin typeface="Calibri" charset="0"/>
                    <a:cs typeface="Calibri" charset="0"/>
                  </a:rPr>
                  <a:t>Action</a:t>
                </a:r>
                <a:endParaRPr lang="en-US" sz="2000" i="1">
                  <a:latin typeface="Calibri" charset="0"/>
                  <a:cs typeface="Calibri" charset="0"/>
                </a:endParaRPr>
              </a:p>
              <a:p>
                <a:pPr>
                  <a:lnSpc>
                    <a:spcPts val="2163"/>
                  </a:lnSpc>
                </a:pPr>
                <a:endParaRPr lang="en-US" sz="2000" i="1">
                  <a:latin typeface="Calibri" charset="0"/>
                  <a:cs typeface="Calibri" charset="0"/>
                </a:endParaRPr>
              </a:p>
            </p:txBody>
          </p:sp>
        </p:grpSp>
      </p:grpSp>
      <p:grpSp>
        <p:nvGrpSpPr>
          <p:cNvPr id="186376" name="Group 62"/>
          <p:cNvGrpSpPr>
            <a:grpSpLocks/>
          </p:cNvGrpSpPr>
          <p:nvPr/>
        </p:nvGrpSpPr>
        <p:grpSpPr bwMode="auto">
          <a:xfrm>
            <a:off x="2959100" y="4124325"/>
            <a:ext cx="1628775" cy="1225550"/>
            <a:chOff x="1454" y="2184"/>
            <a:chExt cx="1026" cy="772"/>
          </a:xfrm>
        </p:grpSpPr>
        <p:grpSp>
          <p:nvGrpSpPr>
            <p:cNvPr id="186385" name="Group 63"/>
            <p:cNvGrpSpPr>
              <a:grpSpLocks/>
            </p:cNvGrpSpPr>
            <p:nvPr/>
          </p:nvGrpSpPr>
          <p:grpSpPr bwMode="auto">
            <a:xfrm>
              <a:off x="1952" y="2184"/>
              <a:ext cx="528" cy="720"/>
              <a:chOff x="1890" y="2184"/>
              <a:chExt cx="528" cy="720"/>
            </a:xfrm>
          </p:grpSpPr>
          <p:sp>
            <p:nvSpPr>
              <p:cNvPr id="186389" name="Line 64"/>
              <p:cNvSpPr>
                <a:spLocks noChangeShapeType="1"/>
              </p:cNvSpPr>
              <p:nvPr/>
            </p:nvSpPr>
            <p:spPr bwMode="auto">
              <a:xfrm>
                <a:off x="2074" y="2430"/>
                <a:ext cx="344" cy="474"/>
              </a:xfrm>
              <a:prstGeom prst="line">
                <a:avLst/>
              </a:prstGeom>
              <a:noFill/>
              <a:ln w="50800">
                <a:solidFill>
                  <a:srgbClr val="2A0EF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6390" name="Freeform 65"/>
              <p:cNvSpPr>
                <a:spLocks/>
              </p:cNvSpPr>
              <p:nvPr/>
            </p:nvSpPr>
            <p:spPr bwMode="auto">
              <a:xfrm>
                <a:off x="1890" y="2184"/>
                <a:ext cx="298" cy="379"/>
              </a:xfrm>
              <a:custGeom>
                <a:avLst/>
                <a:gdLst>
                  <a:gd name="T0" fmla="*/ 0 w 10000"/>
                  <a:gd name="T1" fmla="*/ 0 h 10000"/>
                  <a:gd name="T2" fmla="*/ 0 w 10000"/>
                  <a:gd name="T3" fmla="*/ 0 h 10000"/>
                  <a:gd name="T4" fmla="*/ 0 w 10000"/>
                  <a:gd name="T5" fmla="*/ 0 h 10000"/>
                  <a:gd name="T6" fmla="*/ 0 w 10000"/>
                  <a:gd name="T7" fmla="*/ 0 h 10000"/>
                  <a:gd name="T8" fmla="*/ 0 60000 65536"/>
                  <a:gd name="T9" fmla="*/ 0 60000 65536"/>
                  <a:gd name="T10" fmla="*/ 0 60000 65536"/>
                  <a:gd name="T11" fmla="*/ 0 60000 65536"/>
                  <a:gd name="T12" fmla="*/ 0 w 10000"/>
                  <a:gd name="T13" fmla="*/ 0 h 10000"/>
                  <a:gd name="T14" fmla="*/ 10000 w 10000"/>
                  <a:gd name="T15" fmla="*/ 10000 h 10000"/>
                </a:gdLst>
                <a:ahLst/>
                <a:cxnLst>
                  <a:cxn ang="T8">
                    <a:pos x="T0" y="T1"/>
                  </a:cxn>
                  <a:cxn ang="T9">
                    <a:pos x="T2" y="T3"/>
                  </a:cxn>
                  <a:cxn ang="T10">
                    <a:pos x="T4" y="T5"/>
                  </a:cxn>
                  <a:cxn ang="T11">
                    <a:pos x="T6" y="T7"/>
                  </a:cxn>
                </a:cxnLst>
                <a:rect l="T12" t="T13" r="T14" b="T15"/>
                <a:pathLst>
                  <a:path w="10000" h="10000">
                    <a:moveTo>
                      <a:pt x="0" y="0"/>
                    </a:moveTo>
                    <a:lnTo>
                      <a:pt x="4904" y="10000"/>
                    </a:lnTo>
                    <a:lnTo>
                      <a:pt x="10000" y="5977"/>
                    </a:lnTo>
                    <a:lnTo>
                      <a:pt x="0" y="0"/>
                    </a:lnTo>
                  </a:path>
                </a:pathLst>
              </a:custGeom>
              <a:solidFill>
                <a:srgbClr val="2A0EF6"/>
              </a:solidFill>
              <a:ln w="9525">
                <a:solidFill>
                  <a:srgbClr val="2A0EF6"/>
                </a:solidFill>
                <a:round/>
                <a:headEnd/>
                <a:tailEnd/>
              </a:ln>
            </p:spPr>
            <p:txBody>
              <a:bodyPr/>
              <a:lstStyle/>
              <a:p>
                <a:endParaRPr lang="en-US"/>
              </a:p>
            </p:txBody>
          </p:sp>
        </p:grpSp>
        <p:grpSp>
          <p:nvGrpSpPr>
            <p:cNvPr id="186386" name="Group 66"/>
            <p:cNvGrpSpPr>
              <a:grpSpLocks/>
            </p:cNvGrpSpPr>
            <p:nvPr/>
          </p:nvGrpSpPr>
          <p:grpSpPr bwMode="auto">
            <a:xfrm>
              <a:off x="1454" y="2514"/>
              <a:ext cx="858" cy="442"/>
              <a:chOff x="1454" y="2472"/>
              <a:chExt cx="858" cy="442"/>
            </a:xfrm>
          </p:grpSpPr>
          <p:sp>
            <p:nvSpPr>
              <p:cNvPr id="186387" name="Freeform 67"/>
              <p:cNvSpPr>
                <a:spLocks/>
              </p:cNvSpPr>
              <p:nvPr/>
            </p:nvSpPr>
            <p:spPr bwMode="auto">
              <a:xfrm>
                <a:off x="1454" y="2472"/>
                <a:ext cx="858" cy="229"/>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388" name="Text Box 68"/>
              <p:cNvSpPr txBox="1">
                <a:spLocks noChangeArrowheads="1"/>
              </p:cNvSpPr>
              <p:nvPr/>
            </p:nvSpPr>
            <p:spPr bwMode="auto">
              <a:xfrm>
                <a:off x="1454" y="2500"/>
                <a:ext cx="844"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6988" eaLnBrk="0" hangingPunct="0">
                  <a:tabLst>
                    <a:tab pos="90488" algn="l"/>
                    <a:tab pos="1004888" algn="l"/>
                  </a:tabLst>
                  <a:defRPr sz="1400">
                    <a:solidFill>
                      <a:schemeClr val="tx1"/>
                    </a:solidFill>
                    <a:latin typeface="Arial" charset="0"/>
                    <a:ea typeface="ＭＳ Ｐゴシック" charset="0"/>
                    <a:cs typeface="ＭＳ Ｐゴシック" charset="0"/>
                  </a:defRPr>
                </a:lvl1pPr>
                <a:lvl2pPr marL="742950" indent="-285750" eaLnBrk="0" hangingPunct="0">
                  <a:tabLst>
                    <a:tab pos="90488" algn="l"/>
                    <a:tab pos="1004888" algn="l"/>
                  </a:tabLst>
                  <a:defRPr sz="1400">
                    <a:solidFill>
                      <a:schemeClr val="tx1"/>
                    </a:solidFill>
                    <a:latin typeface="Arial" charset="0"/>
                    <a:ea typeface="ＭＳ Ｐゴシック" charset="0"/>
                  </a:defRPr>
                </a:lvl2pPr>
                <a:lvl3pPr marL="1143000" indent="-228600" eaLnBrk="0" hangingPunct="0">
                  <a:tabLst>
                    <a:tab pos="90488" algn="l"/>
                    <a:tab pos="1004888" algn="l"/>
                  </a:tabLst>
                  <a:defRPr sz="1400">
                    <a:solidFill>
                      <a:schemeClr val="tx1"/>
                    </a:solidFill>
                    <a:latin typeface="Arial" charset="0"/>
                    <a:ea typeface="ＭＳ Ｐゴシック" charset="0"/>
                  </a:defRPr>
                </a:lvl3pPr>
                <a:lvl4pPr marL="1600200" indent="-228600" eaLnBrk="0" hangingPunct="0">
                  <a:tabLst>
                    <a:tab pos="90488" algn="l"/>
                    <a:tab pos="1004888" algn="l"/>
                  </a:tabLst>
                  <a:defRPr sz="1400">
                    <a:solidFill>
                      <a:schemeClr val="tx1"/>
                    </a:solidFill>
                    <a:latin typeface="Arial" charset="0"/>
                    <a:ea typeface="ＭＳ Ｐゴシック" charset="0"/>
                  </a:defRPr>
                </a:lvl4pPr>
                <a:lvl5pPr marL="2057400" indent="-228600" eaLnBrk="0" hangingPunct="0">
                  <a:tabLst>
                    <a:tab pos="90488" algn="l"/>
                    <a:tab pos="1004888" algn="l"/>
                  </a:tabLst>
                  <a:defRPr sz="1400">
                    <a:solidFill>
                      <a:schemeClr val="tx1"/>
                    </a:solidFill>
                    <a:latin typeface="Arial" charset="0"/>
                    <a:ea typeface="ＭＳ Ｐゴシック" charset="0"/>
                  </a:defRPr>
                </a:lvl5pPr>
                <a:lvl6pPr marL="2514600" indent="-228600" eaLnBrk="0" fontAlgn="base" hangingPunct="0">
                  <a:spcBef>
                    <a:spcPct val="0"/>
                  </a:spcBef>
                  <a:spcAft>
                    <a:spcPct val="0"/>
                  </a:spcAft>
                  <a:tabLst>
                    <a:tab pos="90488" algn="l"/>
                    <a:tab pos="1004888" algn="l"/>
                  </a:tabLst>
                  <a:defRPr sz="1400">
                    <a:solidFill>
                      <a:schemeClr val="tx1"/>
                    </a:solidFill>
                    <a:latin typeface="Arial" charset="0"/>
                    <a:ea typeface="ＭＳ Ｐゴシック" charset="0"/>
                  </a:defRPr>
                </a:lvl6pPr>
                <a:lvl7pPr marL="2971800" indent="-228600" eaLnBrk="0" fontAlgn="base" hangingPunct="0">
                  <a:spcBef>
                    <a:spcPct val="0"/>
                  </a:spcBef>
                  <a:spcAft>
                    <a:spcPct val="0"/>
                  </a:spcAft>
                  <a:tabLst>
                    <a:tab pos="90488" algn="l"/>
                    <a:tab pos="1004888" algn="l"/>
                  </a:tabLst>
                  <a:defRPr sz="1400">
                    <a:solidFill>
                      <a:schemeClr val="tx1"/>
                    </a:solidFill>
                    <a:latin typeface="Arial" charset="0"/>
                    <a:ea typeface="ＭＳ Ｐゴシック" charset="0"/>
                  </a:defRPr>
                </a:lvl7pPr>
                <a:lvl8pPr marL="3429000" indent="-228600" eaLnBrk="0" fontAlgn="base" hangingPunct="0">
                  <a:spcBef>
                    <a:spcPct val="0"/>
                  </a:spcBef>
                  <a:spcAft>
                    <a:spcPct val="0"/>
                  </a:spcAft>
                  <a:tabLst>
                    <a:tab pos="90488" algn="l"/>
                    <a:tab pos="1004888" algn="l"/>
                  </a:tabLst>
                  <a:defRPr sz="1400">
                    <a:solidFill>
                      <a:schemeClr val="tx1"/>
                    </a:solidFill>
                    <a:latin typeface="Arial" charset="0"/>
                    <a:ea typeface="ＭＳ Ｐゴシック" charset="0"/>
                  </a:defRPr>
                </a:lvl8pPr>
                <a:lvl9pPr marL="3886200" indent="-228600" eaLnBrk="0" fontAlgn="base" hangingPunct="0">
                  <a:spcBef>
                    <a:spcPct val="0"/>
                  </a:spcBef>
                  <a:spcAft>
                    <a:spcPct val="0"/>
                  </a:spcAft>
                  <a:tabLst>
                    <a:tab pos="90488" algn="l"/>
                    <a:tab pos="1004888" algn="l"/>
                  </a:tabLst>
                  <a:defRPr sz="1400">
                    <a:solidFill>
                      <a:schemeClr val="tx1"/>
                    </a:solidFill>
                    <a:latin typeface="Arial" charset="0"/>
                    <a:ea typeface="ＭＳ Ｐゴシック" charset="0"/>
                  </a:defRPr>
                </a:lvl9pPr>
              </a:lstStyle>
              <a:p>
                <a:pPr>
                  <a:lnSpc>
                    <a:spcPts val="2163"/>
                  </a:lnSpc>
                </a:pPr>
                <a:r>
                  <a:rPr lang="en-US" sz="2000">
                    <a:solidFill>
                      <a:srgbClr val="2A0EF6"/>
                    </a:solidFill>
                    <a:latin typeface="Calibri" charset="0"/>
                    <a:cs typeface="Calibri" charset="0"/>
                  </a:rPr>
                  <a:t>Perception</a:t>
                </a:r>
                <a:endParaRPr lang="en-US" sz="2000" i="1">
                  <a:latin typeface="Calibri" charset="0"/>
                  <a:cs typeface="Calibri" charset="0"/>
                </a:endParaRPr>
              </a:p>
              <a:p>
                <a:pPr>
                  <a:lnSpc>
                    <a:spcPts val="2163"/>
                  </a:lnSpc>
                </a:pPr>
                <a:endParaRPr lang="en-US" sz="2000" i="1">
                  <a:latin typeface="Calibri" charset="0"/>
                  <a:cs typeface="Calibri" charset="0"/>
                </a:endParaRPr>
              </a:p>
            </p:txBody>
          </p:sp>
        </p:grpSp>
      </p:grpSp>
      <p:grpSp>
        <p:nvGrpSpPr>
          <p:cNvPr id="186377" name="Group 69"/>
          <p:cNvGrpSpPr>
            <a:grpSpLocks/>
          </p:cNvGrpSpPr>
          <p:nvPr/>
        </p:nvGrpSpPr>
        <p:grpSpPr bwMode="auto">
          <a:xfrm>
            <a:off x="4359275" y="3590925"/>
            <a:ext cx="2060575" cy="930275"/>
            <a:chOff x="2226" y="1890"/>
            <a:chExt cx="1298" cy="586"/>
          </a:xfrm>
        </p:grpSpPr>
        <p:grpSp>
          <p:nvGrpSpPr>
            <p:cNvPr id="186379" name="Group 70"/>
            <p:cNvGrpSpPr>
              <a:grpSpLocks/>
            </p:cNvGrpSpPr>
            <p:nvPr/>
          </p:nvGrpSpPr>
          <p:grpSpPr bwMode="auto">
            <a:xfrm>
              <a:off x="2226" y="1890"/>
              <a:ext cx="1295" cy="192"/>
              <a:chOff x="2226" y="1890"/>
              <a:chExt cx="1295" cy="192"/>
            </a:xfrm>
          </p:grpSpPr>
          <p:sp>
            <p:nvSpPr>
              <p:cNvPr id="186383" name="Line 71"/>
              <p:cNvSpPr>
                <a:spLocks noChangeShapeType="1"/>
              </p:cNvSpPr>
              <p:nvPr/>
            </p:nvSpPr>
            <p:spPr bwMode="auto">
              <a:xfrm>
                <a:off x="2363" y="1941"/>
                <a:ext cx="1158" cy="141"/>
              </a:xfrm>
              <a:prstGeom prst="line">
                <a:avLst/>
              </a:prstGeom>
              <a:noFill/>
              <a:ln w="50800">
                <a:solidFill>
                  <a:srgbClr val="2A0EF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6384" name="Freeform 72"/>
              <p:cNvSpPr>
                <a:spLocks/>
              </p:cNvSpPr>
              <p:nvPr/>
            </p:nvSpPr>
            <p:spPr bwMode="auto">
              <a:xfrm>
                <a:off x="2226" y="1890"/>
                <a:ext cx="237" cy="99"/>
              </a:xfrm>
              <a:custGeom>
                <a:avLst/>
                <a:gdLst>
                  <a:gd name="T0" fmla="*/ 0 w 10000"/>
                  <a:gd name="T1" fmla="*/ 0 h 10000"/>
                  <a:gd name="T2" fmla="*/ 0 w 10000"/>
                  <a:gd name="T3" fmla="*/ 0 h 10000"/>
                  <a:gd name="T4" fmla="*/ 0 w 10000"/>
                  <a:gd name="T5" fmla="*/ 0 h 10000"/>
                  <a:gd name="T6" fmla="*/ 0 w 10000"/>
                  <a:gd name="T7" fmla="*/ 0 h 10000"/>
                  <a:gd name="T8" fmla="*/ 0 60000 65536"/>
                  <a:gd name="T9" fmla="*/ 0 60000 65536"/>
                  <a:gd name="T10" fmla="*/ 0 60000 65536"/>
                  <a:gd name="T11" fmla="*/ 0 60000 65536"/>
                  <a:gd name="T12" fmla="*/ 0 w 10000"/>
                  <a:gd name="T13" fmla="*/ 0 h 10000"/>
                  <a:gd name="T14" fmla="*/ 10000 w 10000"/>
                  <a:gd name="T15" fmla="*/ 10000 h 10000"/>
                </a:gdLst>
                <a:ahLst/>
                <a:cxnLst>
                  <a:cxn ang="T8">
                    <a:pos x="T0" y="T1"/>
                  </a:cxn>
                  <a:cxn ang="T9">
                    <a:pos x="T2" y="T3"/>
                  </a:cxn>
                  <a:cxn ang="T10">
                    <a:pos x="T4" y="T5"/>
                  </a:cxn>
                  <a:cxn ang="T11">
                    <a:pos x="T6" y="T7"/>
                  </a:cxn>
                </a:cxnLst>
                <a:rect l="T12" t="T13" r="T14" b="T15"/>
                <a:pathLst>
                  <a:path w="10000" h="10000">
                    <a:moveTo>
                      <a:pt x="0" y="1862"/>
                    </a:moveTo>
                    <a:lnTo>
                      <a:pt x="9010" y="10000"/>
                    </a:lnTo>
                    <a:lnTo>
                      <a:pt x="10000" y="0"/>
                    </a:lnTo>
                    <a:lnTo>
                      <a:pt x="0" y="1862"/>
                    </a:lnTo>
                  </a:path>
                </a:pathLst>
              </a:custGeom>
              <a:solidFill>
                <a:srgbClr val="2A0EF6"/>
              </a:solidFill>
              <a:ln w="9525">
                <a:solidFill>
                  <a:srgbClr val="2A0EF6"/>
                </a:solidFill>
                <a:round/>
                <a:headEnd/>
                <a:tailEnd/>
              </a:ln>
            </p:spPr>
            <p:txBody>
              <a:bodyPr/>
              <a:lstStyle/>
              <a:p>
                <a:endParaRPr lang="en-US"/>
              </a:p>
            </p:txBody>
          </p:sp>
        </p:grpSp>
        <p:grpSp>
          <p:nvGrpSpPr>
            <p:cNvPr id="186380" name="Group 73"/>
            <p:cNvGrpSpPr>
              <a:grpSpLocks/>
            </p:cNvGrpSpPr>
            <p:nvPr/>
          </p:nvGrpSpPr>
          <p:grpSpPr bwMode="auto">
            <a:xfrm>
              <a:off x="2322" y="2034"/>
              <a:ext cx="1202" cy="442"/>
              <a:chOff x="2310" y="2016"/>
              <a:chExt cx="1202" cy="442"/>
            </a:xfrm>
          </p:grpSpPr>
          <p:sp>
            <p:nvSpPr>
              <p:cNvPr id="186381" name="Freeform 74"/>
              <p:cNvSpPr>
                <a:spLocks/>
              </p:cNvSpPr>
              <p:nvPr/>
            </p:nvSpPr>
            <p:spPr bwMode="auto">
              <a:xfrm>
                <a:off x="2310" y="2016"/>
                <a:ext cx="1202" cy="229"/>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382" name="Text Box 75"/>
              <p:cNvSpPr txBox="1">
                <a:spLocks noChangeArrowheads="1"/>
              </p:cNvSpPr>
              <p:nvPr/>
            </p:nvSpPr>
            <p:spPr bwMode="auto">
              <a:xfrm>
                <a:off x="2310" y="2044"/>
                <a:ext cx="1175"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6988" eaLnBrk="0" hangingPunct="0">
                  <a:tabLst>
                    <a:tab pos="90488" algn="l"/>
                    <a:tab pos="1004888" algn="l"/>
                  </a:tabLst>
                  <a:defRPr sz="1400">
                    <a:solidFill>
                      <a:schemeClr val="tx1"/>
                    </a:solidFill>
                    <a:latin typeface="Arial" charset="0"/>
                    <a:ea typeface="ＭＳ Ｐゴシック" charset="0"/>
                    <a:cs typeface="ＭＳ Ｐゴシック" charset="0"/>
                  </a:defRPr>
                </a:lvl1pPr>
                <a:lvl2pPr marL="742950" indent="-285750" eaLnBrk="0" hangingPunct="0">
                  <a:tabLst>
                    <a:tab pos="90488" algn="l"/>
                    <a:tab pos="1004888" algn="l"/>
                  </a:tabLst>
                  <a:defRPr sz="1400">
                    <a:solidFill>
                      <a:schemeClr val="tx1"/>
                    </a:solidFill>
                    <a:latin typeface="Arial" charset="0"/>
                    <a:ea typeface="ＭＳ Ｐゴシック" charset="0"/>
                  </a:defRPr>
                </a:lvl2pPr>
                <a:lvl3pPr marL="1143000" indent="-228600" eaLnBrk="0" hangingPunct="0">
                  <a:tabLst>
                    <a:tab pos="90488" algn="l"/>
                    <a:tab pos="1004888" algn="l"/>
                  </a:tabLst>
                  <a:defRPr sz="1400">
                    <a:solidFill>
                      <a:schemeClr val="tx1"/>
                    </a:solidFill>
                    <a:latin typeface="Arial" charset="0"/>
                    <a:ea typeface="ＭＳ Ｐゴシック" charset="0"/>
                  </a:defRPr>
                </a:lvl3pPr>
                <a:lvl4pPr marL="1600200" indent="-228600" eaLnBrk="0" hangingPunct="0">
                  <a:tabLst>
                    <a:tab pos="90488" algn="l"/>
                    <a:tab pos="1004888" algn="l"/>
                  </a:tabLst>
                  <a:defRPr sz="1400">
                    <a:solidFill>
                      <a:schemeClr val="tx1"/>
                    </a:solidFill>
                    <a:latin typeface="Arial" charset="0"/>
                    <a:ea typeface="ＭＳ Ｐゴシック" charset="0"/>
                  </a:defRPr>
                </a:lvl4pPr>
                <a:lvl5pPr marL="2057400" indent="-228600" eaLnBrk="0" hangingPunct="0">
                  <a:tabLst>
                    <a:tab pos="90488" algn="l"/>
                    <a:tab pos="1004888" algn="l"/>
                  </a:tabLst>
                  <a:defRPr sz="1400">
                    <a:solidFill>
                      <a:schemeClr val="tx1"/>
                    </a:solidFill>
                    <a:latin typeface="Arial" charset="0"/>
                    <a:ea typeface="ＭＳ Ｐゴシック" charset="0"/>
                  </a:defRPr>
                </a:lvl5pPr>
                <a:lvl6pPr marL="2514600" indent="-228600" eaLnBrk="0" fontAlgn="base" hangingPunct="0">
                  <a:spcBef>
                    <a:spcPct val="0"/>
                  </a:spcBef>
                  <a:spcAft>
                    <a:spcPct val="0"/>
                  </a:spcAft>
                  <a:tabLst>
                    <a:tab pos="90488" algn="l"/>
                    <a:tab pos="1004888" algn="l"/>
                  </a:tabLst>
                  <a:defRPr sz="1400">
                    <a:solidFill>
                      <a:schemeClr val="tx1"/>
                    </a:solidFill>
                    <a:latin typeface="Arial" charset="0"/>
                    <a:ea typeface="ＭＳ Ｐゴシック" charset="0"/>
                  </a:defRPr>
                </a:lvl6pPr>
                <a:lvl7pPr marL="2971800" indent="-228600" eaLnBrk="0" fontAlgn="base" hangingPunct="0">
                  <a:spcBef>
                    <a:spcPct val="0"/>
                  </a:spcBef>
                  <a:spcAft>
                    <a:spcPct val="0"/>
                  </a:spcAft>
                  <a:tabLst>
                    <a:tab pos="90488" algn="l"/>
                    <a:tab pos="1004888" algn="l"/>
                  </a:tabLst>
                  <a:defRPr sz="1400">
                    <a:solidFill>
                      <a:schemeClr val="tx1"/>
                    </a:solidFill>
                    <a:latin typeface="Arial" charset="0"/>
                    <a:ea typeface="ＭＳ Ｐゴシック" charset="0"/>
                  </a:defRPr>
                </a:lvl7pPr>
                <a:lvl8pPr marL="3429000" indent="-228600" eaLnBrk="0" fontAlgn="base" hangingPunct="0">
                  <a:spcBef>
                    <a:spcPct val="0"/>
                  </a:spcBef>
                  <a:spcAft>
                    <a:spcPct val="0"/>
                  </a:spcAft>
                  <a:tabLst>
                    <a:tab pos="90488" algn="l"/>
                    <a:tab pos="1004888" algn="l"/>
                  </a:tabLst>
                  <a:defRPr sz="1400">
                    <a:solidFill>
                      <a:schemeClr val="tx1"/>
                    </a:solidFill>
                    <a:latin typeface="Arial" charset="0"/>
                    <a:ea typeface="ＭＳ Ｐゴシック" charset="0"/>
                  </a:defRPr>
                </a:lvl8pPr>
                <a:lvl9pPr marL="3886200" indent="-228600" eaLnBrk="0" fontAlgn="base" hangingPunct="0">
                  <a:spcBef>
                    <a:spcPct val="0"/>
                  </a:spcBef>
                  <a:spcAft>
                    <a:spcPct val="0"/>
                  </a:spcAft>
                  <a:tabLst>
                    <a:tab pos="90488" algn="l"/>
                    <a:tab pos="1004888" algn="l"/>
                  </a:tabLst>
                  <a:defRPr sz="1400">
                    <a:solidFill>
                      <a:schemeClr val="tx1"/>
                    </a:solidFill>
                    <a:latin typeface="Arial" charset="0"/>
                    <a:ea typeface="ＭＳ Ｐゴシック" charset="0"/>
                  </a:defRPr>
                </a:lvl9pPr>
              </a:lstStyle>
              <a:p>
                <a:pPr>
                  <a:lnSpc>
                    <a:spcPts val="2163"/>
                  </a:lnSpc>
                </a:pPr>
                <a:r>
                  <a:rPr lang="en-US" sz="2000">
                    <a:solidFill>
                      <a:srgbClr val="2A0EF6"/>
                    </a:solidFill>
                    <a:latin typeface="Calibri" charset="0"/>
                    <a:cs typeface="Calibri" charset="0"/>
                  </a:rPr>
                  <a:t>Communication</a:t>
                </a:r>
                <a:endParaRPr lang="en-US" sz="2000" i="1">
                  <a:solidFill>
                    <a:srgbClr val="2A0EF6"/>
                  </a:solidFill>
                  <a:latin typeface="Calibri" charset="0"/>
                  <a:cs typeface="Calibri" charset="0"/>
                </a:endParaRPr>
              </a:p>
              <a:p>
                <a:pPr>
                  <a:lnSpc>
                    <a:spcPts val="2163"/>
                  </a:lnSpc>
                </a:pPr>
                <a:endParaRPr lang="en-US" sz="2000" i="1">
                  <a:solidFill>
                    <a:srgbClr val="2A0EF6"/>
                  </a:solidFill>
                  <a:latin typeface="Calibri" charset="0"/>
                  <a:cs typeface="Calibri" charset="0"/>
                </a:endParaRPr>
              </a:p>
            </p:txBody>
          </p:sp>
        </p:grpSp>
      </p:grpSp>
      <p:sp>
        <p:nvSpPr>
          <p:cNvPr id="186378" name="Text Box 76"/>
          <p:cNvSpPr txBox="1">
            <a:spLocks noChangeArrowheads="1"/>
          </p:cNvSpPr>
          <p:nvPr/>
        </p:nvSpPr>
        <p:spPr bwMode="auto">
          <a:xfrm>
            <a:off x="7019925" y="6477000"/>
            <a:ext cx="2124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r" eaLnBrk="1" hangingPunct="1">
              <a:spcBef>
                <a:spcPct val="50000"/>
              </a:spcBef>
            </a:pPr>
            <a:r>
              <a:rPr lang="en-US"/>
              <a:t>source: Nigel Gilbert</a:t>
            </a: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060575"/>
            <a:ext cx="2938462" cy="1758950"/>
          </a:xfrm>
          <a:prstGeom prst="rect">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pic>
      <p:sp>
        <p:nvSpPr>
          <p:cNvPr id="188418" name="Rectangle 3"/>
          <p:cNvSpPr>
            <a:spLocks noChangeArrowheads="1"/>
          </p:cNvSpPr>
          <p:nvPr/>
        </p:nvSpPr>
        <p:spPr bwMode="auto">
          <a:xfrm rot="-5400000">
            <a:off x="-1104107" y="3704432"/>
            <a:ext cx="3744913" cy="457200"/>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marL="315913" indent="-315913">
              <a:spcBef>
                <a:spcPts val="500"/>
              </a:spcBef>
              <a:buClr>
                <a:srgbClr val="00007D"/>
              </a:buClr>
              <a:buFont typeface="Wingdings" charset="0"/>
              <a:buNone/>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pPr>
            <a:r>
              <a:rPr lang="en-GB" sz="2600">
                <a:solidFill>
                  <a:srgbClr val="000000"/>
                </a:solidFill>
                <a:latin typeface="Calibri" charset="0"/>
                <a:cs typeface="Calibri" charset="0"/>
              </a:rPr>
              <a:t>      Agent             Space   </a:t>
            </a:r>
          </a:p>
          <a:p>
            <a:pPr marL="315913" indent="-315913">
              <a:spcBef>
                <a:spcPts val="500"/>
              </a:spcBef>
              <a:buClr>
                <a:srgbClr val="00007D"/>
              </a:buClr>
              <a:buFont typeface="Wingdings" charset="0"/>
              <a:buNone/>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pPr>
            <a:endParaRPr lang="en-GB" sz="2600">
              <a:solidFill>
                <a:srgbClr val="000000"/>
              </a:solidFill>
              <a:latin typeface="Calibri" charset="0"/>
              <a:cs typeface="Calibri" charset="0"/>
            </a:endParaRPr>
          </a:p>
          <a:p>
            <a:pPr marL="315913" indent="-315913">
              <a:spcBef>
                <a:spcPts val="500"/>
              </a:spcBef>
              <a:buClr>
                <a:srgbClr val="00007D"/>
              </a:buClr>
              <a:buFont typeface="Wingdings" charset="0"/>
              <a:buNone/>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pPr>
            <a:endParaRPr lang="en-GB" sz="2600">
              <a:solidFill>
                <a:srgbClr val="000000"/>
              </a:solidFill>
              <a:latin typeface="Calibri" charset="0"/>
              <a:cs typeface="Calibri" charset="0"/>
            </a:endParaRPr>
          </a:p>
        </p:txBody>
      </p:sp>
      <p:sp>
        <p:nvSpPr>
          <p:cNvPr id="188419" name="Rectangle 4"/>
          <p:cNvSpPr>
            <a:spLocks noChangeArrowheads="1"/>
          </p:cNvSpPr>
          <p:nvPr/>
        </p:nvSpPr>
        <p:spPr bwMode="auto">
          <a:xfrm>
            <a:off x="1187450" y="1484313"/>
            <a:ext cx="6985000" cy="457200"/>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marL="315913" indent="-315913">
              <a:spcBef>
                <a:spcPts val="500"/>
              </a:spcBef>
              <a:buClr>
                <a:srgbClr val="00007D"/>
              </a:buClr>
              <a:buFont typeface="Wingdings" charset="0"/>
              <a:buNone/>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pPr>
            <a:r>
              <a:rPr lang="en-GB" sz="2600">
                <a:solidFill>
                  <a:srgbClr val="000000"/>
                </a:solidFill>
                <a:latin typeface="Calibri" charset="0"/>
                <a:cs typeface="Calibri" charset="0"/>
              </a:rPr>
              <a:t>        Space                                        Agent</a:t>
            </a:r>
          </a:p>
        </p:txBody>
      </p:sp>
      <p:pic>
        <p:nvPicPr>
          <p:cNvPr id="1884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3933825"/>
            <a:ext cx="2752725" cy="1968500"/>
          </a:xfrm>
          <a:prstGeom prst="rect">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pic>
      <p:pic>
        <p:nvPicPr>
          <p:cNvPr id="18842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2133600"/>
            <a:ext cx="2686050" cy="1617663"/>
          </a:xfrm>
          <a:prstGeom prst="rect">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pic>
      <p:pic>
        <p:nvPicPr>
          <p:cNvPr id="18842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4005263"/>
            <a:ext cx="3168650" cy="1735137"/>
          </a:xfrm>
          <a:prstGeom prst="rect">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pic>
      <p:sp>
        <p:nvSpPr>
          <p:cNvPr id="188423" name="Rectangle 8"/>
          <p:cNvSpPr>
            <a:spLocks noChangeArrowheads="1"/>
          </p:cNvSpPr>
          <p:nvPr/>
        </p:nvSpPr>
        <p:spPr bwMode="auto">
          <a:xfrm>
            <a:off x="611188" y="6021388"/>
            <a:ext cx="8281987" cy="692150"/>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marL="315913" indent="-315913" algn="ctr">
              <a:spcBef>
                <a:spcPts val="300"/>
              </a:spcBef>
              <a:buClr>
                <a:srgbClr val="00007D"/>
              </a:buClr>
              <a:buFont typeface="Wingdings" charset="0"/>
              <a:buNone/>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pPr>
            <a:r>
              <a:rPr lang="en-GB" sz="2000">
                <a:solidFill>
                  <a:srgbClr val="00005E"/>
                </a:solidFill>
                <a:latin typeface="Calibri" charset="0"/>
                <a:cs typeface="Calibri" charset="0"/>
              </a:rPr>
              <a:t>source: Benenson and Torrens, “Geographic Automata Systems”, IJGIS, 2005</a:t>
            </a:r>
          </a:p>
          <a:p>
            <a:pPr marL="315913" indent="-315913" algn="ctr">
              <a:spcBef>
                <a:spcPts val="300"/>
              </a:spcBef>
              <a:buClr>
                <a:srgbClr val="00007D"/>
              </a:buClr>
              <a:buFont typeface="Wingdings" charset="0"/>
              <a:buNone/>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pPr>
            <a:r>
              <a:rPr lang="en-GB" sz="2000">
                <a:solidFill>
                  <a:srgbClr val="800000"/>
                </a:solidFill>
                <a:latin typeface="Calibri" charset="0"/>
                <a:cs typeface="Calibri" charset="0"/>
              </a:rPr>
              <a:t>(but many questions remain...)</a:t>
            </a:r>
          </a:p>
        </p:txBody>
      </p:sp>
      <p:sp>
        <p:nvSpPr>
          <p:cNvPr id="188424" name="Título 11"/>
          <p:cNvSpPr>
            <a:spLocks noGrp="1"/>
          </p:cNvSpPr>
          <p:nvPr>
            <p:ph type="title"/>
          </p:nvPr>
        </p:nvSpPr>
        <p:spPr>
          <a:xfrm>
            <a:off x="685800" y="381000"/>
            <a:ext cx="8153400" cy="887413"/>
          </a:xfrm>
        </p:spPr>
        <p:txBody>
          <a:bodyPr/>
          <a:lstStyle/>
          <a:p>
            <a:r>
              <a:rPr lang="pt-BR">
                <a:latin typeface="Calibri" charset="0"/>
              </a:rPr>
              <a:t>Modelling collective spatial actions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0465" name="Título 11"/>
          <p:cNvSpPr>
            <a:spLocks noGrp="1"/>
          </p:cNvSpPr>
          <p:nvPr>
            <p:ph type="title"/>
          </p:nvPr>
        </p:nvSpPr>
        <p:spPr>
          <a:xfrm>
            <a:off x="685800" y="381000"/>
            <a:ext cx="8153400" cy="887413"/>
          </a:xfrm>
        </p:spPr>
        <p:txBody>
          <a:bodyPr/>
          <a:lstStyle/>
          <a:p>
            <a:r>
              <a:rPr lang="pt-BR">
                <a:latin typeface="Calibri" charset="0"/>
              </a:rPr>
              <a:t>Modelling collective spatial actions</a:t>
            </a:r>
          </a:p>
        </p:txBody>
      </p:sp>
      <p:pic>
        <p:nvPicPr>
          <p:cNvPr id="2" name="Picture 1" descr="Figure7.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5536" y="116632"/>
            <a:ext cx="8388424" cy="6114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0467" name="Rectangle 8"/>
          <p:cNvSpPr>
            <a:spLocks noChangeArrowheads="1"/>
          </p:cNvSpPr>
          <p:nvPr/>
        </p:nvSpPr>
        <p:spPr bwMode="auto">
          <a:xfrm>
            <a:off x="107950" y="5876925"/>
            <a:ext cx="9036050" cy="981075"/>
          </a:xfrm>
          <a:prstGeom prst="rect">
            <a:avLst/>
          </a:prstGeom>
          <a:solidFill>
            <a:srgbClr val="E1E6F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marL="107950" algn="just">
              <a:spcBef>
                <a:spcPts val="300"/>
              </a:spcBef>
              <a:buClr>
                <a:srgbClr val="00007D"/>
              </a:buClr>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pPr>
            <a:r>
              <a:rPr lang="en-GB" sz="2000">
                <a:solidFill>
                  <a:srgbClr val="00005E"/>
                </a:solidFill>
                <a:latin typeface="Calibri" charset="0"/>
                <a:cs typeface="Calibri" charset="0"/>
              </a:rPr>
              <a:t>S. Costa, A. Aguiar, G. Câmara, T. Carneiro, P. Andrade, R. Araújo, “</a:t>
            </a:r>
            <a:r>
              <a:rPr lang="en-GB" altLang="ja-JP" sz="2000">
                <a:solidFill>
                  <a:srgbClr val="00005E"/>
                </a:solidFill>
                <a:latin typeface="Calibri" charset="0"/>
                <a:cs typeface="Calibri" charset="0"/>
              </a:rPr>
              <a:t>Using institutional arrangements and hybrid automata for regional scale agent-based modelling of land change</a:t>
            </a:r>
            <a:r>
              <a:rPr lang="en-GB" sz="2000">
                <a:solidFill>
                  <a:srgbClr val="00005E"/>
                </a:solidFill>
                <a:latin typeface="Calibri" charset="0"/>
                <a:cs typeface="Calibri" charset="0"/>
              </a:rPr>
              <a:t>”</a:t>
            </a:r>
            <a:r>
              <a:rPr lang="en-GB" altLang="ja-JP" sz="2000">
                <a:solidFill>
                  <a:srgbClr val="00005E"/>
                </a:solidFill>
                <a:latin typeface="Calibri" charset="0"/>
                <a:cs typeface="Calibri" charset="0"/>
              </a:rPr>
              <a:t> (under review), 2012.</a:t>
            </a:r>
            <a:endParaRPr lang="en-GB" sz="2000">
              <a:solidFill>
                <a:srgbClr val="00005E"/>
              </a:solidFill>
              <a:latin typeface="Calibri" charset="0"/>
              <a:cs typeface="Calibri"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etodo_cientifico">
  <a:themeElements>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1_Pixel">
      <a:majorFont>
        <a:latin typeface="ZapfHumnst BT"/>
        <a:ea typeface=""/>
        <a:cs typeface=""/>
      </a:majorFont>
      <a:minorFont>
        <a:latin typeface="Humnst777 BT"/>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1_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1_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1_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1_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1_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1_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1_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1_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1_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1_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Pixel">
  <a:themeElements>
    <a:clrScheme name="2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2_Pixel">
      <a:majorFont>
        <a:latin typeface="ZapfHumnst BT"/>
        <a:ea typeface=""/>
        <a:cs typeface=""/>
      </a:majorFont>
      <a:minorFont>
        <a:latin typeface="Humnst777 BT"/>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2000" b="0" i="0" u="none" strike="noStrike" cap="none" normalizeH="0" baseline="0" smtClean="0">
            <a:ln>
              <a:noFill/>
            </a:ln>
            <a:solidFill>
              <a:schemeClr val="tx1"/>
            </a:solidFill>
            <a:effectLst/>
            <a:latin typeface="Humnst777 B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2000" b="0" i="0" u="none" strike="noStrike" cap="none" normalizeH="0" baseline="0" smtClean="0">
            <a:ln>
              <a:noFill/>
            </a:ln>
            <a:solidFill>
              <a:schemeClr val="tx1"/>
            </a:solidFill>
            <a:effectLst/>
            <a:latin typeface="Humnst777 BT" pitchFamily="34" charset="0"/>
          </a:defRPr>
        </a:defPPr>
      </a:lstStyle>
    </a:lnDef>
  </a:objectDefaults>
  <a:extraClrSchemeLst>
    <a:extraClrScheme>
      <a:clrScheme name="2_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2_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2_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_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2_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2_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2_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2_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2_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2_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2_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2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metodo_cientifico">
  <a:themeElements>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1_Pixel">
      <a:majorFont>
        <a:latin typeface="ZapfHumnst BT"/>
        <a:ea typeface=""/>
        <a:cs typeface=""/>
      </a:majorFont>
      <a:minorFont>
        <a:latin typeface="Humnst777 BT"/>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1_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1_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1_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1_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1_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1_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1_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1_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1_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1_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metodo_cientifico">
  <a:themeElements>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1_Pixel">
      <a:majorFont>
        <a:latin typeface="ZapfHumnst BT"/>
        <a:ea typeface=""/>
        <a:cs typeface=""/>
      </a:majorFont>
      <a:minorFont>
        <a:latin typeface="Humnst777 BT"/>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1_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1_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1_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1_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1_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1_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1_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1_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1_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1_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Pixel">
  <a:themeElements>
    <a:clrScheme name="2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2_Pixel">
      <a:majorFont>
        <a:latin typeface="ZapfHumnst BT"/>
        <a:ea typeface=""/>
        <a:cs typeface=""/>
      </a:majorFont>
      <a:minorFont>
        <a:latin typeface="Humnst777 BT"/>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2_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2_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2_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_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2_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2_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2_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2_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2_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2_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2_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2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metodo_cientifico">
  <a:themeElements>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1_Pixel">
      <a:majorFont>
        <a:latin typeface="ZapfHumnst BT"/>
        <a:ea typeface=""/>
        <a:cs typeface=""/>
      </a:majorFont>
      <a:minorFont>
        <a:latin typeface="Humnst777 BT"/>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1_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1_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1_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1_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1_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1_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1_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1_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1_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1_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GEO_powerpointtemplate">
  <a:themeElements>
    <a:clrScheme name="GEO_powerpoint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EO_powerpoint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GEO_powerpoint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EO_powerpoint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EO_powerpoint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EO_powerpoint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EO_powerpoint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EO_powerpoint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EO_powerpoint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EO_powerpoint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EO_powerpoint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EO_powerpoint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EO_powerpoint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EO_powerpoint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GEO_presentation_template">
  <a:themeElements>
    <a:clrScheme name="">
      <a:dk1>
        <a:srgbClr val="000098"/>
      </a:dk1>
      <a:lt1>
        <a:srgbClr val="FFFFFF"/>
      </a:lt1>
      <a:dk2>
        <a:srgbClr val="000098"/>
      </a:dk2>
      <a:lt2>
        <a:srgbClr val="808080"/>
      </a:lt2>
      <a:accent1>
        <a:srgbClr val="FFCC99"/>
      </a:accent1>
      <a:accent2>
        <a:srgbClr val="000098"/>
      </a:accent2>
      <a:accent3>
        <a:srgbClr val="FFFFFF"/>
      </a:accent3>
      <a:accent4>
        <a:srgbClr val="000081"/>
      </a:accent4>
      <a:accent5>
        <a:srgbClr val="FFE2CA"/>
      </a:accent5>
      <a:accent6>
        <a:srgbClr val="000089"/>
      </a:accent6>
      <a:hlink>
        <a:srgbClr val="000098"/>
      </a:hlink>
      <a:folHlink>
        <a:srgbClr val="000098"/>
      </a:folHlink>
    </a:clrScheme>
    <a:fontScheme name="GEO_presentation_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ZA" sz="3600" b="0" i="0" u="sng" strike="noStrike" cap="none" normalizeH="0" baseline="0" smtClean="0">
            <a:ln>
              <a:noFill/>
            </a:ln>
            <a:solidFill>
              <a:schemeClr val="tx2"/>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ZA" sz="3600" b="0" i="0" u="sng" strike="noStrike" cap="none" normalizeH="0" baseline="0" smtClean="0">
            <a:ln>
              <a:noFill/>
            </a:ln>
            <a:solidFill>
              <a:schemeClr val="tx2"/>
            </a:solidFill>
            <a:effectLst/>
            <a:latin typeface="Arial" pitchFamily="34" charset="0"/>
          </a:defRPr>
        </a:defPPr>
      </a:lstStyle>
    </a:lnDef>
  </a:objectDefaults>
  <a:extraClrSchemeLst>
    <a:extraClrScheme>
      <a:clrScheme name="GEO_presentation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EO_presentation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EO_presentation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EO_presentation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EO_presentation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EO_presentation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EO_presentation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metodo_cientifico</Template>
  <TotalTime>33322</TotalTime>
  <Words>4093</Words>
  <Application>Microsoft Macintosh PowerPoint</Application>
  <PresentationFormat>On-screen Show (4:3)</PresentationFormat>
  <Paragraphs>615</Paragraphs>
  <Slides>100</Slides>
  <Notes>45</Notes>
  <HiddenSlides>0</HiddenSlides>
  <MMClips>0</MMClips>
  <ScaleCrop>false</ScaleCrop>
  <HeadingPairs>
    <vt:vector size="8" baseType="variant">
      <vt:variant>
        <vt:lpstr>Fonts Used</vt:lpstr>
      </vt:variant>
      <vt:variant>
        <vt:i4>18</vt:i4>
      </vt:variant>
      <vt:variant>
        <vt:lpstr>Theme</vt:lpstr>
      </vt:variant>
      <vt:variant>
        <vt:i4>9</vt:i4>
      </vt:variant>
      <vt:variant>
        <vt:lpstr>Embedded OLE Servers</vt:lpstr>
      </vt:variant>
      <vt:variant>
        <vt:i4>1</vt:i4>
      </vt:variant>
      <vt:variant>
        <vt:lpstr>Slide Titles</vt:lpstr>
      </vt:variant>
      <vt:variant>
        <vt:i4>100</vt:i4>
      </vt:variant>
    </vt:vector>
  </HeadingPairs>
  <TitlesOfParts>
    <vt:vector size="128" baseType="lpstr">
      <vt:lpstr>Arial</vt:lpstr>
      <vt:lpstr>ＭＳ Ｐゴシック</vt:lpstr>
      <vt:lpstr>Calibri</vt:lpstr>
      <vt:lpstr>Wingdings</vt:lpstr>
      <vt:lpstr>Times New Roman</vt:lpstr>
      <vt:lpstr>Humnst777 BT</vt:lpstr>
      <vt:lpstr>ZapfHumnst BT</vt:lpstr>
      <vt:lpstr>Times</vt:lpstr>
      <vt:lpstr>ヒラギノ角ゴ Pro W3</vt:lpstr>
      <vt:lpstr>Tahoma</vt:lpstr>
      <vt:lpstr>Arial Black</vt:lpstr>
      <vt:lpstr>ZapfHumnst Dm BT</vt:lpstr>
      <vt:lpstr>Georgia</vt:lpstr>
      <vt:lpstr>Consolas</vt:lpstr>
      <vt:lpstr>Optima</vt:lpstr>
      <vt:lpstr>Excellent-Regular</vt:lpstr>
      <vt:lpstr>Bitstream Vera Sans</vt:lpstr>
      <vt:lpstr>DejaVu Sans</vt:lpstr>
      <vt:lpstr>metodo_cientifico</vt:lpstr>
      <vt:lpstr>6_Pixel</vt:lpstr>
      <vt:lpstr>Office Theme</vt:lpstr>
      <vt:lpstr>2_metodo_cientifico</vt:lpstr>
      <vt:lpstr>1_metodo_cientifico</vt:lpstr>
      <vt:lpstr>2_Pixel</vt:lpstr>
      <vt:lpstr>3_metodo_cientifico</vt:lpstr>
      <vt:lpstr>1_GEO_powerpointtemplate</vt:lpstr>
      <vt:lpstr>1_GEO_presentation_template</vt:lpstr>
      <vt:lpstr>Bitmap Image</vt:lpstr>
      <vt:lpstr>Data-intensive Geoinformatics: a new research area at INPE?</vt:lpstr>
      <vt:lpstr>Welcome to the Age of Data-intensive Science!</vt:lpstr>
      <vt:lpstr>PowerPoint Presentation</vt:lpstr>
      <vt:lpstr>PowerPoint Presentation</vt:lpstr>
      <vt:lpstr>PowerPoint Presentation</vt:lpstr>
      <vt:lpstr>ICSU “Grand challenges”</vt:lpstr>
      <vt:lpstr>Land change is crucial for the world</vt:lpstr>
      <vt:lpstr>PowerPoint Presentation</vt:lpstr>
      <vt:lpstr>Global Change</vt:lpstr>
      <vt:lpstr>What do we (Geoinformatics scientists) know?</vt:lpstr>
      <vt:lpstr>Geoinformatics enables crucial links between nature and society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Geographical Information Engineering</vt:lpstr>
      <vt:lpstr>Scientists and Engineers</vt:lpstr>
      <vt:lpstr>What have we achieved so far (1982-2012)?</vt:lpstr>
      <vt:lpstr>SPRING: Object-oriented modelling for GIS</vt:lpstr>
      <vt:lpstr>SPRING: still strong after all these years (170.000+ downloads)....</vt:lpstr>
      <vt:lpstr>TerraLib: spatio-temporal database as a basis for innovation</vt:lpstr>
      <vt:lpstr>Raster data handling in Terralib</vt:lpstr>
      <vt:lpstr>Spatial analysis in SPRING and TerraLib</vt:lpstr>
      <vt:lpstr>Spatial analysis: dealing with uncertainty</vt:lpstr>
      <vt:lpstr>Spatial analysis in SPRING and TerraLib</vt:lpstr>
      <vt:lpstr>Generalized map algebra</vt:lpstr>
      <vt:lpstr>Data mining in images</vt:lpstr>
      <vt:lpstr>Linking remote sensing and census: population models</vt:lpstr>
      <vt:lpstr>Applications in Health and Public Policies</vt:lpstr>
      <vt:lpstr>PowerPoint Presentation</vt:lpstr>
      <vt:lpstr>PowerPoint Presentation</vt:lpstr>
      <vt:lpstr>TerraMA2 - Natural Disasters Monitoring and Alert System</vt:lpstr>
      <vt:lpstr>GIS-21: the next generation </vt:lpstr>
      <vt:lpstr>PowerPoint Presentation</vt:lpstr>
      <vt:lpstr>PowerPoint Presentation</vt:lpstr>
      <vt:lpstr>PowerPoint Presentation</vt:lpstr>
      <vt:lpstr>PowerPoint Presentation</vt:lpstr>
      <vt:lpstr>Data is coming... are we ready?</vt:lpstr>
      <vt:lpstr>Data Access Hitting a Wall </vt:lpstr>
      <vt:lpstr>Data Access Hitting a Wall </vt:lpstr>
      <vt:lpstr>Scientific Data Management in the Coming Decade (Jim Gray, 2005)</vt:lpstr>
      <vt:lpstr> Virtual Observatory </vt:lpstr>
      <vt:lpstr>Where is scientific database technology going?</vt:lpstr>
      <vt:lpstr>From tables to arrays: the new generation of scientific DBMS</vt:lpstr>
      <vt:lpstr>Stage 1 – Personal GIS (SPRING)</vt:lpstr>
      <vt:lpstr>Stage 2 – Corporate database (TerraLib 4.x)</vt:lpstr>
      <vt:lpstr>Stage 2 – Corporate database (TerraLib 4.x)</vt:lpstr>
      <vt:lpstr>Stage 3 – Multidatabase access (Terralib 5+)</vt:lpstr>
      <vt:lpstr>Stage 3 – Multidatabase access (Terralib 5+)</vt:lpstr>
      <vt:lpstr>PowerPoint Presentation</vt:lpstr>
      <vt:lpstr>Representing concepts is hard </vt:lpstr>
      <vt:lpstr>We’re bad at representing meaning </vt:lpstr>
      <vt:lpstr>Geosemantics: representing concepts is hard</vt:lpstr>
      <vt:lpstr>PowerPoint Presentation</vt:lpstr>
      <vt:lpstr>Representing change is very hard</vt:lpstr>
      <vt:lpstr>Describing events and processes is very hard</vt:lpstr>
      <vt:lpstr>GEOSS </vt:lpstr>
      <vt:lpstr>GEOSS </vt:lpstr>
      <vt:lpstr>Improving GEOSS with brokers</vt:lpstr>
      <vt:lpstr>Data discovery: the whole earth catalogue</vt:lpstr>
      <vt:lpstr>Semantic data discovery in Terralib 5+?</vt:lpstr>
      <vt:lpstr>Linking INPE’s data to a semantic search engine</vt:lpstr>
      <vt:lpstr>PowerPoint Presentation</vt:lpstr>
      <vt:lpstr>PowerPoint Presentation</vt:lpstr>
      <vt:lpstr>PowerPoint Presentation</vt:lpstr>
      <vt:lpstr>From observations to events</vt:lpstr>
      <vt:lpstr>Time Series</vt:lpstr>
      <vt:lpstr>PowerPoint Presentation</vt:lpstr>
      <vt:lpstr>PowerPoint Presentation</vt:lpstr>
      <vt:lpstr>Objects and events</vt:lpstr>
      <vt:lpstr>PowerPoint Presentation</vt:lpstr>
      <vt:lpstr>Object (GPS buoy) + event (tsunami)</vt:lpstr>
      <vt:lpstr>Land cover objects</vt:lpstr>
      <vt:lpstr>Trajectories of change in land cover objects</vt:lpstr>
      <vt:lpstr>PowerPoint Presentation</vt:lpstr>
      <vt:lpstr>PowerPoint Presentation</vt:lpstr>
      <vt:lpstr>PowerPoint Presentation</vt:lpstr>
      <vt:lpstr>PowerPoint Presentation</vt:lpstr>
      <vt:lpstr>Matching visual interpretation is very hard!</vt:lpstr>
      <vt:lpstr>PowerPoint Presentation</vt:lpstr>
      <vt:lpstr>MODIS time series describe changes in land use</vt:lpstr>
      <vt:lpstr>PowerPoint Presentation</vt:lpstr>
      <vt:lpstr>Slides from LANDSAT</vt:lpstr>
      <vt:lpstr>TerraME: Computational environment for  developing human-environment models</vt:lpstr>
      <vt:lpstr>Modelling human-environment interactions</vt:lpstr>
      <vt:lpstr>Clocks, clouds or ants?</vt:lpstr>
      <vt:lpstr>Statistical-based land use models </vt:lpstr>
      <vt:lpstr>Statistics: Assessment of land use drivers</vt:lpstr>
      <vt:lpstr>GLOBIOM: a global model for projecting how much land change could occur</vt:lpstr>
      <vt:lpstr>GLOBIOM: land use types and products</vt:lpstr>
      <vt:lpstr>REDD-PAC: land use policy assessment</vt:lpstr>
      <vt:lpstr>Complex adaptive systems: humans as ants</vt:lpstr>
      <vt:lpstr>Computing is also a natural science</vt:lpstr>
      <vt:lpstr>Agent-Based Modelling: Computing approaches to complex systems</vt:lpstr>
      <vt:lpstr>Modelling collective spatial actions</vt:lpstr>
      <vt:lpstr>Modelling collective spatial actions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 Método Científico</dc:title>
  <dc:creator>Gilberto Camara</dc:creator>
  <cp:lastModifiedBy>Gilberto Camara</cp:lastModifiedBy>
  <cp:revision>323</cp:revision>
  <dcterms:created xsi:type="dcterms:W3CDTF">2008-06-29T19:08:55Z</dcterms:created>
  <dcterms:modified xsi:type="dcterms:W3CDTF">2012-10-16T20:37:20Z</dcterms:modified>
</cp:coreProperties>
</file>